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oppins"/>
      <p:regular r:id="rId25"/>
      <p:bold r:id="rId26"/>
      <p:italic r:id="rId27"/>
      <p:boldItalic r:id="rId28"/>
    </p:embeddedFont>
    <p:embeddedFont>
      <p:font typeface="Lato"/>
      <p:regular r:id="rId29"/>
      <p:bold r:id="rId30"/>
      <p:italic r:id="rId31"/>
      <p:boldItalic r:id="rId32"/>
    </p:embeddedFont>
    <p:embeddedFont>
      <p:font typeface="Hind"/>
      <p:regular r:id="rId33"/>
      <p:bold r:id="rId34"/>
    </p:embeddedFont>
    <p:embeddedFont>
      <p:font typeface="Itim"/>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Hind-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Itim-regular.fntdata"/><Relationship Id="rId12" Type="http://schemas.openxmlformats.org/officeDocument/2006/relationships/slide" Target="slides/slide7.xml"/><Relationship Id="rId34" Type="http://schemas.openxmlformats.org/officeDocument/2006/relationships/font" Target="fonts/Hin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2049155d6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2049155d6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 name="Shape 2480"/>
        <p:cNvGrpSpPr/>
        <p:nvPr/>
      </p:nvGrpSpPr>
      <p:grpSpPr>
        <a:xfrm>
          <a:off x="0" y="0"/>
          <a:ext cx="0" cy="0"/>
          <a:chOff x="0" y="0"/>
          <a:chExt cx="0" cy="0"/>
        </a:xfrm>
      </p:grpSpPr>
      <p:sp>
        <p:nvSpPr>
          <p:cNvPr id="2481" name="Google Shape;2481;g2a6b1623e4c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2a6b1623e4c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8" name="Shape 2508"/>
        <p:cNvGrpSpPr/>
        <p:nvPr/>
      </p:nvGrpSpPr>
      <p:grpSpPr>
        <a:xfrm>
          <a:off x="0" y="0"/>
          <a:ext cx="0" cy="0"/>
          <a:chOff x="0" y="0"/>
          <a:chExt cx="0" cy="0"/>
        </a:xfrm>
      </p:grpSpPr>
      <p:sp>
        <p:nvSpPr>
          <p:cNvPr id="2509" name="Google Shape;2509;g2a6b1623e4c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0" name="Google Shape;2510;g2a6b1623e4c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6" name="Shape 2536"/>
        <p:cNvGrpSpPr/>
        <p:nvPr/>
      </p:nvGrpSpPr>
      <p:grpSpPr>
        <a:xfrm>
          <a:off x="0" y="0"/>
          <a:ext cx="0" cy="0"/>
          <a:chOff x="0" y="0"/>
          <a:chExt cx="0" cy="0"/>
        </a:xfrm>
      </p:grpSpPr>
      <p:sp>
        <p:nvSpPr>
          <p:cNvPr id="2537" name="Google Shape;2537;g2a6b1623e4c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8" name="Google Shape;2538;g2a6b1623e4c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2" name="Shape 2562"/>
        <p:cNvGrpSpPr/>
        <p:nvPr/>
      </p:nvGrpSpPr>
      <p:grpSpPr>
        <a:xfrm>
          <a:off x="0" y="0"/>
          <a:ext cx="0" cy="0"/>
          <a:chOff x="0" y="0"/>
          <a:chExt cx="0" cy="0"/>
        </a:xfrm>
      </p:grpSpPr>
      <p:sp>
        <p:nvSpPr>
          <p:cNvPr id="2563" name="Google Shape;2563;g2a6b1623e4c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2a6b1623e4c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0" name="Shape 2590"/>
        <p:cNvGrpSpPr/>
        <p:nvPr/>
      </p:nvGrpSpPr>
      <p:grpSpPr>
        <a:xfrm>
          <a:off x="0" y="0"/>
          <a:ext cx="0" cy="0"/>
          <a:chOff x="0" y="0"/>
          <a:chExt cx="0" cy="0"/>
        </a:xfrm>
      </p:grpSpPr>
      <p:sp>
        <p:nvSpPr>
          <p:cNvPr id="2591" name="Google Shape;2591;g2a6b1623e4c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2" name="Google Shape;2592;g2a6b1623e4c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8b385fd27f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8b385fd27f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ga1242414e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a1242414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1" name="Shape 2281"/>
        <p:cNvGrpSpPr/>
        <p:nvPr/>
      </p:nvGrpSpPr>
      <p:grpSpPr>
        <a:xfrm>
          <a:off x="0" y="0"/>
          <a:ext cx="0" cy="0"/>
          <a:chOff x="0" y="0"/>
          <a:chExt cx="0" cy="0"/>
        </a:xfrm>
      </p:grpSpPr>
      <p:sp>
        <p:nvSpPr>
          <p:cNvPr id="2282" name="Google Shape;2282;g2a6b1623e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3" name="Google Shape;2283;g2a6b1623e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1" name="Shape 2311"/>
        <p:cNvGrpSpPr/>
        <p:nvPr/>
      </p:nvGrpSpPr>
      <p:grpSpPr>
        <a:xfrm>
          <a:off x="0" y="0"/>
          <a:ext cx="0" cy="0"/>
          <a:chOff x="0" y="0"/>
          <a:chExt cx="0" cy="0"/>
        </a:xfrm>
      </p:grpSpPr>
      <p:sp>
        <p:nvSpPr>
          <p:cNvPr id="2312" name="Google Shape;2312;g2a6b1623e4c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3" name="Google Shape;2313;g2a6b1623e4c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2a6b1623e4c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2a6b1623e4c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9" name="Shape 2369"/>
        <p:cNvGrpSpPr/>
        <p:nvPr/>
      </p:nvGrpSpPr>
      <p:grpSpPr>
        <a:xfrm>
          <a:off x="0" y="0"/>
          <a:ext cx="0" cy="0"/>
          <a:chOff x="0" y="0"/>
          <a:chExt cx="0" cy="0"/>
        </a:xfrm>
      </p:grpSpPr>
      <p:sp>
        <p:nvSpPr>
          <p:cNvPr id="2370" name="Google Shape;2370;g2a6b1623e4c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1" name="Google Shape;2371;g2a6b1623e4c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8" name="Shape 2398"/>
        <p:cNvGrpSpPr/>
        <p:nvPr/>
      </p:nvGrpSpPr>
      <p:grpSpPr>
        <a:xfrm>
          <a:off x="0" y="0"/>
          <a:ext cx="0" cy="0"/>
          <a:chOff x="0" y="0"/>
          <a:chExt cx="0" cy="0"/>
        </a:xfrm>
      </p:grpSpPr>
      <p:sp>
        <p:nvSpPr>
          <p:cNvPr id="2399" name="Google Shape;2399;ga1242414e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a1242414e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6" name="Shape 2426"/>
        <p:cNvGrpSpPr/>
        <p:nvPr/>
      </p:nvGrpSpPr>
      <p:grpSpPr>
        <a:xfrm>
          <a:off x="0" y="0"/>
          <a:ext cx="0" cy="0"/>
          <a:chOff x="0" y="0"/>
          <a:chExt cx="0" cy="0"/>
        </a:xfrm>
      </p:grpSpPr>
      <p:sp>
        <p:nvSpPr>
          <p:cNvPr id="2427" name="Google Shape;2427;g2a6b1623e4c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2a6b1623e4c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2" name="Shape 2452"/>
        <p:cNvGrpSpPr/>
        <p:nvPr/>
      </p:nvGrpSpPr>
      <p:grpSpPr>
        <a:xfrm>
          <a:off x="0" y="0"/>
          <a:ext cx="0" cy="0"/>
          <a:chOff x="0" y="0"/>
          <a:chExt cx="0" cy="0"/>
        </a:xfrm>
      </p:grpSpPr>
      <p:sp>
        <p:nvSpPr>
          <p:cNvPr id="2453" name="Google Shape;2453;g2a6b1623e4c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4" name="Google Shape;2454;g2a6b1623e4c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bit.ly/3A1uf1Q"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9.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0" name="Google Shape;10;p2"/>
          <p:cNvSpPr/>
          <p:nvPr/>
        </p:nvSpPr>
        <p:spPr>
          <a:xfrm>
            <a:off x="6220725" y="0"/>
            <a:ext cx="29235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933020" y="4114401"/>
            <a:ext cx="1656312" cy="1660374"/>
            <a:chOff x="2929375" y="236175"/>
            <a:chExt cx="805325" cy="807300"/>
          </a:xfrm>
        </p:grpSpPr>
        <p:sp>
          <p:nvSpPr>
            <p:cNvPr id="12" name="Google Shape;12;p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a:off x="4302988" y="231550"/>
            <a:ext cx="538025" cy="157800"/>
            <a:chOff x="2575325" y="1348650"/>
            <a:chExt cx="538025" cy="157800"/>
          </a:xfrm>
        </p:grpSpPr>
        <p:sp>
          <p:nvSpPr>
            <p:cNvPr id="32" name="Google Shape;32;p2"/>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323639" y="4144000"/>
            <a:ext cx="925310" cy="943383"/>
            <a:chOff x="595389" y="1761100"/>
            <a:chExt cx="925310" cy="943383"/>
          </a:xfrm>
        </p:grpSpPr>
        <p:cxnSp>
          <p:nvCxnSpPr>
            <p:cNvPr id="36" name="Google Shape;36;p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8" name="Google Shape;38;p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9" name="Google Shape;39;p2"/>
          <p:cNvGrpSpPr/>
          <p:nvPr/>
        </p:nvGrpSpPr>
        <p:grpSpPr>
          <a:xfrm>
            <a:off x="-262436" y="-403375"/>
            <a:ext cx="925310" cy="943383"/>
            <a:chOff x="595389" y="1761100"/>
            <a:chExt cx="925310" cy="943383"/>
          </a:xfrm>
        </p:grpSpPr>
        <p:cxnSp>
          <p:nvCxnSpPr>
            <p:cNvPr id="40" name="Google Shape;40;p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1" name="Google Shape;41;p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2" name="Google Shape;42;p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43" name="Google Shape;43;p2"/>
          <p:cNvGrpSpPr/>
          <p:nvPr/>
        </p:nvGrpSpPr>
        <p:grpSpPr>
          <a:xfrm rot="5400000">
            <a:off x="7926547" y="2473475"/>
            <a:ext cx="1584577" cy="196549"/>
            <a:chOff x="750197" y="155825"/>
            <a:chExt cx="1584577" cy="196549"/>
          </a:xfrm>
        </p:grpSpPr>
        <p:sp>
          <p:nvSpPr>
            <p:cNvPr id="44" name="Google Shape;44;p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2"/>
          <p:cNvSpPr txBox="1"/>
          <p:nvPr>
            <p:ph type="ctrTitle"/>
          </p:nvPr>
        </p:nvSpPr>
        <p:spPr>
          <a:xfrm>
            <a:off x="847200" y="1183975"/>
            <a:ext cx="3914100" cy="24603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4800"/>
              <a:buNone/>
              <a:defRPr sz="4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2"/>
          <p:cNvSpPr txBox="1"/>
          <p:nvPr>
            <p:ph idx="1" type="subTitle"/>
          </p:nvPr>
        </p:nvSpPr>
        <p:spPr>
          <a:xfrm>
            <a:off x="847125" y="3738100"/>
            <a:ext cx="3914100" cy="405900"/>
          </a:xfrm>
          <a:prstGeom prst="rect">
            <a:avLst/>
          </a:prstGeom>
          <a:gradFill>
            <a:gsLst>
              <a:gs pos="0">
                <a:schemeClr val="accent3"/>
              </a:gs>
              <a:gs pos="100000">
                <a:schemeClr val="accent4"/>
              </a:gs>
            </a:gsLst>
            <a:lin ang="13500032" scaled="0"/>
          </a:gradFill>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4" name="Google Shape;64;p2"/>
          <p:cNvSpPr/>
          <p:nvPr>
            <p:ph idx="2" type="pic"/>
          </p:nvPr>
        </p:nvSpPr>
        <p:spPr>
          <a:xfrm>
            <a:off x="4891175" y="1183975"/>
            <a:ext cx="3405600" cy="29406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9" name="Shape 559"/>
        <p:cNvGrpSpPr/>
        <p:nvPr/>
      </p:nvGrpSpPr>
      <p:grpSpPr>
        <a:xfrm>
          <a:off x="0" y="0"/>
          <a:ext cx="0" cy="0"/>
          <a:chOff x="0" y="0"/>
          <a:chExt cx="0" cy="0"/>
        </a:xfrm>
      </p:grpSpPr>
      <p:pic>
        <p:nvPicPr>
          <p:cNvPr id="560" name="Google Shape;560;p11"/>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561" name="Google Shape;561;p11"/>
          <p:cNvSpPr/>
          <p:nvPr/>
        </p:nvSpPr>
        <p:spPr>
          <a:xfrm>
            <a:off x="0" y="3681125"/>
            <a:ext cx="9144000" cy="14622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txBox="1"/>
          <p:nvPr>
            <p:ph hasCustomPrompt="1" type="title"/>
          </p:nvPr>
        </p:nvSpPr>
        <p:spPr>
          <a:xfrm>
            <a:off x="1788075" y="913275"/>
            <a:ext cx="5567700" cy="11514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3" name="Google Shape;563;p11"/>
          <p:cNvSpPr txBox="1"/>
          <p:nvPr>
            <p:ph idx="1" type="subTitle"/>
          </p:nvPr>
        </p:nvSpPr>
        <p:spPr>
          <a:xfrm>
            <a:off x="1788076" y="2215550"/>
            <a:ext cx="55677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4" name="Google Shape;564;p11"/>
          <p:cNvSpPr/>
          <p:nvPr>
            <p:ph idx="2" type="pic"/>
          </p:nvPr>
        </p:nvSpPr>
        <p:spPr>
          <a:xfrm>
            <a:off x="1788125" y="2772325"/>
            <a:ext cx="5567700" cy="18309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565" name="Google Shape;565;p11"/>
          <p:cNvGrpSpPr/>
          <p:nvPr/>
        </p:nvGrpSpPr>
        <p:grpSpPr>
          <a:xfrm>
            <a:off x="8047120" y="-563637"/>
            <a:ext cx="1656312" cy="1660374"/>
            <a:chOff x="2929375" y="236175"/>
            <a:chExt cx="805325" cy="807300"/>
          </a:xfrm>
        </p:grpSpPr>
        <p:sp>
          <p:nvSpPr>
            <p:cNvPr id="566" name="Google Shape;566;p1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11"/>
          <p:cNvGrpSpPr/>
          <p:nvPr/>
        </p:nvGrpSpPr>
        <p:grpSpPr>
          <a:xfrm>
            <a:off x="4302975" y="232600"/>
            <a:ext cx="538025" cy="157800"/>
            <a:chOff x="2575325" y="1348650"/>
            <a:chExt cx="538025" cy="157800"/>
          </a:xfrm>
        </p:grpSpPr>
        <p:sp>
          <p:nvSpPr>
            <p:cNvPr id="586" name="Google Shape;586;p11"/>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11"/>
          <p:cNvGrpSpPr/>
          <p:nvPr/>
        </p:nvGrpSpPr>
        <p:grpSpPr>
          <a:xfrm>
            <a:off x="322789" y="68312"/>
            <a:ext cx="925310" cy="943383"/>
            <a:chOff x="595389" y="1761100"/>
            <a:chExt cx="925310" cy="943383"/>
          </a:xfrm>
        </p:grpSpPr>
        <p:cxnSp>
          <p:nvCxnSpPr>
            <p:cNvPr id="590" name="Google Shape;590;p1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1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593" name="Google Shape;593;p11"/>
          <p:cNvGrpSpPr/>
          <p:nvPr/>
        </p:nvGrpSpPr>
        <p:grpSpPr>
          <a:xfrm>
            <a:off x="8637789" y="2336900"/>
            <a:ext cx="925310" cy="943383"/>
            <a:chOff x="595389" y="1761100"/>
            <a:chExt cx="925310" cy="943383"/>
          </a:xfrm>
        </p:grpSpPr>
        <p:cxnSp>
          <p:nvCxnSpPr>
            <p:cNvPr id="594" name="Google Shape;594;p1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1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1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597" name="Google Shape;597;p11"/>
          <p:cNvGrpSpPr/>
          <p:nvPr/>
        </p:nvGrpSpPr>
        <p:grpSpPr>
          <a:xfrm>
            <a:off x="7206822" y="4794825"/>
            <a:ext cx="1584577" cy="196549"/>
            <a:chOff x="750197" y="155825"/>
            <a:chExt cx="1584577" cy="196549"/>
          </a:xfrm>
        </p:grpSpPr>
        <p:sp>
          <p:nvSpPr>
            <p:cNvPr id="598" name="Google Shape;598;p1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11"/>
          <p:cNvGrpSpPr/>
          <p:nvPr/>
        </p:nvGrpSpPr>
        <p:grpSpPr>
          <a:xfrm>
            <a:off x="-719905" y="4169388"/>
            <a:ext cx="1656312" cy="1660374"/>
            <a:chOff x="2929375" y="236175"/>
            <a:chExt cx="805325" cy="807300"/>
          </a:xfrm>
        </p:grpSpPr>
        <p:sp>
          <p:nvSpPr>
            <p:cNvPr id="617" name="Google Shape;617;p1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36" name="Shape 6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37" name="Shape 637"/>
        <p:cNvGrpSpPr/>
        <p:nvPr/>
      </p:nvGrpSpPr>
      <p:grpSpPr>
        <a:xfrm>
          <a:off x="0" y="0"/>
          <a:ext cx="0" cy="0"/>
          <a:chOff x="0" y="0"/>
          <a:chExt cx="0" cy="0"/>
        </a:xfrm>
      </p:grpSpPr>
      <p:pic>
        <p:nvPicPr>
          <p:cNvPr id="638" name="Google Shape;638;p1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639" name="Google Shape;639;p13"/>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13"/>
          <p:cNvGrpSpPr/>
          <p:nvPr/>
        </p:nvGrpSpPr>
        <p:grpSpPr>
          <a:xfrm>
            <a:off x="-317255" y="-728874"/>
            <a:ext cx="1656312" cy="1660374"/>
            <a:chOff x="2929375" y="236175"/>
            <a:chExt cx="805325" cy="807300"/>
          </a:xfrm>
        </p:grpSpPr>
        <p:sp>
          <p:nvSpPr>
            <p:cNvPr id="641" name="Google Shape;641;p1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13"/>
          <p:cNvGrpSpPr/>
          <p:nvPr/>
        </p:nvGrpSpPr>
        <p:grpSpPr>
          <a:xfrm>
            <a:off x="7885975" y="4700725"/>
            <a:ext cx="538025" cy="157800"/>
            <a:chOff x="2575325" y="1348650"/>
            <a:chExt cx="538025" cy="157800"/>
          </a:xfrm>
        </p:grpSpPr>
        <p:sp>
          <p:nvSpPr>
            <p:cNvPr id="661" name="Google Shape;661;p13"/>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13"/>
          <p:cNvGrpSpPr/>
          <p:nvPr/>
        </p:nvGrpSpPr>
        <p:grpSpPr>
          <a:xfrm>
            <a:off x="-502186" y="3642837"/>
            <a:ext cx="925310" cy="943383"/>
            <a:chOff x="595389" y="1761100"/>
            <a:chExt cx="925310" cy="943383"/>
          </a:xfrm>
        </p:grpSpPr>
        <p:cxnSp>
          <p:nvCxnSpPr>
            <p:cNvPr id="665" name="Google Shape;665;p1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668" name="Google Shape;668;p13"/>
          <p:cNvGrpSpPr/>
          <p:nvPr/>
        </p:nvGrpSpPr>
        <p:grpSpPr>
          <a:xfrm>
            <a:off x="8662839" y="540000"/>
            <a:ext cx="925310" cy="943383"/>
            <a:chOff x="595389" y="1761100"/>
            <a:chExt cx="925310" cy="943383"/>
          </a:xfrm>
        </p:grpSpPr>
        <p:cxnSp>
          <p:nvCxnSpPr>
            <p:cNvPr id="669" name="Google Shape;669;p1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672" name="Google Shape;672;p13"/>
          <p:cNvGrpSpPr/>
          <p:nvPr/>
        </p:nvGrpSpPr>
        <p:grpSpPr>
          <a:xfrm>
            <a:off x="3779710" y="155825"/>
            <a:ext cx="1584577" cy="196549"/>
            <a:chOff x="750197" y="155825"/>
            <a:chExt cx="1584577" cy="196549"/>
          </a:xfrm>
        </p:grpSpPr>
        <p:sp>
          <p:nvSpPr>
            <p:cNvPr id="673" name="Google Shape;673;p1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13"/>
          <p:cNvSpPr txBox="1"/>
          <p:nvPr>
            <p:ph type="title"/>
          </p:nvPr>
        </p:nvSpPr>
        <p:spPr>
          <a:xfrm>
            <a:off x="1949100" y="540000"/>
            <a:ext cx="52458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p:txBody>
      </p:sp>
      <p:sp>
        <p:nvSpPr>
          <p:cNvPr id="692" name="Google Shape;692;p13"/>
          <p:cNvSpPr txBox="1"/>
          <p:nvPr>
            <p:ph idx="1" type="subTitle"/>
          </p:nvPr>
        </p:nvSpPr>
        <p:spPr>
          <a:xfrm>
            <a:off x="713100" y="2278476"/>
            <a:ext cx="23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3" name="Google Shape;693;p13"/>
          <p:cNvSpPr txBox="1"/>
          <p:nvPr>
            <p:ph hasCustomPrompt="1" idx="2" type="title"/>
          </p:nvPr>
        </p:nvSpPr>
        <p:spPr>
          <a:xfrm>
            <a:off x="1424084" y="1399475"/>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94" name="Google Shape;694;p13"/>
          <p:cNvSpPr txBox="1"/>
          <p:nvPr>
            <p:ph idx="3" type="subTitle"/>
          </p:nvPr>
        </p:nvSpPr>
        <p:spPr>
          <a:xfrm>
            <a:off x="3318133" y="2278486"/>
            <a:ext cx="23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5" name="Google Shape;695;p13"/>
          <p:cNvSpPr txBox="1"/>
          <p:nvPr>
            <p:ph hasCustomPrompt="1" idx="4" type="title"/>
          </p:nvPr>
        </p:nvSpPr>
        <p:spPr>
          <a:xfrm>
            <a:off x="4028899" y="1399425"/>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96" name="Google Shape;696;p13"/>
          <p:cNvSpPr txBox="1"/>
          <p:nvPr>
            <p:ph idx="5" type="subTitle"/>
          </p:nvPr>
        </p:nvSpPr>
        <p:spPr>
          <a:xfrm>
            <a:off x="713100" y="3863575"/>
            <a:ext cx="23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7" name="Google Shape;697;p13"/>
          <p:cNvSpPr txBox="1"/>
          <p:nvPr>
            <p:ph hasCustomPrompt="1" idx="6" type="title"/>
          </p:nvPr>
        </p:nvSpPr>
        <p:spPr>
          <a:xfrm>
            <a:off x="1424074" y="2984552"/>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98" name="Google Shape;698;p13"/>
          <p:cNvSpPr txBox="1"/>
          <p:nvPr>
            <p:ph idx="7" type="subTitle"/>
          </p:nvPr>
        </p:nvSpPr>
        <p:spPr>
          <a:xfrm>
            <a:off x="3318107" y="3863576"/>
            <a:ext cx="23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9" name="Google Shape;699;p13"/>
          <p:cNvSpPr txBox="1"/>
          <p:nvPr>
            <p:ph hasCustomPrompt="1" idx="8" type="title"/>
          </p:nvPr>
        </p:nvSpPr>
        <p:spPr>
          <a:xfrm>
            <a:off x="4028899" y="2984573"/>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700" name="Google Shape;700;p13"/>
          <p:cNvSpPr txBox="1"/>
          <p:nvPr>
            <p:ph idx="9" type="subTitle"/>
          </p:nvPr>
        </p:nvSpPr>
        <p:spPr>
          <a:xfrm>
            <a:off x="713100" y="1928975"/>
            <a:ext cx="2313900" cy="50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1" name="Google Shape;701;p13"/>
          <p:cNvSpPr txBox="1"/>
          <p:nvPr>
            <p:ph idx="13" type="subTitle"/>
          </p:nvPr>
        </p:nvSpPr>
        <p:spPr>
          <a:xfrm>
            <a:off x="3318075" y="1928975"/>
            <a:ext cx="2313900" cy="50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2" name="Google Shape;702;p13"/>
          <p:cNvSpPr txBox="1"/>
          <p:nvPr>
            <p:ph idx="14" type="subTitle"/>
          </p:nvPr>
        </p:nvSpPr>
        <p:spPr>
          <a:xfrm>
            <a:off x="713235" y="3514075"/>
            <a:ext cx="2313900" cy="50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3" name="Google Shape;703;p13"/>
          <p:cNvSpPr txBox="1"/>
          <p:nvPr>
            <p:ph idx="15" type="subTitle"/>
          </p:nvPr>
        </p:nvSpPr>
        <p:spPr>
          <a:xfrm>
            <a:off x="3318210" y="3514073"/>
            <a:ext cx="2313900" cy="50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4" name="Google Shape;704;p13"/>
          <p:cNvSpPr/>
          <p:nvPr>
            <p:ph idx="16" type="pic"/>
          </p:nvPr>
        </p:nvSpPr>
        <p:spPr>
          <a:xfrm>
            <a:off x="5844900" y="1359600"/>
            <a:ext cx="2579100" cy="29373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1">
    <p:spTree>
      <p:nvGrpSpPr>
        <p:cNvPr id="705" name="Shape 705"/>
        <p:cNvGrpSpPr/>
        <p:nvPr/>
      </p:nvGrpSpPr>
      <p:grpSpPr>
        <a:xfrm>
          <a:off x="0" y="0"/>
          <a:ext cx="0" cy="0"/>
          <a:chOff x="0" y="0"/>
          <a:chExt cx="0" cy="0"/>
        </a:xfrm>
      </p:grpSpPr>
      <p:sp>
        <p:nvSpPr>
          <p:cNvPr id="706" name="Google Shape;706;p14"/>
          <p:cNvSpPr/>
          <p:nvPr/>
        </p:nvSpPr>
        <p:spPr>
          <a:xfrm>
            <a:off x="714600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4"/>
          <p:cNvGrpSpPr/>
          <p:nvPr/>
        </p:nvGrpSpPr>
        <p:grpSpPr>
          <a:xfrm>
            <a:off x="-480205" y="4183638"/>
            <a:ext cx="1656312" cy="1660374"/>
            <a:chOff x="2929375" y="236175"/>
            <a:chExt cx="805325" cy="807300"/>
          </a:xfrm>
        </p:grpSpPr>
        <p:sp>
          <p:nvSpPr>
            <p:cNvPr id="708" name="Google Shape;708;p1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14"/>
          <p:cNvGrpSpPr/>
          <p:nvPr/>
        </p:nvGrpSpPr>
        <p:grpSpPr>
          <a:xfrm>
            <a:off x="4302975" y="4715075"/>
            <a:ext cx="538025" cy="157800"/>
            <a:chOff x="2575325" y="1348650"/>
            <a:chExt cx="538025" cy="157800"/>
          </a:xfrm>
        </p:grpSpPr>
        <p:sp>
          <p:nvSpPr>
            <p:cNvPr id="728" name="Google Shape;728;p1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14"/>
          <p:cNvGrpSpPr/>
          <p:nvPr/>
        </p:nvGrpSpPr>
        <p:grpSpPr>
          <a:xfrm>
            <a:off x="-397586" y="474962"/>
            <a:ext cx="925310" cy="943383"/>
            <a:chOff x="595389" y="1761100"/>
            <a:chExt cx="925310" cy="943383"/>
          </a:xfrm>
        </p:grpSpPr>
        <p:cxnSp>
          <p:nvCxnSpPr>
            <p:cNvPr id="732" name="Google Shape;732;p1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1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735" name="Google Shape;735;p14"/>
          <p:cNvGrpSpPr/>
          <p:nvPr/>
        </p:nvGrpSpPr>
        <p:grpSpPr>
          <a:xfrm>
            <a:off x="8486539" y="3660000"/>
            <a:ext cx="925310" cy="943383"/>
            <a:chOff x="595389" y="1761100"/>
            <a:chExt cx="925310" cy="943383"/>
          </a:xfrm>
        </p:grpSpPr>
        <p:cxnSp>
          <p:nvCxnSpPr>
            <p:cNvPr id="736" name="Google Shape;736;p1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739" name="Google Shape;739;p14"/>
          <p:cNvGrpSpPr/>
          <p:nvPr/>
        </p:nvGrpSpPr>
        <p:grpSpPr>
          <a:xfrm>
            <a:off x="719997" y="213225"/>
            <a:ext cx="1584577" cy="196549"/>
            <a:chOff x="750197" y="155825"/>
            <a:chExt cx="1584577" cy="196549"/>
          </a:xfrm>
        </p:grpSpPr>
        <p:sp>
          <p:nvSpPr>
            <p:cNvPr id="740" name="Google Shape;740;p1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8" name="Google Shape;758;p14"/>
          <p:cNvSpPr txBox="1"/>
          <p:nvPr>
            <p:ph type="title"/>
          </p:nvPr>
        </p:nvSpPr>
        <p:spPr>
          <a:xfrm>
            <a:off x="720000" y="3647562"/>
            <a:ext cx="4208100" cy="4995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2"/>
              </a:buClr>
              <a:buSzPts val="1400"/>
              <a:buNone/>
              <a:defRPr sz="24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759" name="Google Shape;759;p14"/>
          <p:cNvSpPr txBox="1"/>
          <p:nvPr>
            <p:ph idx="1" type="subTitle"/>
          </p:nvPr>
        </p:nvSpPr>
        <p:spPr>
          <a:xfrm>
            <a:off x="720000" y="996438"/>
            <a:ext cx="4208100" cy="28089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0" name="Google Shape;760;p14"/>
          <p:cNvSpPr/>
          <p:nvPr>
            <p:ph idx="2" type="pic"/>
          </p:nvPr>
        </p:nvSpPr>
        <p:spPr>
          <a:xfrm>
            <a:off x="5532700" y="98685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761" name="Google Shape;761;p14"/>
          <p:cNvGrpSpPr/>
          <p:nvPr/>
        </p:nvGrpSpPr>
        <p:grpSpPr>
          <a:xfrm flipH="1">
            <a:off x="5532689" y="-403388"/>
            <a:ext cx="925310" cy="943383"/>
            <a:chOff x="595389" y="1761100"/>
            <a:chExt cx="925310" cy="943383"/>
          </a:xfrm>
        </p:grpSpPr>
        <p:cxnSp>
          <p:nvCxnSpPr>
            <p:cNvPr id="762" name="Google Shape;762;p1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1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1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_2_1_1_2">
    <p:spTree>
      <p:nvGrpSpPr>
        <p:cNvPr id="765" name="Shape 765"/>
        <p:cNvGrpSpPr/>
        <p:nvPr/>
      </p:nvGrpSpPr>
      <p:grpSpPr>
        <a:xfrm>
          <a:off x="0" y="0"/>
          <a:ext cx="0" cy="0"/>
          <a:chOff x="0" y="0"/>
          <a:chExt cx="0" cy="0"/>
        </a:xfrm>
      </p:grpSpPr>
      <p:pic>
        <p:nvPicPr>
          <p:cNvPr id="766" name="Google Shape;766;p1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767" name="Google Shape;767;p15"/>
          <p:cNvSpPr/>
          <p:nvPr/>
        </p:nvSpPr>
        <p:spPr>
          <a:xfrm>
            <a:off x="6915625" y="0"/>
            <a:ext cx="22236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15"/>
          <p:cNvGrpSpPr/>
          <p:nvPr/>
        </p:nvGrpSpPr>
        <p:grpSpPr>
          <a:xfrm>
            <a:off x="-545080" y="4111613"/>
            <a:ext cx="1656312" cy="1660374"/>
            <a:chOff x="2929375" y="236175"/>
            <a:chExt cx="805325" cy="807300"/>
          </a:xfrm>
        </p:grpSpPr>
        <p:sp>
          <p:nvSpPr>
            <p:cNvPr id="769" name="Google Shape;769;p1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15"/>
          <p:cNvGrpSpPr/>
          <p:nvPr/>
        </p:nvGrpSpPr>
        <p:grpSpPr>
          <a:xfrm>
            <a:off x="4302975" y="205500"/>
            <a:ext cx="538025" cy="157800"/>
            <a:chOff x="2575325" y="1348650"/>
            <a:chExt cx="538025" cy="157800"/>
          </a:xfrm>
        </p:grpSpPr>
        <p:sp>
          <p:nvSpPr>
            <p:cNvPr id="789" name="Google Shape;789;p1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15"/>
          <p:cNvGrpSpPr/>
          <p:nvPr/>
        </p:nvGrpSpPr>
        <p:grpSpPr>
          <a:xfrm>
            <a:off x="-179586" y="-290163"/>
            <a:ext cx="925310" cy="943383"/>
            <a:chOff x="595389" y="1761100"/>
            <a:chExt cx="925310" cy="943383"/>
          </a:xfrm>
        </p:grpSpPr>
        <p:cxnSp>
          <p:nvCxnSpPr>
            <p:cNvPr id="793" name="Google Shape;793;p1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94" name="Google Shape;794;p1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1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796" name="Google Shape;796;p15"/>
          <p:cNvGrpSpPr/>
          <p:nvPr/>
        </p:nvGrpSpPr>
        <p:grpSpPr>
          <a:xfrm>
            <a:off x="8529739" y="4073025"/>
            <a:ext cx="925310" cy="943383"/>
            <a:chOff x="595389" y="1761100"/>
            <a:chExt cx="925310" cy="943383"/>
          </a:xfrm>
        </p:grpSpPr>
        <p:cxnSp>
          <p:nvCxnSpPr>
            <p:cNvPr id="797" name="Google Shape;797;p1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1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1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800" name="Google Shape;800;p15"/>
          <p:cNvGrpSpPr/>
          <p:nvPr/>
        </p:nvGrpSpPr>
        <p:grpSpPr>
          <a:xfrm>
            <a:off x="2987422" y="4744400"/>
            <a:ext cx="1584577" cy="196549"/>
            <a:chOff x="750197" y="155825"/>
            <a:chExt cx="1584577" cy="196549"/>
          </a:xfrm>
        </p:grpSpPr>
        <p:sp>
          <p:nvSpPr>
            <p:cNvPr id="801" name="Google Shape;801;p1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15"/>
          <p:cNvSpPr txBox="1"/>
          <p:nvPr>
            <p:ph type="title"/>
          </p:nvPr>
        </p:nvSpPr>
        <p:spPr>
          <a:xfrm>
            <a:off x="939663" y="2410550"/>
            <a:ext cx="3914100" cy="8037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0" name="Google Shape;820;p15"/>
          <p:cNvSpPr txBox="1"/>
          <p:nvPr>
            <p:ph hasCustomPrompt="1" idx="2" type="title"/>
          </p:nvPr>
        </p:nvSpPr>
        <p:spPr>
          <a:xfrm>
            <a:off x="3792363" y="1538450"/>
            <a:ext cx="1061400" cy="7197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r">
              <a:spcBef>
                <a:spcPts val="0"/>
              </a:spcBef>
              <a:spcAft>
                <a:spcPts val="0"/>
              </a:spcAft>
              <a:buSzPts val="4800"/>
              <a:buNone/>
              <a:defRPr sz="48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21" name="Google Shape;821;p15"/>
          <p:cNvSpPr txBox="1"/>
          <p:nvPr>
            <p:ph idx="1" type="subTitle"/>
          </p:nvPr>
        </p:nvSpPr>
        <p:spPr>
          <a:xfrm>
            <a:off x="939663" y="3366650"/>
            <a:ext cx="39141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r">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2" name="Google Shape;822;p15"/>
          <p:cNvSpPr/>
          <p:nvPr>
            <p:ph idx="3" type="pic"/>
          </p:nvPr>
        </p:nvSpPr>
        <p:spPr>
          <a:xfrm>
            <a:off x="5625238" y="107060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823" name="Google Shape;823;p15"/>
          <p:cNvGrpSpPr/>
          <p:nvPr/>
        </p:nvGrpSpPr>
        <p:grpSpPr>
          <a:xfrm>
            <a:off x="7969795" y="-648662"/>
            <a:ext cx="1656312" cy="1660374"/>
            <a:chOff x="2929375" y="236175"/>
            <a:chExt cx="805325" cy="807300"/>
          </a:xfrm>
        </p:grpSpPr>
        <p:sp>
          <p:nvSpPr>
            <p:cNvPr id="824" name="Google Shape;824;p1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_2_1_1_1_2">
    <p:spTree>
      <p:nvGrpSpPr>
        <p:cNvPr id="843" name="Shape 843"/>
        <p:cNvGrpSpPr/>
        <p:nvPr/>
      </p:nvGrpSpPr>
      <p:grpSpPr>
        <a:xfrm>
          <a:off x="0" y="0"/>
          <a:ext cx="0" cy="0"/>
          <a:chOff x="0" y="0"/>
          <a:chExt cx="0" cy="0"/>
        </a:xfrm>
      </p:grpSpPr>
      <p:pic>
        <p:nvPicPr>
          <p:cNvPr id="844" name="Google Shape;844;p16"/>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845" name="Google Shape;845;p16"/>
          <p:cNvSpPr/>
          <p:nvPr/>
        </p:nvSpPr>
        <p:spPr>
          <a:xfrm>
            <a:off x="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 name="Google Shape;846;p16"/>
          <p:cNvGrpSpPr/>
          <p:nvPr/>
        </p:nvGrpSpPr>
        <p:grpSpPr>
          <a:xfrm>
            <a:off x="-676655" y="4065788"/>
            <a:ext cx="1656312" cy="1660374"/>
            <a:chOff x="2929375" y="236175"/>
            <a:chExt cx="805325" cy="807300"/>
          </a:xfrm>
        </p:grpSpPr>
        <p:sp>
          <p:nvSpPr>
            <p:cNvPr id="847" name="Google Shape;847;p1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16"/>
          <p:cNvGrpSpPr/>
          <p:nvPr/>
        </p:nvGrpSpPr>
        <p:grpSpPr>
          <a:xfrm>
            <a:off x="4302975" y="4715075"/>
            <a:ext cx="538025" cy="157800"/>
            <a:chOff x="2575325" y="1348650"/>
            <a:chExt cx="538025" cy="157800"/>
          </a:xfrm>
        </p:grpSpPr>
        <p:sp>
          <p:nvSpPr>
            <p:cNvPr id="867" name="Google Shape;867;p16"/>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6"/>
          <p:cNvGrpSpPr/>
          <p:nvPr/>
        </p:nvGrpSpPr>
        <p:grpSpPr>
          <a:xfrm>
            <a:off x="3240339" y="-363938"/>
            <a:ext cx="925310" cy="943383"/>
            <a:chOff x="595389" y="1761100"/>
            <a:chExt cx="925310" cy="943383"/>
          </a:xfrm>
        </p:grpSpPr>
        <p:cxnSp>
          <p:nvCxnSpPr>
            <p:cNvPr id="871" name="Google Shape;871;p1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1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1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874" name="Google Shape;874;p16"/>
          <p:cNvGrpSpPr/>
          <p:nvPr/>
        </p:nvGrpSpPr>
        <p:grpSpPr>
          <a:xfrm>
            <a:off x="8383839" y="4424287"/>
            <a:ext cx="925310" cy="943383"/>
            <a:chOff x="595389" y="1761100"/>
            <a:chExt cx="925310" cy="943383"/>
          </a:xfrm>
        </p:grpSpPr>
        <p:cxnSp>
          <p:nvCxnSpPr>
            <p:cNvPr id="875" name="Google Shape;875;p1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1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1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878" name="Google Shape;878;p16"/>
          <p:cNvGrpSpPr/>
          <p:nvPr/>
        </p:nvGrpSpPr>
        <p:grpSpPr>
          <a:xfrm>
            <a:off x="269572" y="270850"/>
            <a:ext cx="1584577" cy="196549"/>
            <a:chOff x="750197" y="155825"/>
            <a:chExt cx="1584577" cy="196549"/>
          </a:xfrm>
        </p:grpSpPr>
        <p:sp>
          <p:nvSpPr>
            <p:cNvPr id="879" name="Google Shape;879;p1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7" name="Google Shape;897;p16"/>
          <p:cNvSpPr txBox="1"/>
          <p:nvPr>
            <p:ph type="title"/>
          </p:nvPr>
        </p:nvSpPr>
        <p:spPr>
          <a:xfrm>
            <a:off x="4493688" y="2322775"/>
            <a:ext cx="3930300" cy="8373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8" name="Google Shape;898;p16"/>
          <p:cNvSpPr txBox="1"/>
          <p:nvPr>
            <p:ph hasCustomPrompt="1" idx="2" type="title"/>
          </p:nvPr>
        </p:nvSpPr>
        <p:spPr>
          <a:xfrm>
            <a:off x="5928113" y="1387550"/>
            <a:ext cx="1061400" cy="7197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spcBef>
                <a:spcPts val="0"/>
              </a:spcBef>
              <a:spcAft>
                <a:spcPts val="0"/>
              </a:spcAft>
              <a:buSzPts val="4800"/>
              <a:buNone/>
              <a:defRPr sz="48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99" name="Google Shape;899;p16"/>
          <p:cNvSpPr txBox="1"/>
          <p:nvPr>
            <p:ph idx="1" type="subTitle"/>
          </p:nvPr>
        </p:nvSpPr>
        <p:spPr>
          <a:xfrm>
            <a:off x="4493613" y="3273450"/>
            <a:ext cx="3930300" cy="4788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0" name="Google Shape;900;p16"/>
          <p:cNvSpPr/>
          <p:nvPr>
            <p:ph idx="3" type="pic"/>
          </p:nvPr>
        </p:nvSpPr>
        <p:spPr>
          <a:xfrm>
            <a:off x="1133538" y="98685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901" name="Google Shape;901;p16"/>
          <p:cNvGrpSpPr/>
          <p:nvPr/>
        </p:nvGrpSpPr>
        <p:grpSpPr>
          <a:xfrm>
            <a:off x="8018345" y="-613187"/>
            <a:ext cx="1656312" cy="1660374"/>
            <a:chOff x="2929375" y="236175"/>
            <a:chExt cx="805325" cy="807300"/>
          </a:xfrm>
        </p:grpSpPr>
        <p:sp>
          <p:nvSpPr>
            <p:cNvPr id="902" name="Google Shape;902;p1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921" name="Shape 921"/>
        <p:cNvGrpSpPr/>
        <p:nvPr/>
      </p:nvGrpSpPr>
      <p:grpSpPr>
        <a:xfrm>
          <a:off x="0" y="0"/>
          <a:ext cx="0" cy="0"/>
          <a:chOff x="0" y="0"/>
          <a:chExt cx="0" cy="0"/>
        </a:xfrm>
      </p:grpSpPr>
      <p:pic>
        <p:nvPicPr>
          <p:cNvPr id="922" name="Google Shape;922;p1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923" name="Google Shape;923;p17"/>
          <p:cNvGrpSpPr/>
          <p:nvPr/>
        </p:nvGrpSpPr>
        <p:grpSpPr>
          <a:xfrm>
            <a:off x="-1123280" y="776238"/>
            <a:ext cx="1656312" cy="1660374"/>
            <a:chOff x="2929375" y="236175"/>
            <a:chExt cx="805325" cy="807300"/>
          </a:xfrm>
        </p:grpSpPr>
        <p:sp>
          <p:nvSpPr>
            <p:cNvPr id="924" name="Google Shape;924;p1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7"/>
          <p:cNvGrpSpPr/>
          <p:nvPr/>
        </p:nvGrpSpPr>
        <p:grpSpPr>
          <a:xfrm>
            <a:off x="7885975" y="4715075"/>
            <a:ext cx="538025" cy="157800"/>
            <a:chOff x="2575325" y="1348650"/>
            <a:chExt cx="538025" cy="157800"/>
          </a:xfrm>
        </p:grpSpPr>
        <p:sp>
          <p:nvSpPr>
            <p:cNvPr id="944" name="Google Shape;944;p17"/>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7"/>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7"/>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17"/>
          <p:cNvGrpSpPr/>
          <p:nvPr/>
        </p:nvGrpSpPr>
        <p:grpSpPr>
          <a:xfrm>
            <a:off x="-246311" y="3659987"/>
            <a:ext cx="925310" cy="943383"/>
            <a:chOff x="595389" y="1761100"/>
            <a:chExt cx="925310" cy="943383"/>
          </a:xfrm>
        </p:grpSpPr>
        <p:cxnSp>
          <p:nvCxnSpPr>
            <p:cNvPr id="948" name="Google Shape;948;p1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1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951" name="Google Shape;951;p17"/>
          <p:cNvGrpSpPr/>
          <p:nvPr/>
        </p:nvGrpSpPr>
        <p:grpSpPr>
          <a:xfrm>
            <a:off x="6844039" y="4715075"/>
            <a:ext cx="925310" cy="943383"/>
            <a:chOff x="595389" y="1761100"/>
            <a:chExt cx="925310" cy="943383"/>
          </a:xfrm>
        </p:grpSpPr>
        <p:cxnSp>
          <p:nvCxnSpPr>
            <p:cNvPr id="952" name="Google Shape;952;p1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1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1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955" name="Google Shape;955;p17"/>
          <p:cNvGrpSpPr/>
          <p:nvPr/>
        </p:nvGrpSpPr>
        <p:grpSpPr>
          <a:xfrm>
            <a:off x="713097" y="213225"/>
            <a:ext cx="1584577" cy="196549"/>
            <a:chOff x="750197" y="155825"/>
            <a:chExt cx="1584577" cy="196549"/>
          </a:xfrm>
        </p:grpSpPr>
        <p:sp>
          <p:nvSpPr>
            <p:cNvPr id="956" name="Google Shape;956;p17"/>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7"/>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7"/>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17"/>
          <p:cNvGrpSpPr/>
          <p:nvPr/>
        </p:nvGrpSpPr>
        <p:grpSpPr>
          <a:xfrm>
            <a:off x="7564414" y="-403375"/>
            <a:ext cx="925310" cy="943383"/>
            <a:chOff x="595389" y="1761100"/>
            <a:chExt cx="925310" cy="943383"/>
          </a:xfrm>
        </p:grpSpPr>
        <p:cxnSp>
          <p:nvCxnSpPr>
            <p:cNvPr id="975" name="Google Shape;975;p1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1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1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978" name="Google Shape;978;p17"/>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79" name="Google Shape;979;p17"/>
          <p:cNvGrpSpPr/>
          <p:nvPr/>
        </p:nvGrpSpPr>
        <p:grpSpPr>
          <a:xfrm>
            <a:off x="8616195" y="2858138"/>
            <a:ext cx="1656312" cy="1660374"/>
            <a:chOff x="2929375" y="236175"/>
            <a:chExt cx="805325" cy="807300"/>
          </a:xfrm>
        </p:grpSpPr>
        <p:sp>
          <p:nvSpPr>
            <p:cNvPr id="980" name="Google Shape;980;p1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999" name="Shape 999"/>
        <p:cNvGrpSpPr/>
        <p:nvPr/>
      </p:nvGrpSpPr>
      <p:grpSpPr>
        <a:xfrm>
          <a:off x="0" y="0"/>
          <a:ext cx="0" cy="0"/>
          <a:chOff x="0" y="0"/>
          <a:chExt cx="0" cy="0"/>
        </a:xfrm>
      </p:grpSpPr>
      <p:pic>
        <p:nvPicPr>
          <p:cNvPr id="1000" name="Google Shape;1000;p18"/>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001" name="Google Shape;1001;p18"/>
          <p:cNvGrpSpPr/>
          <p:nvPr/>
        </p:nvGrpSpPr>
        <p:grpSpPr>
          <a:xfrm>
            <a:off x="8032695" y="4147613"/>
            <a:ext cx="1656312" cy="1660374"/>
            <a:chOff x="2929375" y="236175"/>
            <a:chExt cx="805325" cy="807300"/>
          </a:xfrm>
        </p:grpSpPr>
        <p:sp>
          <p:nvSpPr>
            <p:cNvPr id="1002" name="Google Shape;1002;p1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18"/>
          <p:cNvGrpSpPr/>
          <p:nvPr/>
        </p:nvGrpSpPr>
        <p:grpSpPr>
          <a:xfrm>
            <a:off x="4300600" y="4743900"/>
            <a:ext cx="538025" cy="157800"/>
            <a:chOff x="2575325" y="1348650"/>
            <a:chExt cx="538025" cy="157800"/>
          </a:xfrm>
        </p:grpSpPr>
        <p:sp>
          <p:nvSpPr>
            <p:cNvPr id="1022" name="Google Shape;1022;p18"/>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8"/>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18"/>
          <p:cNvGrpSpPr/>
          <p:nvPr/>
        </p:nvGrpSpPr>
        <p:grpSpPr>
          <a:xfrm>
            <a:off x="-323011" y="3530000"/>
            <a:ext cx="925310" cy="943383"/>
            <a:chOff x="595389" y="1761100"/>
            <a:chExt cx="925310" cy="943383"/>
          </a:xfrm>
        </p:grpSpPr>
        <p:cxnSp>
          <p:nvCxnSpPr>
            <p:cNvPr id="1026" name="Google Shape;1026;p1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1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028" name="Google Shape;1028;p1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029" name="Google Shape;1029;p18"/>
          <p:cNvGrpSpPr/>
          <p:nvPr/>
        </p:nvGrpSpPr>
        <p:grpSpPr>
          <a:xfrm>
            <a:off x="7400822" y="177200"/>
            <a:ext cx="1584577" cy="196549"/>
            <a:chOff x="750197" y="155825"/>
            <a:chExt cx="1584577" cy="196549"/>
          </a:xfrm>
        </p:grpSpPr>
        <p:sp>
          <p:nvSpPr>
            <p:cNvPr id="1030" name="Google Shape;1030;p1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18"/>
          <p:cNvGrpSpPr/>
          <p:nvPr/>
        </p:nvGrpSpPr>
        <p:grpSpPr>
          <a:xfrm>
            <a:off x="8529739" y="965475"/>
            <a:ext cx="925310" cy="943383"/>
            <a:chOff x="595389" y="1761100"/>
            <a:chExt cx="925310" cy="943383"/>
          </a:xfrm>
        </p:grpSpPr>
        <p:cxnSp>
          <p:nvCxnSpPr>
            <p:cNvPr id="1049" name="Google Shape;1049;p1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1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1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052" name="Google Shape;1052;p18"/>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53" name="Google Shape;1053;p18"/>
          <p:cNvGrpSpPr/>
          <p:nvPr/>
        </p:nvGrpSpPr>
        <p:grpSpPr>
          <a:xfrm>
            <a:off x="-567955" y="-694887"/>
            <a:ext cx="1656312" cy="1660374"/>
            <a:chOff x="2929375" y="236175"/>
            <a:chExt cx="805325" cy="807300"/>
          </a:xfrm>
        </p:grpSpPr>
        <p:sp>
          <p:nvSpPr>
            <p:cNvPr id="1054" name="Google Shape;1054;p1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
    <p:spTree>
      <p:nvGrpSpPr>
        <p:cNvPr id="1073" name="Shape 1073"/>
        <p:cNvGrpSpPr/>
        <p:nvPr/>
      </p:nvGrpSpPr>
      <p:grpSpPr>
        <a:xfrm>
          <a:off x="0" y="0"/>
          <a:ext cx="0" cy="0"/>
          <a:chOff x="0" y="0"/>
          <a:chExt cx="0" cy="0"/>
        </a:xfrm>
      </p:grpSpPr>
      <p:pic>
        <p:nvPicPr>
          <p:cNvPr id="1074" name="Google Shape;1074;p19"/>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075" name="Google Shape;1075;p19"/>
          <p:cNvGrpSpPr/>
          <p:nvPr/>
        </p:nvGrpSpPr>
        <p:grpSpPr>
          <a:xfrm>
            <a:off x="8032695" y="4147613"/>
            <a:ext cx="1656312" cy="1660374"/>
            <a:chOff x="2929375" y="236175"/>
            <a:chExt cx="805325" cy="807300"/>
          </a:xfrm>
        </p:grpSpPr>
        <p:sp>
          <p:nvSpPr>
            <p:cNvPr id="1076" name="Google Shape;1076;p1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19"/>
          <p:cNvGrpSpPr/>
          <p:nvPr/>
        </p:nvGrpSpPr>
        <p:grpSpPr>
          <a:xfrm>
            <a:off x="4300600" y="4743900"/>
            <a:ext cx="538025" cy="157800"/>
            <a:chOff x="2575325" y="1348650"/>
            <a:chExt cx="538025" cy="157800"/>
          </a:xfrm>
        </p:grpSpPr>
        <p:sp>
          <p:nvSpPr>
            <p:cNvPr id="1096" name="Google Shape;1096;p1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19"/>
          <p:cNvGrpSpPr/>
          <p:nvPr/>
        </p:nvGrpSpPr>
        <p:grpSpPr>
          <a:xfrm>
            <a:off x="-323011" y="3753300"/>
            <a:ext cx="925310" cy="943383"/>
            <a:chOff x="595389" y="1761100"/>
            <a:chExt cx="925310" cy="943383"/>
          </a:xfrm>
        </p:grpSpPr>
        <p:cxnSp>
          <p:nvCxnSpPr>
            <p:cNvPr id="1100" name="Google Shape;1100;p1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1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1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103" name="Google Shape;1103;p19"/>
          <p:cNvGrpSpPr/>
          <p:nvPr/>
        </p:nvGrpSpPr>
        <p:grpSpPr>
          <a:xfrm>
            <a:off x="6839422" y="177200"/>
            <a:ext cx="1584577" cy="196549"/>
            <a:chOff x="750197" y="155825"/>
            <a:chExt cx="1584577" cy="196549"/>
          </a:xfrm>
        </p:grpSpPr>
        <p:sp>
          <p:nvSpPr>
            <p:cNvPr id="1104" name="Google Shape;1104;p1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19"/>
          <p:cNvGrpSpPr/>
          <p:nvPr/>
        </p:nvGrpSpPr>
        <p:grpSpPr>
          <a:xfrm>
            <a:off x="8529739" y="1145550"/>
            <a:ext cx="925310" cy="943383"/>
            <a:chOff x="595389" y="1761100"/>
            <a:chExt cx="925310" cy="943383"/>
          </a:xfrm>
        </p:grpSpPr>
        <p:cxnSp>
          <p:nvCxnSpPr>
            <p:cNvPr id="1123" name="Google Shape;1123;p1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24" name="Google Shape;1124;p1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25" name="Google Shape;1125;p1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126" name="Google Shape;1126;p19"/>
          <p:cNvGrpSpPr/>
          <p:nvPr/>
        </p:nvGrpSpPr>
        <p:grpSpPr>
          <a:xfrm>
            <a:off x="-688505" y="-853362"/>
            <a:ext cx="1656312" cy="1660374"/>
            <a:chOff x="2929375" y="236175"/>
            <a:chExt cx="805325" cy="807300"/>
          </a:xfrm>
        </p:grpSpPr>
        <p:sp>
          <p:nvSpPr>
            <p:cNvPr id="1127" name="Google Shape;1127;p1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1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2_1">
    <p:spTree>
      <p:nvGrpSpPr>
        <p:cNvPr id="1147" name="Shape 1147"/>
        <p:cNvGrpSpPr/>
        <p:nvPr/>
      </p:nvGrpSpPr>
      <p:grpSpPr>
        <a:xfrm>
          <a:off x="0" y="0"/>
          <a:ext cx="0" cy="0"/>
          <a:chOff x="0" y="0"/>
          <a:chExt cx="0" cy="0"/>
        </a:xfrm>
      </p:grpSpPr>
      <p:pic>
        <p:nvPicPr>
          <p:cNvPr id="1148" name="Google Shape;1148;p20"/>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149" name="Google Shape;1149;p20"/>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50" name="Google Shape;1150;p20"/>
          <p:cNvGrpSpPr/>
          <p:nvPr/>
        </p:nvGrpSpPr>
        <p:grpSpPr>
          <a:xfrm>
            <a:off x="1520470" y="4673463"/>
            <a:ext cx="1656312" cy="1660374"/>
            <a:chOff x="2929375" y="236175"/>
            <a:chExt cx="805325" cy="807300"/>
          </a:xfrm>
        </p:grpSpPr>
        <p:sp>
          <p:nvSpPr>
            <p:cNvPr id="1151" name="Google Shape;1151;p2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0"/>
          <p:cNvGrpSpPr/>
          <p:nvPr/>
        </p:nvGrpSpPr>
        <p:grpSpPr>
          <a:xfrm rot="5400000">
            <a:off x="93600" y="2492838"/>
            <a:ext cx="538025" cy="157800"/>
            <a:chOff x="2575325" y="1348650"/>
            <a:chExt cx="538025" cy="157800"/>
          </a:xfrm>
        </p:grpSpPr>
        <p:sp>
          <p:nvSpPr>
            <p:cNvPr id="1171" name="Google Shape;1171;p20"/>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0"/>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0"/>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20"/>
          <p:cNvGrpSpPr/>
          <p:nvPr/>
        </p:nvGrpSpPr>
        <p:grpSpPr>
          <a:xfrm>
            <a:off x="-323011" y="3530000"/>
            <a:ext cx="925310" cy="943383"/>
            <a:chOff x="595389" y="1761100"/>
            <a:chExt cx="925310" cy="943383"/>
          </a:xfrm>
        </p:grpSpPr>
        <p:cxnSp>
          <p:nvCxnSpPr>
            <p:cNvPr id="1175" name="Google Shape;1175;p20"/>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76" name="Google Shape;1176;p20"/>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77" name="Google Shape;1177;p20"/>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178" name="Google Shape;1178;p20"/>
          <p:cNvGrpSpPr/>
          <p:nvPr/>
        </p:nvGrpSpPr>
        <p:grpSpPr>
          <a:xfrm>
            <a:off x="6500372" y="4743900"/>
            <a:ext cx="1584577" cy="196549"/>
            <a:chOff x="750197" y="155825"/>
            <a:chExt cx="1584577" cy="196549"/>
          </a:xfrm>
        </p:grpSpPr>
        <p:sp>
          <p:nvSpPr>
            <p:cNvPr id="1179" name="Google Shape;1179;p2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20"/>
          <p:cNvGrpSpPr/>
          <p:nvPr/>
        </p:nvGrpSpPr>
        <p:grpSpPr>
          <a:xfrm>
            <a:off x="8529739" y="965475"/>
            <a:ext cx="925310" cy="943383"/>
            <a:chOff x="595389" y="1761100"/>
            <a:chExt cx="925310" cy="943383"/>
          </a:xfrm>
        </p:grpSpPr>
        <p:cxnSp>
          <p:nvCxnSpPr>
            <p:cNvPr id="1198" name="Google Shape;1198;p20"/>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99" name="Google Shape;1199;p20"/>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0"/>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201" name="Google Shape;1201;p20"/>
          <p:cNvGrpSpPr/>
          <p:nvPr/>
        </p:nvGrpSpPr>
        <p:grpSpPr>
          <a:xfrm>
            <a:off x="6153170" y="-1163137"/>
            <a:ext cx="1656312" cy="1660374"/>
            <a:chOff x="2929375" y="236175"/>
            <a:chExt cx="805325" cy="807300"/>
          </a:xfrm>
        </p:grpSpPr>
        <p:sp>
          <p:nvSpPr>
            <p:cNvPr id="1202" name="Google Shape;1202;p2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pic>
        <p:nvPicPr>
          <p:cNvPr id="66" name="Google Shape;66;p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67" name="Google Shape;67;p3"/>
          <p:cNvSpPr/>
          <p:nvPr/>
        </p:nvSpPr>
        <p:spPr>
          <a:xfrm>
            <a:off x="0" y="0"/>
            <a:ext cx="2751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3"/>
          <p:cNvGrpSpPr/>
          <p:nvPr/>
        </p:nvGrpSpPr>
        <p:grpSpPr>
          <a:xfrm>
            <a:off x="7933020" y="4114401"/>
            <a:ext cx="1656312" cy="1660374"/>
            <a:chOff x="2929375" y="236175"/>
            <a:chExt cx="805325" cy="807300"/>
          </a:xfrm>
        </p:grpSpPr>
        <p:sp>
          <p:nvSpPr>
            <p:cNvPr id="69" name="Google Shape;69;p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3"/>
          <p:cNvGrpSpPr/>
          <p:nvPr/>
        </p:nvGrpSpPr>
        <p:grpSpPr>
          <a:xfrm>
            <a:off x="8565939" y="2998375"/>
            <a:ext cx="925310" cy="943383"/>
            <a:chOff x="595389" y="1761100"/>
            <a:chExt cx="925310" cy="943383"/>
          </a:xfrm>
        </p:grpSpPr>
        <p:cxnSp>
          <p:nvCxnSpPr>
            <p:cNvPr id="89" name="Google Shape;89;p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92" name="Google Shape;92;p3"/>
          <p:cNvGrpSpPr/>
          <p:nvPr/>
        </p:nvGrpSpPr>
        <p:grpSpPr>
          <a:xfrm>
            <a:off x="-316986" y="627862"/>
            <a:ext cx="925310" cy="943383"/>
            <a:chOff x="595389" y="1761100"/>
            <a:chExt cx="925310" cy="943383"/>
          </a:xfrm>
        </p:grpSpPr>
        <p:cxnSp>
          <p:nvCxnSpPr>
            <p:cNvPr id="93" name="Google Shape;93;p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96" name="Google Shape;96;p3"/>
          <p:cNvGrpSpPr/>
          <p:nvPr/>
        </p:nvGrpSpPr>
        <p:grpSpPr>
          <a:xfrm>
            <a:off x="958410" y="4505112"/>
            <a:ext cx="1584577" cy="196549"/>
            <a:chOff x="750197" y="155825"/>
            <a:chExt cx="1584577" cy="196549"/>
          </a:xfrm>
        </p:grpSpPr>
        <p:sp>
          <p:nvSpPr>
            <p:cNvPr id="97" name="Google Shape;97;p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3"/>
          <p:cNvSpPr txBox="1"/>
          <p:nvPr>
            <p:ph type="title"/>
          </p:nvPr>
        </p:nvSpPr>
        <p:spPr>
          <a:xfrm>
            <a:off x="4063762" y="2309550"/>
            <a:ext cx="4030500" cy="9048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3"/>
          <p:cNvSpPr txBox="1"/>
          <p:nvPr>
            <p:ph hasCustomPrompt="1" idx="2" type="title"/>
          </p:nvPr>
        </p:nvSpPr>
        <p:spPr>
          <a:xfrm>
            <a:off x="5548308" y="1494475"/>
            <a:ext cx="1061400" cy="7197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spcBef>
                <a:spcPts val="0"/>
              </a:spcBef>
              <a:spcAft>
                <a:spcPts val="0"/>
              </a:spcAft>
              <a:buSzPts val="4800"/>
              <a:buNone/>
              <a:defRPr sz="36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7" name="Google Shape;117;p3"/>
          <p:cNvSpPr txBox="1"/>
          <p:nvPr>
            <p:ph idx="1" type="subTitle"/>
          </p:nvPr>
        </p:nvSpPr>
        <p:spPr>
          <a:xfrm>
            <a:off x="4063750" y="3309725"/>
            <a:ext cx="4030500" cy="405900"/>
          </a:xfrm>
          <a:prstGeom prst="rect">
            <a:avLst/>
          </a:prstGeom>
          <a:gradFill>
            <a:gsLst>
              <a:gs pos="0">
                <a:schemeClr val="accent3"/>
              </a:gs>
              <a:gs pos="100000">
                <a:schemeClr val="accent4"/>
              </a:gs>
            </a:gsLst>
            <a:lin ang="13500032" scaled="0"/>
          </a:gradFill>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
          <p:cNvSpPr/>
          <p:nvPr>
            <p:ph idx="3" type="pic"/>
          </p:nvPr>
        </p:nvSpPr>
        <p:spPr>
          <a:xfrm>
            <a:off x="958388" y="98685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221" name="Shape 1221"/>
        <p:cNvGrpSpPr/>
        <p:nvPr/>
      </p:nvGrpSpPr>
      <p:grpSpPr>
        <a:xfrm>
          <a:off x="0" y="0"/>
          <a:ext cx="0" cy="0"/>
          <a:chOff x="0" y="0"/>
          <a:chExt cx="0" cy="0"/>
        </a:xfrm>
      </p:grpSpPr>
      <p:pic>
        <p:nvPicPr>
          <p:cNvPr id="1222" name="Google Shape;1222;p21"/>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223" name="Google Shape;1223;p21"/>
          <p:cNvGrpSpPr/>
          <p:nvPr/>
        </p:nvGrpSpPr>
        <p:grpSpPr>
          <a:xfrm>
            <a:off x="7946270" y="4162013"/>
            <a:ext cx="1656312" cy="1660374"/>
            <a:chOff x="2929375" y="236175"/>
            <a:chExt cx="805325" cy="807300"/>
          </a:xfrm>
        </p:grpSpPr>
        <p:sp>
          <p:nvSpPr>
            <p:cNvPr id="1224" name="Google Shape;1224;p2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21"/>
          <p:cNvGrpSpPr/>
          <p:nvPr/>
        </p:nvGrpSpPr>
        <p:grpSpPr>
          <a:xfrm>
            <a:off x="-246311" y="-75763"/>
            <a:ext cx="925310" cy="943383"/>
            <a:chOff x="595389" y="1761100"/>
            <a:chExt cx="925310" cy="943383"/>
          </a:xfrm>
        </p:grpSpPr>
        <p:cxnSp>
          <p:nvCxnSpPr>
            <p:cNvPr id="1244" name="Google Shape;1244;p2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2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46" name="Google Shape;1246;p2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247" name="Google Shape;1247;p21"/>
          <p:cNvGrpSpPr/>
          <p:nvPr/>
        </p:nvGrpSpPr>
        <p:grpSpPr>
          <a:xfrm>
            <a:off x="2917989" y="4603375"/>
            <a:ext cx="925310" cy="943383"/>
            <a:chOff x="595389" y="1761100"/>
            <a:chExt cx="925310" cy="943383"/>
          </a:xfrm>
        </p:grpSpPr>
        <p:cxnSp>
          <p:nvCxnSpPr>
            <p:cNvPr id="1248" name="Google Shape;1248;p2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2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2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251" name="Google Shape;1251;p21"/>
          <p:cNvGrpSpPr/>
          <p:nvPr/>
        </p:nvGrpSpPr>
        <p:grpSpPr>
          <a:xfrm rot="5400000">
            <a:off x="7982147" y="2478037"/>
            <a:ext cx="1584577" cy="196549"/>
            <a:chOff x="750197" y="155825"/>
            <a:chExt cx="1584577" cy="196549"/>
          </a:xfrm>
        </p:grpSpPr>
        <p:sp>
          <p:nvSpPr>
            <p:cNvPr id="1252" name="Google Shape;1252;p2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21"/>
          <p:cNvSpPr txBox="1"/>
          <p:nvPr>
            <p:ph type="title"/>
          </p:nvPr>
        </p:nvSpPr>
        <p:spPr>
          <a:xfrm>
            <a:off x="1215438" y="1591900"/>
            <a:ext cx="2451900" cy="966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271" name="Google Shape;1271;p21"/>
          <p:cNvSpPr txBox="1"/>
          <p:nvPr>
            <p:ph idx="1" type="subTitle"/>
          </p:nvPr>
        </p:nvSpPr>
        <p:spPr>
          <a:xfrm>
            <a:off x="1215438" y="2439498"/>
            <a:ext cx="2451900" cy="1112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1272" name="Google Shape;1272;p21"/>
          <p:cNvGrpSpPr/>
          <p:nvPr/>
        </p:nvGrpSpPr>
        <p:grpSpPr>
          <a:xfrm>
            <a:off x="7946270" y="-448412"/>
            <a:ext cx="1656312" cy="1660374"/>
            <a:chOff x="2929375" y="236175"/>
            <a:chExt cx="805325" cy="807300"/>
          </a:xfrm>
        </p:grpSpPr>
        <p:sp>
          <p:nvSpPr>
            <p:cNvPr id="1273" name="Google Shape;1273;p2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1292" name="Shape 1292"/>
        <p:cNvGrpSpPr/>
        <p:nvPr/>
      </p:nvGrpSpPr>
      <p:grpSpPr>
        <a:xfrm>
          <a:off x="0" y="0"/>
          <a:ext cx="0" cy="0"/>
          <a:chOff x="0" y="0"/>
          <a:chExt cx="0" cy="0"/>
        </a:xfrm>
      </p:grpSpPr>
      <p:pic>
        <p:nvPicPr>
          <p:cNvPr id="1293" name="Google Shape;1293;p2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294" name="Google Shape;1294;p22"/>
          <p:cNvSpPr txBox="1"/>
          <p:nvPr>
            <p:ph type="title"/>
          </p:nvPr>
        </p:nvSpPr>
        <p:spPr>
          <a:xfrm>
            <a:off x="1827163" y="1752388"/>
            <a:ext cx="2651100" cy="638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295" name="Google Shape;1295;p22"/>
          <p:cNvSpPr txBox="1"/>
          <p:nvPr>
            <p:ph idx="1" type="subTitle"/>
          </p:nvPr>
        </p:nvSpPr>
        <p:spPr>
          <a:xfrm>
            <a:off x="1827163" y="2274502"/>
            <a:ext cx="2651100" cy="1116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1296" name="Google Shape;1296;p22"/>
          <p:cNvGrpSpPr/>
          <p:nvPr/>
        </p:nvGrpSpPr>
        <p:grpSpPr>
          <a:xfrm flipH="1">
            <a:off x="8072487" y="4126013"/>
            <a:ext cx="1656312" cy="1660374"/>
            <a:chOff x="2929375" y="236175"/>
            <a:chExt cx="805325" cy="807300"/>
          </a:xfrm>
        </p:grpSpPr>
        <p:sp>
          <p:nvSpPr>
            <p:cNvPr id="1297" name="Google Shape;1297;p2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22"/>
          <p:cNvGrpSpPr/>
          <p:nvPr/>
        </p:nvGrpSpPr>
        <p:grpSpPr>
          <a:xfrm flipH="1">
            <a:off x="4033969" y="4715075"/>
            <a:ext cx="538025" cy="157800"/>
            <a:chOff x="2575325" y="1348650"/>
            <a:chExt cx="538025" cy="157800"/>
          </a:xfrm>
        </p:grpSpPr>
        <p:sp>
          <p:nvSpPr>
            <p:cNvPr id="1317" name="Google Shape;1317;p22"/>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2"/>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2"/>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0" name="Google Shape;1320;p22"/>
          <p:cNvGrpSpPr/>
          <p:nvPr/>
        </p:nvGrpSpPr>
        <p:grpSpPr>
          <a:xfrm>
            <a:off x="-390386" y="3475712"/>
            <a:ext cx="925310" cy="943383"/>
            <a:chOff x="595389" y="1761100"/>
            <a:chExt cx="925310" cy="943383"/>
          </a:xfrm>
        </p:grpSpPr>
        <p:cxnSp>
          <p:nvCxnSpPr>
            <p:cNvPr id="1321" name="Google Shape;1321;p2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2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2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324" name="Google Shape;1324;p22"/>
          <p:cNvGrpSpPr/>
          <p:nvPr/>
        </p:nvGrpSpPr>
        <p:grpSpPr>
          <a:xfrm flipH="1">
            <a:off x="6839420" y="155600"/>
            <a:ext cx="1584577" cy="196549"/>
            <a:chOff x="750197" y="155825"/>
            <a:chExt cx="1584577" cy="196549"/>
          </a:xfrm>
        </p:grpSpPr>
        <p:sp>
          <p:nvSpPr>
            <p:cNvPr id="1325" name="Google Shape;1325;p2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2"/>
          <p:cNvGrpSpPr/>
          <p:nvPr/>
        </p:nvGrpSpPr>
        <p:grpSpPr>
          <a:xfrm flipH="1">
            <a:off x="8437982" y="540000"/>
            <a:ext cx="925310" cy="943383"/>
            <a:chOff x="595389" y="1761100"/>
            <a:chExt cx="925310" cy="943383"/>
          </a:xfrm>
        </p:grpSpPr>
        <p:cxnSp>
          <p:nvCxnSpPr>
            <p:cNvPr id="1344" name="Google Shape;1344;p2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2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2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347" name="Google Shape;1347;p22"/>
          <p:cNvGrpSpPr/>
          <p:nvPr/>
        </p:nvGrpSpPr>
        <p:grpSpPr>
          <a:xfrm flipH="1">
            <a:off x="1488237" y="-750962"/>
            <a:ext cx="1656312" cy="1660374"/>
            <a:chOff x="2929375" y="236175"/>
            <a:chExt cx="805325" cy="807300"/>
          </a:xfrm>
        </p:grpSpPr>
        <p:sp>
          <p:nvSpPr>
            <p:cNvPr id="1348" name="Google Shape;1348;p2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1367" name="Shape 1367"/>
        <p:cNvGrpSpPr/>
        <p:nvPr/>
      </p:nvGrpSpPr>
      <p:grpSpPr>
        <a:xfrm>
          <a:off x="0" y="0"/>
          <a:ext cx="0" cy="0"/>
          <a:chOff x="0" y="0"/>
          <a:chExt cx="0" cy="0"/>
        </a:xfrm>
      </p:grpSpPr>
      <p:pic>
        <p:nvPicPr>
          <p:cNvPr id="1368" name="Google Shape;1368;p2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369" name="Google Shape;1369;p23"/>
          <p:cNvGrpSpPr/>
          <p:nvPr/>
        </p:nvGrpSpPr>
        <p:grpSpPr>
          <a:xfrm>
            <a:off x="-316455" y="3886388"/>
            <a:ext cx="1656312" cy="1660374"/>
            <a:chOff x="2929375" y="236175"/>
            <a:chExt cx="805325" cy="807300"/>
          </a:xfrm>
        </p:grpSpPr>
        <p:sp>
          <p:nvSpPr>
            <p:cNvPr id="1370" name="Google Shape;1370;p2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3"/>
          <p:cNvGrpSpPr/>
          <p:nvPr/>
        </p:nvGrpSpPr>
        <p:grpSpPr>
          <a:xfrm>
            <a:off x="6508175" y="4715075"/>
            <a:ext cx="538025" cy="157800"/>
            <a:chOff x="2575325" y="1348650"/>
            <a:chExt cx="538025" cy="157800"/>
          </a:xfrm>
        </p:grpSpPr>
        <p:sp>
          <p:nvSpPr>
            <p:cNvPr id="1390" name="Google Shape;1390;p23"/>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3"/>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3"/>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3"/>
          <p:cNvGrpSpPr/>
          <p:nvPr/>
        </p:nvGrpSpPr>
        <p:grpSpPr>
          <a:xfrm>
            <a:off x="-246311" y="-75763"/>
            <a:ext cx="925310" cy="943383"/>
            <a:chOff x="595389" y="1761100"/>
            <a:chExt cx="925310" cy="943383"/>
          </a:xfrm>
        </p:grpSpPr>
        <p:cxnSp>
          <p:nvCxnSpPr>
            <p:cNvPr id="1394" name="Google Shape;1394;p2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95" name="Google Shape;1395;p2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2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397" name="Google Shape;1397;p23"/>
          <p:cNvGrpSpPr/>
          <p:nvPr/>
        </p:nvGrpSpPr>
        <p:grpSpPr>
          <a:xfrm>
            <a:off x="2917989" y="4603375"/>
            <a:ext cx="925310" cy="943383"/>
            <a:chOff x="595389" y="1761100"/>
            <a:chExt cx="925310" cy="943383"/>
          </a:xfrm>
        </p:grpSpPr>
        <p:cxnSp>
          <p:nvCxnSpPr>
            <p:cNvPr id="1398" name="Google Shape;1398;p2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2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2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401" name="Google Shape;1401;p23"/>
          <p:cNvGrpSpPr/>
          <p:nvPr/>
        </p:nvGrpSpPr>
        <p:grpSpPr>
          <a:xfrm>
            <a:off x="1558572" y="213225"/>
            <a:ext cx="1584577" cy="196549"/>
            <a:chOff x="750197" y="155825"/>
            <a:chExt cx="1584577" cy="196549"/>
          </a:xfrm>
        </p:grpSpPr>
        <p:sp>
          <p:nvSpPr>
            <p:cNvPr id="1402" name="Google Shape;1402;p2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0" name="Google Shape;1420;p23"/>
          <p:cNvGrpSpPr/>
          <p:nvPr/>
        </p:nvGrpSpPr>
        <p:grpSpPr>
          <a:xfrm>
            <a:off x="8580889" y="2943025"/>
            <a:ext cx="925310" cy="943383"/>
            <a:chOff x="595389" y="1761100"/>
            <a:chExt cx="925310" cy="943383"/>
          </a:xfrm>
        </p:grpSpPr>
        <p:cxnSp>
          <p:nvCxnSpPr>
            <p:cNvPr id="1421" name="Google Shape;1421;p2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22" name="Google Shape;1422;p2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23" name="Google Shape;1423;p2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424" name="Google Shape;1424;p23"/>
          <p:cNvSpPr txBox="1"/>
          <p:nvPr>
            <p:ph type="title"/>
          </p:nvPr>
        </p:nvSpPr>
        <p:spPr>
          <a:xfrm>
            <a:off x="5458975" y="1752713"/>
            <a:ext cx="2500800" cy="5934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1425" name="Google Shape;1425;p23"/>
          <p:cNvSpPr txBox="1"/>
          <p:nvPr>
            <p:ph idx="1" type="subTitle"/>
          </p:nvPr>
        </p:nvSpPr>
        <p:spPr>
          <a:xfrm>
            <a:off x="5458975" y="2217355"/>
            <a:ext cx="2500800" cy="110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grpSp>
        <p:nvGrpSpPr>
          <p:cNvPr id="1426" name="Google Shape;1426;p23"/>
          <p:cNvGrpSpPr/>
          <p:nvPr/>
        </p:nvGrpSpPr>
        <p:grpSpPr>
          <a:xfrm>
            <a:off x="7849895" y="-464687"/>
            <a:ext cx="1656312" cy="1660374"/>
            <a:chOff x="2929375" y="236175"/>
            <a:chExt cx="805325" cy="807300"/>
          </a:xfrm>
        </p:grpSpPr>
        <p:sp>
          <p:nvSpPr>
            <p:cNvPr id="1427" name="Google Shape;1427;p2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2">
    <p:spTree>
      <p:nvGrpSpPr>
        <p:cNvPr id="1446" name="Shape 1446"/>
        <p:cNvGrpSpPr/>
        <p:nvPr/>
      </p:nvGrpSpPr>
      <p:grpSpPr>
        <a:xfrm>
          <a:off x="0" y="0"/>
          <a:ext cx="0" cy="0"/>
          <a:chOff x="0" y="0"/>
          <a:chExt cx="0" cy="0"/>
        </a:xfrm>
      </p:grpSpPr>
      <p:pic>
        <p:nvPicPr>
          <p:cNvPr id="1447" name="Google Shape;1447;p2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448" name="Google Shape;1448;p24"/>
          <p:cNvSpPr/>
          <p:nvPr/>
        </p:nvSpPr>
        <p:spPr>
          <a:xfrm>
            <a:off x="6634675" y="0"/>
            <a:ext cx="25092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9" name="Google Shape;1449;p24"/>
          <p:cNvGrpSpPr/>
          <p:nvPr/>
        </p:nvGrpSpPr>
        <p:grpSpPr>
          <a:xfrm>
            <a:off x="8248820" y="1741563"/>
            <a:ext cx="1656312" cy="1660374"/>
            <a:chOff x="2929375" y="236175"/>
            <a:chExt cx="805325" cy="807300"/>
          </a:xfrm>
        </p:grpSpPr>
        <p:sp>
          <p:nvSpPr>
            <p:cNvPr id="1450" name="Google Shape;1450;p2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9" name="Google Shape;1469;p24"/>
          <p:cNvGrpSpPr/>
          <p:nvPr/>
        </p:nvGrpSpPr>
        <p:grpSpPr>
          <a:xfrm>
            <a:off x="3640225" y="4715075"/>
            <a:ext cx="538025" cy="157800"/>
            <a:chOff x="2575325" y="1348650"/>
            <a:chExt cx="538025" cy="157800"/>
          </a:xfrm>
        </p:grpSpPr>
        <p:sp>
          <p:nvSpPr>
            <p:cNvPr id="1470" name="Google Shape;1470;p2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3" name="Google Shape;1473;p24"/>
          <p:cNvGrpSpPr/>
          <p:nvPr/>
        </p:nvGrpSpPr>
        <p:grpSpPr>
          <a:xfrm>
            <a:off x="-311161" y="3659987"/>
            <a:ext cx="925310" cy="943383"/>
            <a:chOff x="595389" y="1761100"/>
            <a:chExt cx="925310" cy="943383"/>
          </a:xfrm>
        </p:grpSpPr>
        <p:cxnSp>
          <p:nvCxnSpPr>
            <p:cNvPr id="1474" name="Google Shape;1474;p2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75" name="Google Shape;1475;p2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76" name="Google Shape;1476;p2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477" name="Google Shape;1477;p24"/>
          <p:cNvGrpSpPr/>
          <p:nvPr/>
        </p:nvGrpSpPr>
        <p:grpSpPr>
          <a:xfrm>
            <a:off x="8423989" y="4512450"/>
            <a:ext cx="925310" cy="943383"/>
            <a:chOff x="595389" y="1761100"/>
            <a:chExt cx="925310" cy="943383"/>
          </a:xfrm>
        </p:grpSpPr>
        <p:cxnSp>
          <p:nvCxnSpPr>
            <p:cNvPr id="1478" name="Google Shape;1478;p2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79" name="Google Shape;1479;p2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80" name="Google Shape;1480;p2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481" name="Google Shape;1481;p24"/>
          <p:cNvGrpSpPr/>
          <p:nvPr/>
        </p:nvGrpSpPr>
        <p:grpSpPr>
          <a:xfrm>
            <a:off x="713097" y="213225"/>
            <a:ext cx="1584577" cy="196549"/>
            <a:chOff x="750197" y="155825"/>
            <a:chExt cx="1584577" cy="196549"/>
          </a:xfrm>
        </p:grpSpPr>
        <p:sp>
          <p:nvSpPr>
            <p:cNvPr id="1482" name="Google Shape;1482;p2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0" name="Google Shape;1500;p24"/>
          <p:cNvSpPr txBox="1"/>
          <p:nvPr>
            <p:ph type="title"/>
          </p:nvPr>
        </p:nvSpPr>
        <p:spPr>
          <a:xfrm>
            <a:off x="713100" y="1599713"/>
            <a:ext cx="4265700" cy="11583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48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01" name="Google Shape;1501;p24"/>
          <p:cNvSpPr txBox="1"/>
          <p:nvPr>
            <p:ph idx="1" type="subTitle"/>
          </p:nvPr>
        </p:nvSpPr>
        <p:spPr>
          <a:xfrm>
            <a:off x="713131" y="2676163"/>
            <a:ext cx="4265700" cy="86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18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02" name="Google Shape;1502;p24"/>
          <p:cNvSpPr/>
          <p:nvPr>
            <p:ph idx="2" type="pic"/>
          </p:nvPr>
        </p:nvSpPr>
        <p:spPr>
          <a:xfrm>
            <a:off x="5251225" y="1195450"/>
            <a:ext cx="2748300" cy="27525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1503" name="Google Shape;1503;p24"/>
          <p:cNvGrpSpPr/>
          <p:nvPr/>
        </p:nvGrpSpPr>
        <p:grpSpPr>
          <a:xfrm>
            <a:off x="7379439" y="-335700"/>
            <a:ext cx="925310" cy="943383"/>
            <a:chOff x="595389" y="1761100"/>
            <a:chExt cx="925310" cy="943383"/>
          </a:xfrm>
        </p:grpSpPr>
        <p:cxnSp>
          <p:nvCxnSpPr>
            <p:cNvPr id="1504" name="Google Shape;1504;p2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2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2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1507" name="Shape 1507"/>
        <p:cNvGrpSpPr/>
        <p:nvPr/>
      </p:nvGrpSpPr>
      <p:grpSpPr>
        <a:xfrm>
          <a:off x="0" y="0"/>
          <a:ext cx="0" cy="0"/>
          <a:chOff x="0" y="0"/>
          <a:chExt cx="0" cy="0"/>
        </a:xfrm>
      </p:grpSpPr>
      <p:pic>
        <p:nvPicPr>
          <p:cNvPr id="1508" name="Google Shape;1508;p2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509" name="Google Shape;1509;p25"/>
          <p:cNvGrpSpPr/>
          <p:nvPr/>
        </p:nvGrpSpPr>
        <p:grpSpPr>
          <a:xfrm>
            <a:off x="8169570" y="4244876"/>
            <a:ext cx="1656312" cy="1660374"/>
            <a:chOff x="2929375" y="236175"/>
            <a:chExt cx="805325" cy="807300"/>
          </a:xfrm>
        </p:grpSpPr>
        <p:sp>
          <p:nvSpPr>
            <p:cNvPr id="1510" name="Google Shape;1510;p2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9" name="Google Shape;1529;p25"/>
          <p:cNvGrpSpPr/>
          <p:nvPr/>
        </p:nvGrpSpPr>
        <p:grpSpPr>
          <a:xfrm>
            <a:off x="1383300" y="4715075"/>
            <a:ext cx="538025" cy="157800"/>
            <a:chOff x="2575325" y="1348650"/>
            <a:chExt cx="538025" cy="157800"/>
          </a:xfrm>
        </p:grpSpPr>
        <p:sp>
          <p:nvSpPr>
            <p:cNvPr id="1530" name="Google Shape;1530;p2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3" name="Google Shape;1533;p25"/>
          <p:cNvGrpSpPr/>
          <p:nvPr/>
        </p:nvGrpSpPr>
        <p:grpSpPr>
          <a:xfrm>
            <a:off x="-246311" y="-75763"/>
            <a:ext cx="925310" cy="943383"/>
            <a:chOff x="595389" y="1761100"/>
            <a:chExt cx="925310" cy="943383"/>
          </a:xfrm>
        </p:grpSpPr>
        <p:cxnSp>
          <p:nvCxnSpPr>
            <p:cNvPr id="1534" name="Google Shape;1534;p2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35" name="Google Shape;1535;p2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36" name="Google Shape;1536;p2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537" name="Google Shape;1537;p25"/>
          <p:cNvGrpSpPr/>
          <p:nvPr/>
        </p:nvGrpSpPr>
        <p:grpSpPr>
          <a:xfrm>
            <a:off x="6642364" y="4603375"/>
            <a:ext cx="925310" cy="943383"/>
            <a:chOff x="595389" y="1761100"/>
            <a:chExt cx="925310" cy="943383"/>
          </a:xfrm>
        </p:grpSpPr>
        <p:cxnSp>
          <p:nvCxnSpPr>
            <p:cNvPr id="1538" name="Google Shape;1538;p2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39" name="Google Shape;1539;p2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40" name="Google Shape;1540;p2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541" name="Google Shape;1541;p25"/>
          <p:cNvGrpSpPr/>
          <p:nvPr/>
        </p:nvGrpSpPr>
        <p:grpSpPr>
          <a:xfrm>
            <a:off x="6788522" y="213225"/>
            <a:ext cx="1584577" cy="196549"/>
            <a:chOff x="750197" y="155825"/>
            <a:chExt cx="1584577" cy="196549"/>
          </a:xfrm>
        </p:grpSpPr>
        <p:sp>
          <p:nvSpPr>
            <p:cNvPr id="1542" name="Google Shape;1542;p2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25"/>
          <p:cNvGrpSpPr/>
          <p:nvPr/>
        </p:nvGrpSpPr>
        <p:grpSpPr>
          <a:xfrm>
            <a:off x="8535064" y="792575"/>
            <a:ext cx="925310" cy="943383"/>
            <a:chOff x="595389" y="1761100"/>
            <a:chExt cx="925310" cy="943383"/>
          </a:xfrm>
        </p:grpSpPr>
        <p:cxnSp>
          <p:nvCxnSpPr>
            <p:cNvPr id="1561" name="Google Shape;1561;p2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62" name="Google Shape;1562;p2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63" name="Google Shape;1563;p2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564" name="Google Shape;1564;p25"/>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5" name="Google Shape;1565;p25"/>
          <p:cNvSpPr txBox="1"/>
          <p:nvPr>
            <p:ph idx="1" type="body"/>
          </p:nvPr>
        </p:nvSpPr>
        <p:spPr>
          <a:xfrm>
            <a:off x="720000" y="1152475"/>
            <a:ext cx="3852000" cy="3450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Livvic"/>
              <a:buChar char="●"/>
              <a:defRPr sz="2400">
                <a:latin typeface="Itim"/>
                <a:ea typeface="Itim"/>
                <a:cs typeface="Itim"/>
                <a:sym typeface="Itim"/>
              </a:defRPr>
            </a:lvl1pPr>
            <a:lvl2pPr indent="-317500" lvl="1" marL="914400" rtl="0">
              <a:lnSpc>
                <a:spcPct val="100000"/>
              </a:lnSpc>
              <a:spcBef>
                <a:spcPts val="0"/>
              </a:spcBef>
              <a:spcAft>
                <a:spcPts val="0"/>
              </a:spcAft>
              <a:buClr>
                <a:srgbClr val="434343"/>
              </a:buClr>
              <a:buSzPts val="1400"/>
              <a:buFont typeface="Roboto Condensed Light"/>
              <a:buChar char="○"/>
              <a:defRPr/>
            </a:lvl2pPr>
            <a:lvl3pPr indent="-317500" lvl="2" marL="1371600" rtl="0">
              <a:lnSpc>
                <a:spcPct val="100000"/>
              </a:lnSpc>
              <a:spcBef>
                <a:spcPts val="0"/>
              </a:spcBef>
              <a:spcAft>
                <a:spcPts val="0"/>
              </a:spcAft>
              <a:buClr>
                <a:srgbClr val="434343"/>
              </a:buClr>
              <a:buSzPts val="1400"/>
              <a:buFont typeface="Roboto Condensed Light"/>
              <a:buChar char="■"/>
              <a:defRPr/>
            </a:lvl3pPr>
            <a:lvl4pPr indent="-317500" lvl="3" marL="1828800" rtl="0">
              <a:lnSpc>
                <a:spcPct val="100000"/>
              </a:lnSpc>
              <a:spcBef>
                <a:spcPts val="0"/>
              </a:spcBef>
              <a:spcAft>
                <a:spcPts val="0"/>
              </a:spcAft>
              <a:buClr>
                <a:srgbClr val="434343"/>
              </a:buClr>
              <a:buSzPts val="1400"/>
              <a:buFont typeface="Roboto Condensed Light"/>
              <a:buChar char="●"/>
              <a:defRPr/>
            </a:lvl4pPr>
            <a:lvl5pPr indent="-317500" lvl="4" marL="2286000" rtl="0">
              <a:lnSpc>
                <a:spcPct val="100000"/>
              </a:lnSpc>
              <a:spcBef>
                <a:spcPts val="0"/>
              </a:spcBef>
              <a:spcAft>
                <a:spcPts val="0"/>
              </a:spcAft>
              <a:buClr>
                <a:srgbClr val="434343"/>
              </a:buClr>
              <a:buSzPts val="1400"/>
              <a:buFont typeface="Roboto Condensed Light"/>
              <a:buChar char="○"/>
              <a:defRPr/>
            </a:lvl5pPr>
            <a:lvl6pPr indent="-317500" lvl="5" marL="2743200" rtl="0">
              <a:lnSpc>
                <a:spcPct val="100000"/>
              </a:lnSpc>
              <a:spcBef>
                <a:spcPts val="0"/>
              </a:spcBef>
              <a:spcAft>
                <a:spcPts val="0"/>
              </a:spcAft>
              <a:buClr>
                <a:srgbClr val="434343"/>
              </a:buClr>
              <a:buSzPts val="1400"/>
              <a:buFont typeface="Roboto Condensed Light"/>
              <a:buChar char="■"/>
              <a:defRPr/>
            </a:lvl6pPr>
            <a:lvl7pPr indent="-317500" lvl="6" marL="3200400" rtl="0">
              <a:lnSpc>
                <a:spcPct val="100000"/>
              </a:lnSpc>
              <a:spcBef>
                <a:spcPts val="0"/>
              </a:spcBef>
              <a:spcAft>
                <a:spcPts val="0"/>
              </a:spcAft>
              <a:buClr>
                <a:srgbClr val="434343"/>
              </a:buClr>
              <a:buSzPts val="1400"/>
              <a:buFont typeface="Roboto Condensed Light"/>
              <a:buChar char="●"/>
              <a:defRPr/>
            </a:lvl7pPr>
            <a:lvl8pPr indent="-317500" lvl="7" marL="3657600" rtl="0">
              <a:lnSpc>
                <a:spcPct val="100000"/>
              </a:lnSpc>
              <a:spcBef>
                <a:spcPts val="0"/>
              </a:spcBef>
              <a:spcAft>
                <a:spcPts val="0"/>
              </a:spcAft>
              <a:buClr>
                <a:srgbClr val="434343"/>
              </a:buClr>
              <a:buSzPts val="1400"/>
              <a:buFont typeface="Roboto Condensed Light"/>
              <a:buChar char="○"/>
              <a:defRPr/>
            </a:lvl8pPr>
            <a:lvl9pPr indent="-317500" lvl="8" marL="4114800" rtl="0">
              <a:lnSpc>
                <a:spcPct val="100000"/>
              </a:lnSpc>
              <a:spcBef>
                <a:spcPts val="0"/>
              </a:spcBef>
              <a:spcAft>
                <a:spcPts val="0"/>
              </a:spcAft>
              <a:buClr>
                <a:srgbClr val="434343"/>
              </a:buClr>
              <a:buSzPts val="1400"/>
              <a:buFont typeface="Roboto Condensed Light"/>
              <a:buChar char="■"/>
              <a:defRPr/>
            </a:lvl9pPr>
          </a:lstStyle>
          <a:p/>
        </p:txBody>
      </p:sp>
      <p:grpSp>
        <p:nvGrpSpPr>
          <p:cNvPr id="1566" name="Google Shape;1566;p25"/>
          <p:cNvGrpSpPr/>
          <p:nvPr/>
        </p:nvGrpSpPr>
        <p:grpSpPr>
          <a:xfrm>
            <a:off x="-640655" y="4244876"/>
            <a:ext cx="1656312" cy="1660374"/>
            <a:chOff x="2929375" y="236175"/>
            <a:chExt cx="805325" cy="807300"/>
          </a:xfrm>
        </p:grpSpPr>
        <p:sp>
          <p:nvSpPr>
            <p:cNvPr id="1567" name="Google Shape;1567;p2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6" name="Google Shape;1586;p25"/>
          <p:cNvSpPr txBox="1"/>
          <p:nvPr>
            <p:ph idx="2" type="body"/>
          </p:nvPr>
        </p:nvSpPr>
        <p:spPr>
          <a:xfrm>
            <a:off x="4574025" y="1152475"/>
            <a:ext cx="3852000" cy="3450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Livvic"/>
              <a:buChar char="●"/>
              <a:defRPr sz="1200"/>
            </a:lvl1pPr>
            <a:lvl2pPr indent="-317500" lvl="1" marL="914400" rtl="0">
              <a:lnSpc>
                <a:spcPct val="100000"/>
              </a:lnSpc>
              <a:spcBef>
                <a:spcPts val="0"/>
              </a:spcBef>
              <a:spcAft>
                <a:spcPts val="0"/>
              </a:spcAft>
              <a:buClr>
                <a:srgbClr val="434343"/>
              </a:buClr>
              <a:buSzPts val="1400"/>
              <a:buFont typeface="Roboto Condensed Light"/>
              <a:buChar char="○"/>
              <a:defRPr/>
            </a:lvl2pPr>
            <a:lvl3pPr indent="-317500" lvl="2" marL="1371600" rtl="0">
              <a:lnSpc>
                <a:spcPct val="100000"/>
              </a:lnSpc>
              <a:spcBef>
                <a:spcPts val="0"/>
              </a:spcBef>
              <a:spcAft>
                <a:spcPts val="0"/>
              </a:spcAft>
              <a:buClr>
                <a:srgbClr val="434343"/>
              </a:buClr>
              <a:buSzPts val="1400"/>
              <a:buFont typeface="Roboto Condensed Light"/>
              <a:buChar char="■"/>
              <a:defRPr/>
            </a:lvl3pPr>
            <a:lvl4pPr indent="-317500" lvl="3" marL="1828800" rtl="0">
              <a:lnSpc>
                <a:spcPct val="100000"/>
              </a:lnSpc>
              <a:spcBef>
                <a:spcPts val="0"/>
              </a:spcBef>
              <a:spcAft>
                <a:spcPts val="0"/>
              </a:spcAft>
              <a:buClr>
                <a:srgbClr val="434343"/>
              </a:buClr>
              <a:buSzPts val="1400"/>
              <a:buFont typeface="Roboto Condensed Light"/>
              <a:buChar char="●"/>
              <a:defRPr/>
            </a:lvl4pPr>
            <a:lvl5pPr indent="-317500" lvl="4" marL="2286000" rtl="0">
              <a:lnSpc>
                <a:spcPct val="100000"/>
              </a:lnSpc>
              <a:spcBef>
                <a:spcPts val="0"/>
              </a:spcBef>
              <a:spcAft>
                <a:spcPts val="0"/>
              </a:spcAft>
              <a:buClr>
                <a:srgbClr val="434343"/>
              </a:buClr>
              <a:buSzPts val="1400"/>
              <a:buFont typeface="Roboto Condensed Light"/>
              <a:buChar char="○"/>
              <a:defRPr/>
            </a:lvl5pPr>
            <a:lvl6pPr indent="-317500" lvl="5" marL="2743200" rtl="0">
              <a:lnSpc>
                <a:spcPct val="100000"/>
              </a:lnSpc>
              <a:spcBef>
                <a:spcPts val="0"/>
              </a:spcBef>
              <a:spcAft>
                <a:spcPts val="0"/>
              </a:spcAft>
              <a:buClr>
                <a:srgbClr val="434343"/>
              </a:buClr>
              <a:buSzPts val="1400"/>
              <a:buFont typeface="Roboto Condensed Light"/>
              <a:buChar char="■"/>
              <a:defRPr/>
            </a:lvl6pPr>
            <a:lvl7pPr indent="-317500" lvl="6" marL="3200400" rtl="0">
              <a:lnSpc>
                <a:spcPct val="100000"/>
              </a:lnSpc>
              <a:spcBef>
                <a:spcPts val="0"/>
              </a:spcBef>
              <a:spcAft>
                <a:spcPts val="0"/>
              </a:spcAft>
              <a:buClr>
                <a:srgbClr val="434343"/>
              </a:buClr>
              <a:buSzPts val="1400"/>
              <a:buFont typeface="Roboto Condensed Light"/>
              <a:buChar char="●"/>
              <a:defRPr/>
            </a:lvl7pPr>
            <a:lvl8pPr indent="-317500" lvl="7" marL="3657600" rtl="0">
              <a:lnSpc>
                <a:spcPct val="100000"/>
              </a:lnSpc>
              <a:spcBef>
                <a:spcPts val="0"/>
              </a:spcBef>
              <a:spcAft>
                <a:spcPts val="0"/>
              </a:spcAft>
              <a:buClr>
                <a:srgbClr val="434343"/>
              </a:buClr>
              <a:buSzPts val="1400"/>
              <a:buFont typeface="Roboto Condensed Light"/>
              <a:buChar char="○"/>
              <a:defRPr/>
            </a:lvl8pPr>
            <a:lvl9pPr indent="-317500" lvl="8" marL="4114800" rtl="0">
              <a:lnSpc>
                <a:spcPct val="100000"/>
              </a:lnSpc>
              <a:spcBef>
                <a:spcPts val="0"/>
              </a:spcBef>
              <a:spcAft>
                <a:spcPts val="0"/>
              </a:spcAft>
              <a:buClr>
                <a:srgbClr val="434343"/>
              </a:buClr>
              <a:buSzPts val="1400"/>
              <a:buFont typeface="Roboto Condensed Light"/>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
    <p:spTree>
      <p:nvGrpSpPr>
        <p:cNvPr id="1587" name="Shape 1587"/>
        <p:cNvGrpSpPr/>
        <p:nvPr/>
      </p:nvGrpSpPr>
      <p:grpSpPr>
        <a:xfrm>
          <a:off x="0" y="0"/>
          <a:ext cx="0" cy="0"/>
          <a:chOff x="0" y="0"/>
          <a:chExt cx="0" cy="0"/>
        </a:xfrm>
      </p:grpSpPr>
      <p:pic>
        <p:nvPicPr>
          <p:cNvPr id="1588" name="Google Shape;1588;p26"/>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589" name="Google Shape;1589;p26"/>
          <p:cNvGrpSpPr/>
          <p:nvPr/>
        </p:nvGrpSpPr>
        <p:grpSpPr>
          <a:xfrm>
            <a:off x="8524820" y="1741563"/>
            <a:ext cx="1656312" cy="1660374"/>
            <a:chOff x="2929375" y="236175"/>
            <a:chExt cx="805325" cy="807300"/>
          </a:xfrm>
        </p:grpSpPr>
        <p:sp>
          <p:nvSpPr>
            <p:cNvPr id="1590" name="Google Shape;1590;p2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9" name="Google Shape;1609;p26"/>
          <p:cNvGrpSpPr/>
          <p:nvPr/>
        </p:nvGrpSpPr>
        <p:grpSpPr>
          <a:xfrm>
            <a:off x="4300600" y="4715075"/>
            <a:ext cx="538025" cy="157800"/>
            <a:chOff x="2575325" y="1348650"/>
            <a:chExt cx="538025" cy="157800"/>
          </a:xfrm>
        </p:grpSpPr>
        <p:sp>
          <p:nvSpPr>
            <p:cNvPr id="1610" name="Google Shape;1610;p26"/>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6"/>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6"/>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3" name="Google Shape;1613;p26"/>
          <p:cNvGrpSpPr/>
          <p:nvPr/>
        </p:nvGrpSpPr>
        <p:grpSpPr>
          <a:xfrm>
            <a:off x="-246311" y="-75763"/>
            <a:ext cx="925310" cy="943383"/>
            <a:chOff x="595389" y="1761100"/>
            <a:chExt cx="925310" cy="943383"/>
          </a:xfrm>
        </p:grpSpPr>
        <p:cxnSp>
          <p:nvCxnSpPr>
            <p:cNvPr id="1614" name="Google Shape;1614;p2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15" name="Google Shape;1615;p2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16" name="Google Shape;1616;p2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617" name="Google Shape;1617;p26"/>
          <p:cNvGrpSpPr/>
          <p:nvPr/>
        </p:nvGrpSpPr>
        <p:grpSpPr>
          <a:xfrm>
            <a:off x="3777322" y="213225"/>
            <a:ext cx="1584577" cy="196549"/>
            <a:chOff x="750197" y="155825"/>
            <a:chExt cx="1584577" cy="196549"/>
          </a:xfrm>
        </p:grpSpPr>
        <p:sp>
          <p:nvSpPr>
            <p:cNvPr id="1618" name="Google Shape;1618;p2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6" name="Google Shape;1636;p26"/>
          <p:cNvGrpSpPr/>
          <p:nvPr/>
        </p:nvGrpSpPr>
        <p:grpSpPr>
          <a:xfrm>
            <a:off x="8104714" y="4394475"/>
            <a:ext cx="925310" cy="943383"/>
            <a:chOff x="595389" y="1761100"/>
            <a:chExt cx="925310" cy="943383"/>
          </a:xfrm>
        </p:grpSpPr>
        <p:cxnSp>
          <p:nvCxnSpPr>
            <p:cNvPr id="1637" name="Google Shape;1637;p2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38" name="Google Shape;1638;p2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39" name="Google Shape;1639;p2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640" name="Google Shape;1640;p26"/>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1" name="Google Shape;1641;p26"/>
          <p:cNvSpPr txBox="1"/>
          <p:nvPr>
            <p:ph idx="1" type="subTitle"/>
          </p:nvPr>
        </p:nvSpPr>
        <p:spPr>
          <a:xfrm>
            <a:off x="1670563" y="3714439"/>
            <a:ext cx="2433300" cy="62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42" name="Google Shape;1642;p26"/>
          <p:cNvSpPr txBox="1"/>
          <p:nvPr>
            <p:ph idx="2" type="subTitle"/>
          </p:nvPr>
        </p:nvSpPr>
        <p:spPr>
          <a:xfrm>
            <a:off x="5040137" y="3714439"/>
            <a:ext cx="2433300" cy="62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43" name="Google Shape;1643;p26"/>
          <p:cNvSpPr txBox="1"/>
          <p:nvPr>
            <p:ph idx="3" type="subTitle"/>
          </p:nvPr>
        </p:nvSpPr>
        <p:spPr>
          <a:xfrm>
            <a:off x="1670564" y="3395250"/>
            <a:ext cx="243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26"/>
          <p:cNvSpPr txBox="1"/>
          <p:nvPr>
            <p:ph idx="4" type="subTitle"/>
          </p:nvPr>
        </p:nvSpPr>
        <p:spPr>
          <a:xfrm>
            <a:off x="5040139" y="3395250"/>
            <a:ext cx="243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5" name="Google Shape;1645;p26"/>
          <p:cNvSpPr/>
          <p:nvPr>
            <p:ph idx="5" type="pic"/>
          </p:nvPr>
        </p:nvSpPr>
        <p:spPr>
          <a:xfrm>
            <a:off x="2104650" y="1563475"/>
            <a:ext cx="1565100" cy="15651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
        <p:nvSpPr>
          <p:cNvPr id="1646" name="Google Shape;1646;p26"/>
          <p:cNvSpPr/>
          <p:nvPr>
            <p:ph idx="6" type="pic"/>
          </p:nvPr>
        </p:nvSpPr>
        <p:spPr>
          <a:xfrm>
            <a:off x="5474200" y="1563475"/>
            <a:ext cx="1565100" cy="15651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1647" name="Google Shape;1647;p26"/>
          <p:cNvGrpSpPr/>
          <p:nvPr/>
        </p:nvGrpSpPr>
        <p:grpSpPr>
          <a:xfrm>
            <a:off x="-1063405" y="1741563"/>
            <a:ext cx="1656312" cy="1660374"/>
            <a:chOff x="2929375" y="236175"/>
            <a:chExt cx="805325" cy="807300"/>
          </a:xfrm>
        </p:grpSpPr>
        <p:sp>
          <p:nvSpPr>
            <p:cNvPr id="1648" name="Google Shape;1648;p2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_1">
    <p:spTree>
      <p:nvGrpSpPr>
        <p:cNvPr id="1667" name="Shape 1667"/>
        <p:cNvGrpSpPr/>
        <p:nvPr/>
      </p:nvGrpSpPr>
      <p:grpSpPr>
        <a:xfrm>
          <a:off x="0" y="0"/>
          <a:ext cx="0" cy="0"/>
          <a:chOff x="0" y="0"/>
          <a:chExt cx="0" cy="0"/>
        </a:xfrm>
      </p:grpSpPr>
      <p:pic>
        <p:nvPicPr>
          <p:cNvPr id="1668" name="Google Shape;1668;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pic>
        <p:nvPicPr>
          <p:cNvPr id="1669" name="Google Shape;1669;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670" name="Google Shape;1670;p27"/>
          <p:cNvGrpSpPr/>
          <p:nvPr/>
        </p:nvGrpSpPr>
        <p:grpSpPr>
          <a:xfrm>
            <a:off x="7947370" y="-568374"/>
            <a:ext cx="1656312" cy="1660374"/>
            <a:chOff x="2929375" y="236175"/>
            <a:chExt cx="805325" cy="807300"/>
          </a:xfrm>
        </p:grpSpPr>
        <p:sp>
          <p:nvSpPr>
            <p:cNvPr id="1671" name="Google Shape;1671;p2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0" name="Google Shape;1690;p27"/>
          <p:cNvGrpSpPr/>
          <p:nvPr/>
        </p:nvGrpSpPr>
        <p:grpSpPr>
          <a:xfrm>
            <a:off x="-401736" y="390950"/>
            <a:ext cx="925310" cy="943383"/>
            <a:chOff x="595389" y="1761100"/>
            <a:chExt cx="925310" cy="943383"/>
          </a:xfrm>
        </p:grpSpPr>
        <p:cxnSp>
          <p:nvCxnSpPr>
            <p:cNvPr id="1691" name="Google Shape;1691;p2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92" name="Google Shape;1692;p2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93" name="Google Shape;1693;p2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694" name="Google Shape;1694;p27"/>
          <p:cNvGrpSpPr/>
          <p:nvPr/>
        </p:nvGrpSpPr>
        <p:grpSpPr>
          <a:xfrm>
            <a:off x="8568314" y="3963425"/>
            <a:ext cx="925310" cy="943383"/>
            <a:chOff x="595389" y="1761100"/>
            <a:chExt cx="925310" cy="943383"/>
          </a:xfrm>
        </p:grpSpPr>
        <p:cxnSp>
          <p:nvCxnSpPr>
            <p:cNvPr id="1695" name="Google Shape;1695;p2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96" name="Google Shape;1696;p2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97" name="Google Shape;1697;p2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698" name="Google Shape;1698;p27"/>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9" name="Google Shape;1699;p27"/>
          <p:cNvSpPr txBox="1"/>
          <p:nvPr>
            <p:ph idx="1" type="subTitle"/>
          </p:nvPr>
        </p:nvSpPr>
        <p:spPr>
          <a:xfrm>
            <a:off x="1206900" y="1798775"/>
            <a:ext cx="3250500" cy="1897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00" name="Google Shape;1700;p27"/>
          <p:cNvSpPr txBox="1"/>
          <p:nvPr>
            <p:ph idx="2" type="subTitle"/>
          </p:nvPr>
        </p:nvSpPr>
        <p:spPr>
          <a:xfrm>
            <a:off x="4686601" y="1798775"/>
            <a:ext cx="3250500" cy="1897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_2">
    <p:spTree>
      <p:nvGrpSpPr>
        <p:cNvPr id="1701" name="Shape 1701"/>
        <p:cNvGrpSpPr/>
        <p:nvPr/>
      </p:nvGrpSpPr>
      <p:grpSpPr>
        <a:xfrm>
          <a:off x="0" y="0"/>
          <a:ext cx="0" cy="0"/>
          <a:chOff x="0" y="0"/>
          <a:chExt cx="0" cy="0"/>
        </a:xfrm>
      </p:grpSpPr>
      <p:pic>
        <p:nvPicPr>
          <p:cNvPr id="1702" name="Google Shape;1702;p28"/>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703" name="Google Shape;1703;p28"/>
          <p:cNvSpPr/>
          <p:nvPr/>
        </p:nvSpPr>
        <p:spPr>
          <a:xfrm>
            <a:off x="7340650" y="0"/>
            <a:ext cx="18033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4" name="Google Shape;1704;p28"/>
          <p:cNvGrpSpPr/>
          <p:nvPr/>
        </p:nvGrpSpPr>
        <p:grpSpPr>
          <a:xfrm>
            <a:off x="-1008030" y="3427238"/>
            <a:ext cx="1656312" cy="1660374"/>
            <a:chOff x="2929375" y="236175"/>
            <a:chExt cx="805325" cy="807300"/>
          </a:xfrm>
        </p:grpSpPr>
        <p:sp>
          <p:nvSpPr>
            <p:cNvPr id="1705" name="Google Shape;1705;p2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4" name="Google Shape;1724;p28"/>
          <p:cNvGrpSpPr/>
          <p:nvPr/>
        </p:nvGrpSpPr>
        <p:grpSpPr>
          <a:xfrm>
            <a:off x="5532700" y="4715075"/>
            <a:ext cx="538025" cy="157800"/>
            <a:chOff x="2575325" y="1348650"/>
            <a:chExt cx="538025" cy="157800"/>
          </a:xfrm>
        </p:grpSpPr>
        <p:sp>
          <p:nvSpPr>
            <p:cNvPr id="1725" name="Google Shape;1725;p28"/>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8"/>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8"/>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8" name="Google Shape;1728;p28"/>
          <p:cNvGrpSpPr/>
          <p:nvPr/>
        </p:nvGrpSpPr>
        <p:grpSpPr>
          <a:xfrm>
            <a:off x="-246311" y="-75763"/>
            <a:ext cx="925310" cy="943383"/>
            <a:chOff x="595389" y="1761100"/>
            <a:chExt cx="925310" cy="943383"/>
          </a:xfrm>
        </p:grpSpPr>
        <p:cxnSp>
          <p:nvCxnSpPr>
            <p:cNvPr id="1729" name="Google Shape;1729;p2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30" name="Google Shape;1730;p2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31" name="Google Shape;1731;p2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732" name="Google Shape;1732;p28"/>
          <p:cNvGrpSpPr/>
          <p:nvPr/>
        </p:nvGrpSpPr>
        <p:grpSpPr>
          <a:xfrm>
            <a:off x="2917989" y="4603375"/>
            <a:ext cx="925310" cy="943383"/>
            <a:chOff x="595389" y="1761100"/>
            <a:chExt cx="925310" cy="943383"/>
          </a:xfrm>
        </p:grpSpPr>
        <p:cxnSp>
          <p:nvCxnSpPr>
            <p:cNvPr id="1733" name="Google Shape;1733;p2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34" name="Google Shape;1734;p2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35" name="Google Shape;1735;p2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736" name="Google Shape;1736;p28"/>
          <p:cNvGrpSpPr/>
          <p:nvPr/>
        </p:nvGrpSpPr>
        <p:grpSpPr>
          <a:xfrm>
            <a:off x="3777322" y="213225"/>
            <a:ext cx="1584577" cy="196549"/>
            <a:chOff x="750197" y="155825"/>
            <a:chExt cx="1584577" cy="196549"/>
          </a:xfrm>
        </p:grpSpPr>
        <p:sp>
          <p:nvSpPr>
            <p:cNvPr id="1737" name="Google Shape;1737;p2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5" name="Google Shape;1755;p28"/>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56" name="Google Shape;1756;p28"/>
          <p:cNvSpPr txBox="1"/>
          <p:nvPr>
            <p:ph idx="1" type="subTitle"/>
          </p:nvPr>
        </p:nvSpPr>
        <p:spPr>
          <a:xfrm>
            <a:off x="986200" y="2852532"/>
            <a:ext cx="3094200" cy="59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7" name="Google Shape;1757;p28"/>
          <p:cNvSpPr txBox="1"/>
          <p:nvPr>
            <p:ph idx="2" type="subTitle"/>
          </p:nvPr>
        </p:nvSpPr>
        <p:spPr>
          <a:xfrm>
            <a:off x="986200" y="3998373"/>
            <a:ext cx="3094200" cy="59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8" name="Google Shape;1758;p28"/>
          <p:cNvSpPr txBox="1"/>
          <p:nvPr>
            <p:ph idx="3" type="subTitle"/>
          </p:nvPr>
        </p:nvSpPr>
        <p:spPr>
          <a:xfrm>
            <a:off x="986200" y="1706691"/>
            <a:ext cx="3094200" cy="59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9" name="Google Shape;1759;p28"/>
          <p:cNvSpPr txBox="1"/>
          <p:nvPr>
            <p:ph idx="4" type="subTitle"/>
          </p:nvPr>
        </p:nvSpPr>
        <p:spPr>
          <a:xfrm>
            <a:off x="986210" y="2531141"/>
            <a:ext cx="30942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0" name="Google Shape;1760;p28"/>
          <p:cNvSpPr txBox="1"/>
          <p:nvPr>
            <p:ph idx="5" type="subTitle"/>
          </p:nvPr>
        </p:nvSpPr>
        <p:spPr>
          <a:xfrm>
            <a:off x="986210" y="1385300"/>
            <a:ext cx="30942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1" name="Google Shape;1761;p28"/>
          <p:cNvSpPr txBox="1"/>
          <p:nvPr>
            <p:ph idx="6" type="subTitle"/>
          </p:nvPr>
        </p:nvSpPr>
        <p:spPr>
          <a:xfrm>
            <a:off x="986229" y="3676982"/>
            <a:ext cx="30942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2" name="Google Shape;1762;p28"/>
          <p:cNvSpPr/>
          <p:nvPr>
            <p:ph idx="7" type="pic"/>
          </p:nvPr>
        </p:nvSpPr>
        <p:spPr>
          <a:xfrm>
            <a:off x="5532700" y="129330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1763" name="Google Shape;1763;p28"/>
          <p:cNvGrpSpPr/>
          <p:nvPr/>
        </p:nvGrpSpPr>
        <p:grpSpPr>
          <a:xfrm>
            <a:off x="8565764" y="2067650"/>
            <a:ext cx="925310" cy="943383"/>
            <a:chOff x="595389" y="1761100"/>
            <a:chExt cx="925310" cy="943383"/>
          </a:xfrm>
        </p:grpSpPr>
        <p:cxnSp>
          <p:nvCxnSpPr>
            <p:cNvPr id="1764" name="Google Shape;1764;p2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65" name="Google Shape;1765;p2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66" name="Google Shape;1766;p2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_1">
    <p:spTree>
      <p:nvGrpSpPr>
        <p:cNvPr id="1767" name="Shape 1767"/>
        <p:cNvGrpSpPr/>
        <p:nvPr/>
      </p:nvGrpSpPr>
      <p:grpSpPr>
        <a:xfrm>
          <a:off x="0" y="0"/>
          <a:ext cx="0" cy="0"/>
          <a:chOff x="0" y="0"/>
          <a:chExt cx="0" cy="0"/>
        </a:xfrm>
      </p:grpSpPr>
      <p:pic>
        <p:nvPicPr>
          <p:cNvPr id="1768" name="Google Shape;1768;p29"/>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769" name="Google Shape;1769;p29"/>
          <p:cNvSpPr/>
          <p:nvPr/>
        </p:nvSpPr>
        <p:spPr>
          <a:xfrm>
            <a:off x="0" y="0"/>
            <a:ext cx="13398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0" name="Google Shape;1770;p29"/>
          <p:cNvGrpSpPr/>
          <p:nvPr/>
        </p:nvGrpSpPr>
        <p:grpSpPr>
          <a:xfrm>
            <a:off x="8632895" y="1741563"/>
            <a:ext cx="1656312" cy="1660374"/>
            <a:chOff x="2929375" y="236175"/>
            <a:chExt cx="805325" cy="807300"/>
          </a:xfrm>
        </p:grpSpPr>
        <p:sp>
          <p:nvSpPr>
            <p:cNvPr id="1771" name="Google Shape;1771;p2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0" name="Google Shape;1790;p29"/>
          <p:cNvGrpSpPr/>
          <p:nvPr/>
        </p:nvGrpSpPr>
        <p:grpSpPr>
          <a:xfrm>
            <a:off x="4302975" y="4715075"/>
            <a:ext cx="538025" cy="157800"/>
            <a:chOff x="2575325" y="1348650"/>
            <a:chExt cx="538025" cy="157800"/>
          </a:xfrm>
        </p:grpSpPr>
        <p:sp>
          <p:nvSpPr>
            <p:cNvPr id="1791" name="Google Shape;1791;p2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4" name="Google Shape;1794;p29"/>
          <p:cNvGrpSpPr/>
          <p:nvPr/>
        </p:nvGrpSpPr>
        <p:grpSpPr>
          <a:xfrm>
            <a:off x="-253511" y="68312"/>
            <a:ext cx="925310" cy="943383"/>
            <a:chOff x="595389" y="1761100"/>
            <a:chExt cx="925310" cy="943383"/>
          </a:xfrm>
        </p:grpSpPr>
        <p:cxnSp>
          <p:nvCxnSpPr>
            <p:cNvPr id="1795" name="Google Shape;1795;p2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96" name="Google Shape;1796;p2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97" name="Google Shape;1797;p2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798" name="Google Shape;1798;p29"/>
          <p:cNvGrpSpPr/>
          <p:nvPr/>
        </p:nvGrpSpPr>
        <p:grpSpPr>
          <a:xfrm>
            <a:off x="8580189" y="4463100"/>
            <a:ext cx="925310" cy="943383"/>
            <a:chOff x="595389" y="1761100"/>
            <a:chExt cx="925310" cy="943383"/>
          </a:xfrm>
        </p:grpSpPr>
        <p:cxnSp>
          <p:nvCxnSpPr>
            <p:cNvPr id="1799" name="Google Shape;1799;p2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00" name="Google Shape;1800;p2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01" name="Google Shape;1801;p2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802" name="Google Shape;1802;p29"/>
          <p:cNvGrpSpPr/>
          <p:nvPr/>
        </p:nvGrpSpPr>
        <p:grpSpPr>
          <a:xfrm>
            <a:off x="6839422" y="213225"/>
            <a:ext cx="1584577" cy="196549"/>
            <a:chOff x="750197" y="155825"/>
            <a:chExt cx="1584577" cy="196549"/>
          </a:xfrm>
        </p:grpSpPr>
        <p:sp>
          <p:nvSpPr>
            <p:cNvPr id="1803" name="Google Shape;1803;p2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1" name="Google Shape;1821;p2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822" name="Google Shape;1822;p29"/>
          <p:cNvSpPr txBox="1"/>
          <p:nvPr>
            <p:ph idx="1" type="subTitle"/>
          </p:nvPr>
        </p:nvSpPr>
        <p:spPr>
          <a:xfrm>
            <a:off x="3778749" y="1963799"/>
            <a:ext cx="2231400" cy="5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3" name="Google Shape;1823;p29"/>
          <p:cNvSpPr txBox="1"/>
          <p:nvPr>
            <p:ph idx="2" type="subTitle"/>
          </p:nvPr>
        </p:nvSpPr>
        <p:spPr>
          <a:xfrm>
            <a:off x="6192753" y="1963799"/>
            <a:ext cx="2231400" cy="5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4" name="Google Shape;1824;p29"/>
          <p:cNvSpPr txBox="1"/>
          <p:nvPr>
            <p:ph idx="3" type="subTitle"/>
          </p:nvPr>
        </p:nvSpPr>
        <p:spPr>
          <a:xfrm>
            <a:off x="3778653" y="3525209"/>
            <a:ext cx="2231400" cy="5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5" name="Google Shape;1825;p29"/>
          <p:cNvSpPr txBox="1"/>
          <p:nvPr>
            <p:ph idx="4" type="subTitle"/>
          </p:nvPr>
        </p:nvSpPr>
        <p:spPr>
          <a:xfrm>
            <a:off x="6192619" y="3525209"/>
            <a:ext cx="2231400" cy="5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6" name="Google Shape;1826;p29"/>
          <p:cNvSpPr txBox="1"/>
          <p:nvPr>
            <p:ph idx="5" type="subTitle"/>
          </p:nvPr>
        </p:nvSpPr>
        <p:spPr>
          <a:xfrm>
            <a:off x="3778600" y="1646525"/>
            <a:ext cx="22314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7" name="Google Shape;1827;p29"/>
          <p:cNvSpPr txBox="1"/>
          <p:nvPr>
            <p:ph idx="6" type="subTitle"/>
          </p:nvPr>
        </p:nvSpPr>
        <p:spPr>
          <a:xfrm>
            <a:off x="6192536" y="1646525"/>
            <a:ext cx="22314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8" name="Google Shape;1828;p29"/>
          <p:cNvSpPr txBox="1"/>
          <p:nvPr>
            <p:ph idx="7" type="subTitle"/>
          </p:nvPr>
        </p:nvSpPr>
        <p:spPr>
          <a:xfrm>
            <a:off x="3778600" y="3194884"/>
            <a:ext cx="22314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9" name="Google Shape;1829;p29"/>
          <p:cNvSpPr txBox="1"/>
          <p:nvPr>
            <p:ph idx="8" type="subTitle"/>
          </p:nvPr>
        </p:nvSpPr>
        <p:spPr>
          <a:xfrm>
            <a:off x="6192536" y="3194884"/>
            <a:ext cx="22314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30" name="Google Shape;1830;p29"/>
          <p:cNvSpPr/>
          <p:nvPr>
            <p:ph idx="9" type="pic"/>
          </p:nvPr>
        </p:nvSpPr>
        <p:spPr>
          <a:xfrm>
            <a:off x="921425" y="1443900"/>
            <a:ext cx="2579100" cy="28542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1831" name="Shape 1831"/>
        <p:cNvGrpSpPr/>
        <p:nvPr/>
      </p:nvGrpSpPr>
      <p:grpSpPr>
        <a:xfrm>
          <a:off x="0" y="0"/>
          <a:ext cx="0" cy="0"/>
          <a:chOff x="0" y="0"/>
          <a:chExt cx="0" cy="0"/>
        </a:xfrm>
      </p:grpSpPr>
      <p:pic>
        <p:nvPicPr>
          <p:cNvPr id="1832" name="Google Shape;1832;p30"/>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833" name="Google Shape;1833;p30"/>
          <p:cNvGrpSpPr/>
          <p:nvPr/>
        </p:nvGrpSpPr>
        <p:grpSpPr>
          <a:xfrm>
            <a:off x="1269045" y="4603363"/>
            <a:ext cx="1656312" cy="1660374"/>
            <a:chOff x="2929375" y="236175"/>
            <a:chExt cx="805325" cy="807300"/>
          </a:xfrm>
        </p:grpSpPr>
        <p:sp>
          <p:nvSpPr>
            <p:cNvPr id="1834" name="Google Shape;1834;p3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3" name="Google Shape;1853;p30"/>
          <p:cNvGrpSpPr/>
          <p:nvPr/>
        </p:nvGrpSpPr>
        <p:grpSpPr>
          <a:xfrm>
            <a:off x="4300600" y="4794325"/>
            <a:ext cx="538025" cy="157800"/>
            <a:chOff x="2575325" y="1348650"/>
            <a:chExt cx="538025" cy="157800"/>
          </a:xfrm>
        </p:grpSpPr>
        <p:sp>
          <p:nvSpPr>
            <p:cNvPr id="1854" name="Google Shape;1854;p30"/>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0"/>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0"/>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7" name="Google Shape;1857;p30"/>
          <p:cNvGrpSpPr/>
          <p:nvPr/>
        </p:nvGrpSpPr>
        <p:grpSpPr>
          <a:xfrm>
            <a:off x="-246311" y="-75763"/>
            <a:ext cx="925310" cy="943383"/>
            <a:chOff x="595389" y="1761100"/>
            <a:chExt cx="925310" cy="943383"/>
          </a:xfrm>
        </p:grpSpPr>
        <p:cxnSp>
          <p:nvCxnSpPr>
            <p:cNvPr id="1858" name="Google Shape;1858;p30"/>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59" name="Google Shape;1859;p30"/>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60" name="Google Shape;1860;p30"/>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861" name="Google Shape;1861;p30"/>
          <p:cNvGrpSpPr/>
          <p:nvPr/>
        </p:nvGrpSpPr>
        <p:grpSpPr>
          <a:xfrm>
            <a:off x="8349639" y="4480900"/>
            <a:ext cx="925310" cy="943383"/>
            <a:chOff x="595389" y="1761100"/>
            <a:chExt cx="925310" cy="943383"/>
          </a:xfrm>
        </p:grpSpPr>
        <p:cxnSp>
          <p:nvCxnSpPr>
            <p:cNvPr id="1862" name="Google Shape;1862;p30"/>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63" name="Google Shape;1863;p30"/>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64" name="Google Shape;1864;p30"/>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865" name="Google Shape;1865;p30"/>
          <p:cNvGrpSpPr/>
          <p:nvPr/>
        </p:nvGrpSpPr>
        <p:grpSpPr>
          <a:xfrm>
            <a:off x="3777322" y="213225"/>
            <a:ext cx="1584577" cy="196549"/>
            <a:chOff x="750197" y="155825"/>
            <a:chExt cx="1584577" cy="196549"/>
          </a:xfrm>
        </p:grpSpPr>
        <p:sp>
          <p:nvSpPr>
            <p:cNvPr id="1866" name="Google Shape;1866;p3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4" name="Google Shape;1884;p30"/>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885" name="Google Shape;1885;p30"/>
          <p:cNvSpPr txBox="1"/>
          <p:nvPr>
            <p:ph idx="1" type="subTitle"/>
          </p:nvPr>
        </p:nvSpPr>
        <p:spPr>
          <a:xfrm>
            <a:off x="1031900" y="194827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6" name="Google Shape;1886;p30"/>
          <p:cNvSpPr txBox="1"/>
          <p:nvPr>
            <p:ph idx="2" type="subTitle"/>
          </p:nvPr>
        </p:nvSpPr>
        <p:spPr>
          <a:xfrm>
            <a:off x="3506695" y="194827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7" name="Google Shape;1887;p30"/>
          <p:cNvSpPr txBox="1"/>
          <p:nvPr>
            <p:ph idx="3" type="subTitle"/>
          </p:nvPr>
        </p:nvSpPr>
        <p:spPr>
          <a:xfrm>
            <a:off x="5981490" y="194827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8" name="Google Shape;1888;p30"/>
          <p:cNvSpPr txBox="1"/>
          <p:nvPr>
            <p:ph idx="4" type="subTitle"/>
          </p:nvPr>
        </p:nvSpPr>
        <p:spPr>
          <a:xfrm>
            <a:off x="1031900" y="340532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9" name="Google Shape;1889;p30"/>
          <p:cNvSpPr txBox="1"/>
          <p:nvPr>
            <p:ph idx="5" type="subTitle"/>
          </p:nvPr>
        </p:nvSpPr>
        <p:spPr>
          <a:xfrm>
            <a:off x="3506695" y="340532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90" name="Google Shape;1890;p30"/>
          <p:cNvSpPr txBox="1"/>
          <p:nvPr>
            <p:ph idx="6" type="subTitle"/>
          </p:nvPr>
        </p:nvSpPr>
        <p:spPr>
          <a:xfrm>
            <a:off x="5981490" y="340532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91" name="Google Shape;1891;p30"/>
          <p:cNvSpPr txBox="1"/>
          <p:nvPr>
            <p:ph idx="7" type="subTitle"/>
          </p:nvPr>
        </p:nvSpPr>
        <p:spPr>
          <a:xfrm>
            <a:off x="1031900" y="1639450"/>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2" name="Google Shape;1892;p30"/>
          <p:cNvSpPr txBox="1"/>
          <p:nvPr>
            <p:ph idx="8" type="subTitle"/>
          </p:nvPr>
        </p:nvSpPr>
        <p:spPr>
          <a:xfrm>
            <a:off x="3506700" y="1639450"/>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3" name="Google Shape;1893;p30"/>
          <p:cNvSpPr txBox="1"/>
          <p:nvPr>
            <p:ph idx="9" type="subTitle"/>
          </p:nvPr>
        </p:nvSpPr>
        <p:spPr>
          <a:xfrm>
            <a:off x="5981513" y="1639450"/>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4" name="Google Shape;1894;p30"/>
          <p:cNvSpPr txBox="1"/>
          <p:nvPr>
            <p:ph idx="13" type="subTitle"/>
          </p:nvPr>
        </p:nvSpPr>
        <p:spPr>
          <a:xfrm>
            <a:off x="1031900" y="3091847"/>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5" name="Google Shape;1895;p30"/>
          <p:cNvSpPr txBox="1"/>
          <p:nvPr>
            <p:ph idx="14" type="subTitle"/>
          </p:nvPr>
        </p:nvSpPr>
        <p:spPr>
          <a:xfrm>
            <a:off x="3506700" y="3091847"/>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6" name="Google Shape;1896;p30"/>
          <p:cNvSpPr txBox="1"/>
          <p:nvPr>
            <p:ph idx="15" type="subTitle"/>
          </p:nvPr>
        </p:nvSpPr>
        <p:spPr>
          <a:xfrm>
            <a:off x="5981513" y="3091847"/>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97" name="Google Shape;1897;p30"/>
          <p:cNvGrpSpPr/>
          <p:nvPr/>
        </p:nvGrpSpPr>
        <p:grpSpPr>
          <a:xfrm>
            <a:off x="6412545" y="-1250587"/>
            <a:ext cx="1656312" cy="1660374"/>
            <a:chOff x="2929375" y="236175"/>
            <a:chExt cx="805325" cy="807300"/>
          </a:xfrm>
        </p:grpSpPr>
        <p:sp>
          <p:nvSpPr>
            <p:cNvPr id="1898" name="Google Shape;1898;p3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9" name="Shape 119"/>
        <p:cNvGrpSpPr/>
        <p:nvPr/>
      </p:nvGrpSpPr>
      <p:grpSpPr>
        <a:xfrm>
          <a:off x="0" y="0"/>
          <a:ext cx="0" cy="0"/>
          <a:chOff x="0" y="0"/>
          <a:chExt cx="0" cy="0"/>
        </a:xfrm>
      </p:grpSpPr>
      <p:pic>
        <p:nvPicPr>
          <p:cNvPr id="120" name="Google Shape;120;p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21" name="Google Shape;121;p4"/>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Font typeface="Livvic"/>
              <a:buChar char="●"/>
              <a:defRPr sz="2400">
                <a:latin typeface="Itim"/>
                <a:ea typeface="Itim"/>
                <a:cs typeface="Itim"/>
                <a:sym typeface="Itim"/>
              </a:defRPr>
            </a:lvl1pPr>
            <a:lvl2pPr indent="-317500" lvl="1" marL="914400" rtl="0">
              <a:lnSpc>
                <a:spcPct val="100000"/>
              </a:lnSpc>
              <a:spcBef>
                <a:spcPts val="0"/>
              </a:spcBef>
              <a:spcAft>
                <a:spcPts val="0"/>
              </a:spcAft>
              <a:buClr>
                <a:srgbClr val="434343"/>
              </a:buClr>
              <a:buSzPts val="1400"/>
              <a:buFont typeface="Roboto Condensed Light"/>
              <a:buChar char="○"/>
              <a:defRPr/>
            </a:lvl2pPr>
            <a:lvl3pPr indent="-317500" lvl="2" marL="1371600" rtl="0">
              <a:lnSpc>
                <a:spcPct val="100000"/>
              </a:lnSpc>
              <a:spcBef>
                <a:spcPts val="0"/>
              </a:spcBef>
              <a:spcAft>
                <a:spcPts val="0"/>
              </a:spcAft>
              <a:buClr>
                <a:srgbClr val="434343"/>
              </a:buClr>
              <a:buSzPts val="1400"/>
              <a:buFont typeface="Roboto Condensed Light"/>
              <a:buChar char="■"/>
              <a:defRPr/>
            </a:lvl3pPr>
            <a:lvl4pPr indent="-317500" lvl="3" marL="1828800" rtl="0">
              <a:lnSpc>
                <a:spcPct val="100000"/>
              </a:lnSpc>
              <a:spcBef>
                <a:spcPts val="0"/>
              </a:spcBef>
              <a:spcAft>
                <a:spcPts val="0"/>
              </a:spcAft>
              <a:buClr>
                <a:srgbClr val="434343"/>
              </a:buClr>
              <a:buSzPts val="1400"/>
              <a:buFont typeface="Roboto Condensed Light"/>
              <a:buChar char="●"/>
              <a:defRPr/>
            </a:lvl4pPr>
            <a:lvl5pPr indent="-317500" lvl="4" marL="2286000" rtl="0">
              <a:lnSpc>
                <a:spcPct val="100000"/>
              </a:lnSpc>
              <a:spcBef>
                <a:spcPts val="0"/>
              </a:spcBef>
              <a:spcAft>
                <a:spcPts val="0"/>
              </a:spcAft>
              <a:buClr>
                <a:srgbClr val="434343"/>
              </a:buClr>
              <a:buSzPts val="1400"/>
              <a:buFont typeface="Roboto Condensed Light"/>
              <a:buChar char="○"/>
              <a:defRPr/>
            </a:lvl5pPr>
            <a:lvl6pPr indent="-317500" lvl="5" marL="2743200" rtl="0">
              <a:lnSpc>
                <a:spcPct val="100000"/>
              </a:lnSpc>
              <a:spcBef>
                <a:spcPts val="0"/>
              </a:spcBef>
              <a:spcAft>
                <a:spcPts val="0"/>
              </a:spcAft>
              <a:buClr>
                <a:srgbClr val="434343"/>
              </a:buClr>
              <a:buSzPts val="1400"/>
              <a:buFont typeface="Roboto Condensed Light"/>
              <a:buChar char="■"/>
              <a:defRPr/>
            </a:lvl6pPr>
            <a:lvl7pPr indent="-317500" lvl="6" marL="3200400" rtl="0">
              <a:lnSpc>
                <a:spcPct val="100000"/>
              </a:lnSpc>
              <a:spcBef>
                <a:spcPts val="0"/>
              </a:spcBef>
              <a:spcAft>
                <a:spcPts val="0"/>
              </a:spcAft>
              <a:buClr>
                <a:srgbClr val="434343"/>
              </a:buClr>
              <a:buSzPts val="1400"/>
              <a:buFont typeface="Roboto Condensed Light"/>
              <a:buChar char="●"/>
              <a:defRPr/>
            </a:lvl7pPr>
            <a:lvl8pPr indent="-317500" lvl="7" marL="3657600" rtl="0">
              <a:lnSpc>
                <a:spcPct val="100000"/>
              </a:lnSpc>
              <a:spcBef>
                <a:spcPts val="0"/>
              </a:spcBef>
              <a:spcAft>
                <a:spcPts val="0"/>
              </a:spcAft>
              <a:buClr>
                <a:srgbClr val="434343"/>
              </a:buClr>
              <a:buSzPts val="1400"/>
              <a:buFont typeface="Roboto Condensed Light"/>
              <a:buChar char="○"/>
              <a:defRPr/>
            </a:lvl8pPr>
            <a:lvl9pPr indent="-317500" lvl="8" marL="4114800" rtl="0">
              <a:lnSpc>
                <a:spcPct val="100000"/>
              </a:lnSpc>
              <a:spcBef>
                <a:spcPts val="0"/>
              </a:spcBef>
              <a:spcAft>
                <a:spcPts val="0"/>
              </a:spcAft>
              <a:buClr>
                <a:srgbClr val="434343"/>
              </a:buClr>
              <a:buSzPts val="1400"/>
              <a:buFont typeface="Roboto Condensed Light"/>
              <a:buChar char="■"/>
              <a:defRPr/>
            </a:lvl9pPr>
          </a:lstStyle>
          <a:p/>
        </p:txBody>
      </p:sp>
      <p:grpSp>
        <p:nvGrpSpPr>
          <p:cNvPr id="123" name="Google Shape;123;p4"/>
          <p:cNvGrpSpPr/>
          <p:nvPr/>
        </p:nvGrpSpPr>
        <p:grpSpPr>
          <a:xfrm>
            <a:off x="-1008030" y="3427238"/>
            <a:ext cx="1656312" cy="1660374"/>
            <a:chOff x="2929375" y="236175"/>
            <a:chExt cx="805325" cy="807300"/>
          </a:xfrm>
        </p:grpSpPr>
        <p:sp>
          <p:nvSpPr>
            <p:cNvPr id="124" name="Google Shape;124;p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a:off x="5532700" y="4715075"/>
            <a:ext cx="538025" cy="157800"/>
            <a:chOff x="2575325" y="1348650"/>
            <a:chExt cx="538025" cy="157800"/>
          </a:xfrm>
        </p:grpSpPr>
        <p:sp>
          <p:nvSpPr>
            <p:cNvPr id="144" name="Google Shape;144;p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4"/>
          <p:cNvGrpSpPr/>
          <p:nvPr/>
        </p:nvGrpSpPr>
        <p:grpSpPr>
          <a:xfrm>
            <a:off x="-246311" y="-75763"/>
            <a:ext cx="925310" cy="943383"/>
            <a:chOff x="595389" y="1761100"/>
            <a:chExt cx="925310" cy="943383"/>
          </a:xfrm>
        </p:grpSpPr>
        <p:cxnSp>
          <p:nvCxnSpPr>
            <p:cNvPr id="148" name="Google Shape;148;p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51" name="Google Shape;151;p4"/>
          <p:cNvGrpSpPr/>
          <p:nvPr/>
        </p:nvGrpSpPr>
        <p:grpSpPr>
          <a:xfrm>
            <a:off x="3436664" y="4715075"/>
            <a:ext cx="925310" cy="943383"/>
            <a:chOff x="595389" y="1761100"/>
            <a:chExt cx="925310" cy="943383"/>
          </a:xfrm>
        </p:grpSpPr>
        <p:cxnSp>
          <p:nvCxnSpPr>
            <p:cNvPr id="152" name="Google Shape;152;p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55" name="Google Shape;155;p4"/>
          <p:cNvGrpSpPr/>
          <p:nvPr/>
        </p:nvGrpSpPr>
        <p:grpSpPr>
          <a:xfrm>
            <a:off x="3777322" y="213225"/>
            <a:ext cx="1584577" cy="196549"/>
            <a:chOff x="750197" y="155825"/>
            <a:chExt cx="1584577" cy="196549"/>
          </a:xfrm>
        </p:grpSpPr>
        <p:sp>
          <p:nvSpPr>
            <p:cNvPr id="156" name="Google Shape;156;p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4"/>
          <p:cNvGrpSpPr/>
          <p:nvPr/>
        </p:nvGrpSpPr>
        <p:grpSpPr>
          <a:xfrm>
            <a:off x="8565764" y="2067650"/>
            <a:ext cx="925310" cy="943383"/>
            <a:chOff x="595389" y="1761100"/>
            <a:chExt cx="925310" cy="943383"/>
          </a:xfrm>
        </p:grpSpPr>
        <p:cxnSp>
          <p:nvCxnSpPr>
            <p:cNvPr id="175" name="Google Shape;175;p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1917" name="Shape 1917"/>
        <p:cNvGrpSpPr/>
        <p:nvPr/>
      </p:nvGrpSpPr>
      <p:grpSpPr>
        <a:xfrm>
          <a:off x="0" y="0"/>
          <a:ext cx="0" cy="0"/>
          <a:chOff x="0" y="0"/>
          <a:chExt cx="0" cy="0"/>
        </a:xfrm>
      </p:grpSpPr>
      <p:pic>
        <p:nvPicPr>
          <p:cNvPr id="1918" name="Google Shape;1918;p31"/>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919" name="Google Shape;1919;p31"/>
          <p:cNvSpPr/>
          <p:nvPr/>
        </p:nvSpPr>
        <p:spPr>
          <a:xfrm>
            <a:off x="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0" name="Google Shape;1920;p31"/>
          <p:cNvGrpSpPr/>
          <p:nvPr/>
        </p:nvGrpSpPr>
        <p:grpSpPr>
          <a:xfrm>
            <a:off x="-936180" y="4356538"/>
            <a:ext cx="1656312" cy="1660374"/>
            <a:chOff x="2929375" y="236175"/>
            <a:chExt cx="805325" cy="807300"/>
          </a:xfrm>
        </p:grpSpPr>
        <p:sp>
          <p:nvSpPr>
            <p:cNvPr id="1921" name="Google Shape;1921;p3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0" name="Google Shape;1940;p31"/>
          <p:cNvGrpSpPr/>
          <p:nvPr/>
        </p:nvGrpSpPr>
        <p:grpSpPr>
          <a:xfrm>
            <a:off x="4302975" y="194550"/>
            <a:ext cx="538025" cy="157800"/>
            <a:chOff x="2575325" y="1348650"/>
            <a:chExt cx="538025" cy="157800"/>
          </a:xfrm>
        </p:grpSpPr>
        <p:sp>
          <p:nvSpPr>
            <p:cNvPr id="1941" name="Google Shape;1941;p31"/>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1"/>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1"/>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4" name="Google Shape;1944;p31"/>
          <p:cNvGrpSpPr/>
          <p:nvPr/>
        </p:nvGrpSpPr>
        <p:grpSpPr>
          <a:xfrm>
            <a:off x="-66211" y="-198238"/>
            <a:ext cx="925310" cy="943383"/>
            <a:chOff x="595389" y="1761100"/>
            <a:chExt cx="925310" cy="943383"/>
          </a:xfrm>
        </p:grpSpPr>
        <p:cxnSp>
          <p:nvCxnSpPr>
            <p:cNvPr id="1945" name="Google Shape;1945;p3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946" name="Google Shape;1946;p3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947" name="Google Shape;1947;p3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948" name="Google Shape;1948;p31"/>
          <p:cNvGrpSpPr/>
          <p:nvPr/>
        </p:nvGrpSpPr>
        <p:grpSpPr>
          <a:xfrm>
            <a:off x="8515339" y="3013100"/>
            <a:ext cx="925310" cy="943383"/>
            <a:chOff x="595389" y="1761100"/>
            <a:chExt cx="925310" cy="943383"/>
          </a:xfrm>
        </p:grpSpPr>
        <p:cxnSp>
          <p:nvCxnSpPr>
            <p:cNvPr id="1949" name="Google Shape;1949;p3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950" name="Google Shape;1950;p3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951" name="Google Shape;1951;p3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952" name="Google Shape;1952;p31"/>
          <p:cNvGrpSpPr/>
          <p:nvPr/>
        </p:nvGrpSpPr>
        <p:grpSpPr>
          <a:xfrm>
            <a:off x="3777322" y="4787625"/>
            <a:ext cx="1584577" cy="196549"/>
            <a:chOff x="750197" y="155825"/>
            <a:chExt cx="1584577" cy="196549"/>
          </a:xfrm>
        </p:grpSpPr>
        <p:sp>
          <p:nvSpPr>
            <p:cNvPr id="1953" name="Google Shape;1953;p3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1" name="Google Shape;1971;p31"/>
          <p:cNvSpPr txBox="1"/>
          <p:nvPr>
            <p:ph hasCustomPrompt="1" type="title"/>
          </p:nvPr>
        </p:nvSpPr>
        <p:spPr>
          <a:xfrm>
            <a:off x="3370705" y="540000"/>
            <a:ext cx="5062500" cy="7671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7200"/>
              <a:buNone/>
              <a:defRPr sz="54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972" name="Google Shape;1972;p31"/>
          <p:cNvSpPr txBox="1"/>
          <p:nvPr>
            <p:ph idx="1" type="subTitle"/>
          </p:nvPr>
        </p:nvSpPr>
        <p:spPr>
          <a:xfrm>
            <a:off x="3370751" y="1361520"/>
            <a:ext cx="50625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0"/>
              </a:spcBef>
              <a:spcAft>
                <a:spcPts val="0"/>
              </a:spcAft>
              <a:buNone/>
              <a:defRPr sz="1600">
                <a:solidFill>
                  <a:schemeClr val="lt1"/>
                </a:solidFill>
              </a:defRPr>
            </a:lvl2pPr>
            <a:lvl3pPr lvl="2" rtl="0" algn="ctr">
              <a:spcBef>
                <a:spcPts val="0"/>
              </a:spcBef>
              <a:spcAft>
                <a:spcPts val="0"/>
              </a:spcAft>
              <a:buNone/>
              <a:defRPr sz="1600">
                <a:solidFill>
                  <a:schemeClr val="lt1"/>
                </a:solidFill>
              </a:defRPr>
            </a:lvl3pPr>
            <a:lvl4pPr lvl="3" rtl="0" algn="ctr">
              <a:spcBef>
                <a:spcPts val="0"/>
              </a:spcBef>
              <a:spcAft>
                <a:spcPts val="0"/>
              </a:spcAft>
              <a:buNone/>
              <a:defRPr sz="1600">
                <a:solidFill>
                  <a:schemeClr val="lt1"/>
                </a:solidFill>
              </a:defRPr>
            </a:lvl4pPr>
            <a:lvl5pPr lvl="4" rtl="0" algn="ctr">
              <a:spcBef>
                <a:spcPts val="0"/>
              </a:spcBef>
              <a:spcAft>
                <a:spcPts val="0"/>
              </a:spcAft>
              <a:buNone/>
              <a:defRPr sz="1600">
                <a:solidFill>
                  <a:schemeClr val="lt1"/>
                </a:solidFill>
              </a:defRPr>
            </a:lvl5pPr>
            <a:lvl6pPr lvl="5" rtl="0" algn="ctr">
              <a:spcBef>
                <a:spcPts val="0"/>
              </a:spcBef>
              <a:spcAft>
                <a:spcPts val="0"/>
              </a:spcAft>
              <a:buNone/>
              <a:defRPr sz="1600">
                <a:solidFill>
                  <a:schemeClr val="lt1"/>
                </a:solidFill>
              </a:defRPr>
            </a:lvl6pPr>
            <a:lvl7pPr lvl="6" rtl="0" algn="ctr">
              <a:spcBef>
                <a:spcPts val="0"/>
              </a:spcBef>
              <a:spcAft>
                <a:spcPts val="0"/>
              </a:spcAft>
              <a:buNone/>
              <a:defRPr sz="1600">
                <a:solidFill>
                  <a:schemeClr val="lt1"/>
                </a:solidFill>
              </a:defRPr>
            </a:lvl7pPr>
            <a:lvl8pPr lvl="7" rtl="0" algn="ctr">
              <a:spcBef>
                <a:spcPts val="0"/>
              </a:spcBef>
              <a:spcAft>
                <a:spcPts val="0"/>
              </a:spcAft>
              <a:buNone/>
              <a:defRPr sz="1600">
                <a:solidFill>
                  <a:schemeClr val="lt1"/>
                </a:solidFill>
              </a:defRPr>
            </a:lvl8pPr>
            <a:lvl9pPr lvl="8" rtl="0" algn="ctr">
              <a:spcBef>
                <a:spcPts val="0"/>
              </a:spcBef>
              <a:spcAft>
                <a:spcPts val="0"/>
              </a:spcAft>
              <a:buNone/>
              <a:defRPr sz="1600">
                <a:solidFill>
                  <a:schemeClr val="lt1"/>
                </a:solidFill>
              </a:defRPr>
            </a:lvl9pPr>
          </a:lstStyle>
          <a:p/>
        </p:txBody>
      </p:sp>
      <p:sp>
        <p:nvSpPr>
          <p:cNvPr id="1973" name="Google Shape;1973;p31"/>
          <p:cNvSpPr txBox="1"/>
          <p:nvPr>
            <p:ph hasCustomPrompt="1" idx="2" type="title"/>
          </p:nvPr>
        </p:nvSpPr>
        <p:spPr>
          <a:xfrm>
            <a:off x="3370751" y="1951115"/>
            <a:ext cx="5062500" cy="7671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7200"/>
              <a:buNone/>
              <a:defRPr sz="54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974" name="Google Shape;1974;p31"/>
          <p:cNvSpPr txBox="1"/>
          <p:nvPr>
            <p:ph idx="3" type="subTitle"/>
          </p:nvPr>
        </p:nvSpPr>
        <p:spPr>
          <a:xfrm>
            <a:off x="3370613" y="2779497"/>
            <a:ext cx="50625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0"/>
              </a:spcBef>
              <a:spcAft>
                <a:spcPts val="0"/>
              </a:spcAft>
              <a:buNone/>
              <a:defRPr sz="1600">
                <a:solidFill>
                  <a:schemeClr val="lt1"/>
                </a:solidFill>
              </a:defRPr>
            </a:lvl2pPr>
            <a:lvl3pPr lvl="2" rtl="0" algn="ctr">
              <a:spcBef>
                <a:spcPts val="0"/>
              </a:spcBef>
              <a:spcAft>
                <a:spcPts val="0"/>
              </a:spcAft>
              <a:buNone/>
              <a:defRPr sz="1600">
                <a:solidFill>
                  <a:schemeClr val="lt1"/>
                </a:solidFill>
              </a:defRPr>
            </a:lvl3pPr>
            <a:lvl4pPr lvl="3" rtl="0" algn="ctr">
              <a:spcBef>
                <a:spcPts val="0"/>
              </a:spcBef>
              <a:spcAft>
                <a:spcPts val="0"/>
              </a:spcAft>
              <a:buNone/>
              <a:defRPr sz="1600">
                <a:solidFill>
                  <a:schemeClr val="lt1"/>
                </a:solidFill>
              </a:defRPr>
            </a:lvl4pPr>
            <a:lvl5pPr lvl="4" rtl="0" algn="ctr">
              <a:spcBef>
                <a:spcPts val="0"/>
              </a:spcBef>
              <a:spcAft>
                <a:spcPts val="0"/>
              </a:spcAft>
              <a:buNone/>
              <a:defRPr sz="1600">
                <a:solidFill>
                  <a:schemeClr val="lt1"/>
                </a:solidFill>
              </a:defRPr>
            </a:lvl5pPr>
            <a:lvl6pPr lvl="5" rtl="0" algn="ctr">
              <a:spcBef>
                <a:spcPts val="0"/>
              </a:spcBef>
              <a:spcAft>
                <a:spcPts val="0"/>
              </a:spcAft>
              <a:buNone/>
              <a:defRPr sz="1600">
                <a:solidFill>
                  <a:schemeClr val="lt1"/>
                </a:solidFill>
              </a:defRPr>
            </a:lvl6pPr>
            <a:lvl7pPr lvl="6" rtl="0" algn="ctr">
              <a:spcBef>
                <a:spcPts val="0"/>
              </a:spcBef>
              <a:spcAft>
                <a:spcPts val="0"/>
              </a:spcAft>
              <a:buNone/>
              <a:defRPr sz="1600">
                <a:solidFill>
                  <a:schemeClr val="lt1"/>
                </a:solidFill>
              </a:defRPr>
            </a:lvl7pPr>
            <a:lvl8pPr lvl="7" rtl="0" algn="ctr">
              <a:spcBef>
                <a:spcPts val="0"/>
              </a:spcBef>
              <a:spcAft>
                <a:spcPts val="0"/>
              </a:spcAft>
              <a:buNone/>
              <a:defRPr sz="1600">
                <a:solidFill>
                  <a:schemeClr val="lt1"/>
                </a:solidFill>
              </a:defRPr>
            </a:lvl8pPr>
            <a:lvl9pPr lvl="8" rtl="0" algn="ctr">
              <a:spcBef>
                <a:spcPts val="0"/>
              </a:spcBef>
              <a:spcAft>
                <a:spcPts val="0"/>
              </a:spcAft>
              <a:buNone/>
              <a:defRPr sz="1600">
                <a:solidFill>
                  <a:schemeClr val="lt1"/>
                </a:solidFill>
              </a:defRPr>
            </a:lvl9pPr>
          </a:lstStyle>
          <a:p/>
        </p:txBody>
      </p:sp>
      <p:sp>
        <p:nvSpPr>
          <p:cNvPr id="1975" name="Google Shape;1975;p31"/>
          <p:cNvSpPr txBox="1"/>
          <p:nvPr>
            <p:ph hasCustomPrompt="1" idx="4" type="title"/>
          </p:nvPr>
        </p:nvSpPr>
        <p:spPr>
          <a:xfrm>
            <a:off x="3370751" y="3362230"/>
            <a:ext cx="5062500" cy="7671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7200"/>
              <a:buNone/>
              <a:defRPr sz="54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976" name="Google Shape;1976;p31"/>
          <p:cNvSpPr txBox="1"/>
          <p:nvPr>
            <p:ph idx="5" type="subTitle"/>
          </p:nvPr>
        </p:nvSpPr>
        <p:spPr>
          <a:xfrm>
            <a:off x="3370636" y="4197474"/>
            <a:ext cx="50625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0"/>
              </a:spcBef>
              <a:spcAft>
                <a:spcPts val="0"/>
              </a:spcAft>
              <a:buNone/>
              <a:defRPr sz="1600">
                <a:solidFill>
                  <a:schemeClr val="lt1"/>
                </a:solidFill>
              </a:defRPr>
            </a:lvl2pPr>
            <a:lvl3pPr lvl="2" rtl="0" algn="ctr">
              <a:spcBef>
                <a:spcPts val="0"/>
              </a:spcBef>
              <a:spcAft>
                <a:spcPts val="0"/>
              </a:spcAft>
              <a:buNone/>
              <a:defRPr sz="1600">
                <a:solidFill>
                  <a:schemeClr val="lt1"/>
                </a:solidFill>
              </a:defRPr>
            </a:lvl3pPr>
            <a:lvl4pPr lvl="3" rtl="0" algn="ctr">
              <a:spcBef>
                <a:spcPts val="0"/>
              </a:spcBef>
              <a:spcAft>
                <a:spcPts val="0"/>
              </a:spcAft>
              <a:buNone/>
              <a:defRPr sz="1600">
                <a:solidFill>
                  <a:schemeClr val="lt1"/>
                </a:solidFill>
              </a:defRPr>
            </a:lvl4pPr>
            <a:lvl5pPr lvl="4" rtl="0" algn="ctr">
              <a:spcBef>
                <a:spcPts val="0"/>
              </a:spcBef>
              <a:spcAft>
                <a:spcPts val="0"/>
              </a:spcAft>
              <a:buNone/>
              <a:defRPr sz="1600">
                <a:solidFill>
                  <a:schemeClr val="lt1"/>
                </a:solidFill>
              </a:defRPr>
            </a:lvl5pPr>
            <a:lvl6pPr lvl="5" rtl="0" algn="ctr">
              <a:spcBef>
                <a:spcPts val="0"/>
              </a:spcBef>
              <a:spcAft>
                <a:spcPts val="0"/>
              </a:spcAft>
              <a:buNone/>
              <a:defRPr sz="1600">
                <a:solidFill>
                  <a:schemeClr val="lt1"/>
                </a:solidFill>
              </a:defRPr>
            </a:lvl6pPr>
            <a:lvl7pPr lvl="6" rtl="0" algn="ctr">
              <a:spcBef>
                <a:spcPts val="0"/>
              </a:spcBef>
              <a:spcAft>
                <a:spcPts val="0"/>
              </a:spcAft>
              <a:buNone/>
              <a:defRPr sz="1600">
                <a:solidFill>
                  <a:schemeClr val="lt1"/>
                </a:solidFill>
              </a:defRPr>
            </a:lvl7pPr>
            <a:lvl8pPr lvl="7" rtl="0" algn="ctr">
              <a:spcBef>
                <a:spcPts val="0"/>
              </a:spcBef>
              <a:spcAft>
                <a:spcPts val="0"/>
              </a:spcAft>
              <a:buNone/>
              <a:defRPr sz="1600">
                <a:solidFill>
                  <a:schemeClr val="lt1"/>
                </a:solidFill>
              </a:defRPr>
            </a:lvl8pPr>
            <a:lvl9pPr lvl="8" rtl="0" algn="ctr">
              <a:spcBef>
                <a:spcPts val="0"/>
              </a:spcBef>
              <a:spcAft>
                <a:spcPts val="0"/>
              </a:spcAft>
              <a:buNone/>
              <a:defRPr sz="1600">
                <a:solidFill>
                  <a:schemeClr val="lt1"/>
                </a:solidFill>
              </a:defRPr>
            </a:lvl9pPr>
          </a:lstStyle>
          <a:p/>
        </p:txBody>
      </p:sp>
      <p:sp>
        <p:nvSpPr>
          <p:cNvPr id="1977" name="Google Shape;1977;p31"/>
          <p:cNvSpPr/>
          <p:nvPr>
            <p:ph idx="6" type="pic"/>
          </p:nvPr>
        </p:nvSpPr>
        <p:spPr>
          <a:xfrm>
            <a:off x="710738" y="540000"/>
            <a:ext cx="2397000" cy="40635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7_1_1">
    <p:spTree>
      <p:nvGrpSpPr>
        <p:cNvPr id="1978" name="Shape 1978"/>
        <p:cNvGrpSpPr/>
        <p:nvPr/>
      </p:nvGrpSpPr>
      <p:grpSpPr>
        <a:xfrm>
          <a:off x="0" y="0"/>
          <a:ext cx="0" cy="0"/>
          <a:chOff x="0" y="0"/>
          <a:chExt cx="0" cy="0"/>
        </a:xfrm>
      </p:grpSpPr>
      <p:pic>
        <p:nvPicPr>
          <p:cNvPr id="1979" name="Google Shape;1979;p3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980" name="Google Shape;1980;p32"/>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1" name="Google Shape;1981;p32"/>
          <p:cNvSpPr txBox="1"/>
          <p:nvPr>
            <p:ph idx="1" type="subTitle"/>
          </p:nvPr>
        </p:nvSpPr>
        <p:spPr>
          <a:xfrm>
            <a:off x="867500" y="3971306"/>
            <a:ext cx="2103300" cy="61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82" name="Google Shape;1982;p32"/>
          <p:cNvSpPr txBox="1"/>
          <p:nvPr>
            <p:ph idx="2" type="subTitle"/>
          </p:nvPr>
        </p:nvSpPr>
        <p:spPr>
          <a:xfrm>
            <a:off x="6179549" y="3971306"/>
            <a:ext cx="2103300" cy="61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83" name="Google Shape;1983;p32"/>
          <p:cNvSpPr txBox="1"/>
          <p:nvPr>
            <p:ph idx="3" type="subTitle"/>
          </p:nvPr>
        </p:nvSpPr>
        <p:spPr>
          <a:xfrm>
            <a:off x="3523525" y="3971306"/>
            <a:ext cx="2103300" cy="61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84" name="Google Shape;1984;p32"/>
          <p:cNvSpPr txBox="1"/>
          <p:nvPr>
            <p:ph idx="4" type="subTitle"/>
          </p:nvPr>
        </p:nvSpPr>
        <p:spPr>
          <a:xfrm>
            <a:off x="867500" y="3648450"/>
            <a:ext cx="210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5" name="Google Shape;1985;p32"/>
          <p:cNvSpPr txBox="1"/>
          <p:nvPr>
            <p:ph idx="5" type="subTitle"/>
          </p:nvPr>
        </p:nvSpPr>
        <p:spPr>
          <a:xfrm>
            <a:off x="3523518" y="3648450"/>
            <a:ext cx="210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6" name="Google Shape;1986;p32"/>
          <p:cNvSpPr txBox="1"/>
          <p:nvPr>
            <p:ph idx="6" type="subTitle"/>
          </p:nvPr>
        </p:nvSpPr>
        <p:spPr>
          <a:xfrm>
            <a:off x="6179560" y="3648450"/>
            <a:ext cx="210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7" name="Google Shape;1987;p32"/>
          <p:cNvSpPr txBox="1"/>
          <p:nvPr>
            <p:ph hasCustomPrompt="1" idx="7" type="title"/>
          </p:nvPr>
        </p:nvSpPr>
        <p:spPr>
          <a:xfrm>
            <a:off x="1473175" y="2993950"/>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988" name="Google Shape;1988;p32"/>
          <p:cNvSpPr txBox="1"/>
          <p:nvPr>
            <p:ph hasCustomPrompt="1" idx="8" type="title"/>
          </p:nvPr>
        </p:nvSpPr>
        <p:spPr>
          <a:xfrm>
            <a:off x="4129125" y="2993950"/>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989" name="Google Shape;1989;p32"/>
          <p:cNvSpPr txBox="1"/>
          <p:nvPr>
            <p:ph hasCustomPrompt="1" idx="9" type="title"/>
          </p:nvPr>
        </p:nvSpPr>
        <p:spPr>
          <a:xfrm>
            <a:off x="6785050" y="2993950"/>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grpSp>
        <p:nvGrpSpPr>
          <p:cNvPr id="1990" name="Google Shape;1990;p32"/>
          <p:cNvGrpSpPr/>
          <p:nvPr/>
        </p:nvGrpSpPr>
        <p:grpSpPr>
          <a:xfrm>
            <a:off x="-755905" y="4277288"/>
            <a:ext cx="1656312" cy="1660374"/>
            <a:chOff x="2929375" y="236175"/>
            <a:chExt cx="805325" cy="807300"/>
          </a:xfrm>
        </p:grpSpPr>
        <p:sp>
          <p:nvSpPr>
            <p:cNvPr id="1991" name="Google Shape;1991;p3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0" name="Google Shape;2010;p32"/>
          <p:cNvGrpSpPr/>
          <p:nvPr/>
        </p:nvGrpSpPr>
        <p:grpSpPr>
          <a:xfrm>
            <a:off x="7885975" y="155100"/>
            <a:ext cx="538025" cy="157800"/>
            <a:chOff x="2575325" y="1348650"/>
            <a:chExt cx="538025" cy="157800"/>
          </a:xfrm>
        </p:grpSpPr>
        <p:sp>
          <p:nvSpPr>
            <p:cNvPr id="2011" name="Google Shape;2011;p32"/>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2"/>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2"/>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4" name="Google Shape;2014;p32"/>
          <p:cNvGrpSpPr/>
          <p:nvPr/>
        </p:nvGrpSpPr>
        <p:grpSpPr>
          <a:xfrm>
            <a:off x="-246311" y="-75763"/>
            <a:ext cx="925310" cy="943383"/>
            <a:chOff x="595389" y="1761100"/>
            <a:chExt cx="925310" cy="943383"/>
          </a:xfrm>
        </p:grpSpPr>
        <p:cxnSp>
          <p:nvCxnSpPr>
            <p:cNvPr id="2015" name="Google Shape;2015;p3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16" name="Google Shape;2016;p3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17" name="Google Shape;2017;p3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18" name="Google Shape;2018;p32"/>
          <p:cNvGrpSpPr/>
          <p:nvPr/>
        </p:nvGrpSpPr>
        <p:grpSpPr>
          <a:xfrm>
            <a:off x="3777322" y="4794850"/>
            <a:ext cx="1584577" cy="196549"/>
            <a:chOff x="750197" y="155825"/>
            <a:chExt cx="1584577" cy="196549"/>
          </a:xfrm>
        </p:grpSpPr>
        <p:sp>
          <p:nvSpPr>
            <p:cNvPr id="2019" name="Google Shape;2019;p3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7" name="Google Shape;2037;p32"/>
          <p:cNvGrpSpPr/>
          <p:nvPr/>
        </p:nvGrpSpPr>
        <p:grpSpPr>
          <a:xfrm>
            <a:off x="8565764" y="2067650"/>
            <a:ext cx="925310" cy="943383"/>
            <a:chOff x="595389" y="1761100"/>
            <a:chExt cx="925310" cy="943383"/>
          </a:xfrm>
        </p:grpSpPr>
        <p:cxnSp>
          <p:nvCxnSpPr>
            <p:cNvPr id="2038" name="Google Shape;2038;p3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39" name="Google Shape;2039;p3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40" name="Google Shape;2040;p3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41" name="Google Shape;2041;p32"/>
          <p:cNvGrpSpPr/>
          <p:nvPr/>
        </p:nvGrpSpPr>
        <p:grpSpPr>
          <a:xfrm>
            <a:off x="8003920" y="4277288"/>
            <a:ext cx="1656312" cy="1660374"/>
            <a:chOff x="2929375" y="236175"/>
            <a:chExt cx="805325" cy="807300"/>
          </a:xfrm>
        </p:grpSpPr>
        <p:sp>
          <p:nvSpPr>
            <p:cNvPr id="2042" name="Google Shape;2042;p3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061" name="Shape 2061"/>
        <p:cNvGrpSpPr/>
        <p:nvPr/>
      </p:nvGrpSpPr>
      <p:grpSpPr>
        <a:xfrm>
          <a:off x="0" y="0"/>
          <a:ext cx="0" cy="0"/>
          <a:chOff x="0" y="0"/>
          <a:chExt cx="0" cy="0"/>
        </a:xfrm>
      </p:grpSpPr>
      <p:pic>
        <p:nvPicPr>
          <p:cNvPr id="2062" name="Google Shape;2062;p3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2063" name="Google Shape;2063;p33"/>
          <p:cNvSpPr/>
          <p:nvPr/>
        </p:nvSpPr>
        <p:spPr>
          <a:xfrm>
            <a:off x="0" y="0"/>
            <a:ext cx="28914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4" name="Google Shape;2064;p33"/>
          <p:cNvGrpSpPr/>
          <p:nvPr/>
        </p:nvGrpSpPr>
        <p:grpSpPr>
          <a:xfrm>
            <a:off x="8423995" y="1741563"/>
            <a:ext cx="1656312" cy="1660374"/>
            <a:chOff x="2929375" y="236175"/>
            <a:chExt cx="805325" cy="807300"/>
          </a:xfrm>
        </p:grpSpPr>
        <p:sp>
          <p:nvSpPr>
            <p:cNvPr id="2065" name="Google Shape;2065;p3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4" name="Google Shape;2084;p33"/>
          <p:cNvGrpSpPr/>
          <p:nvPr/>
        </p:nvGrpSpPr>
        <p:grpSpPr>
          <a:xfrm>
            <a:off x="1017275" y="4749000"/>
            <a:ext cx="538025" cy="157800"/>
            <a:chOff x="2575325" y="1348650"/>
            <a:chExt cx="538025" cy="157800"/>
          </a:xfrm>
        </p:grpSpPr>
        <p:sp>
          <p:nvSpPr>
            <p:cNvPr id="2085" name="Google Shape;2085;p33"/>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3"/>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3"/>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33"/>
          <p:cNvGrpSpPr/>
          <p:nvPr/>
        </p:nvGrpSpPr>
        <p:grpSpPr>
          <a:xfrm>
            <a:off x="7961339" y="111175"/>
            <a:ext cx="925310" cy="943383"/>
            <a:chOff x="595389" y="1761100"/>
            <a:chExt cx="925310" cy="943383"/>
          </a:xfrm>
        </p:grpSpPr>
        <p:cxnSp>
          <p:nvCxnSpPr>
            <p:cNvPr id="2089" name="Google Shape;2089;p3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90" name="Google Shape;2090;p3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91" name="Google Shape;2091;p3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92" name="Google Shape;2092;p33"/>
          <p:cNvGrpSpPr/>
          <p:nvPr/>
        </p:nvGrpSpPr>
        <p:grpSpPr>
          <a:xfrm>
            <a:off x="-262436" y="2203875"/>
            <a:ext cx="925310" cy="943383"/>
            <a:chOff x="595389" y="1761100"/>
            <a:chExt cx="925310" cy="943383"/>
          </a:xfrm>
        </p:grpSpPr>
        <p:cxnSp>
          <p:nvCxnSpPr>
            <p:cNvPr id="2093" name="Google Shape;2093;p3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94" name="Google Shape;2094;p3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95" name="Google Shape;2095;p3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96" name="Google Shape;2096;p33"/>
          <p:cNvGrpSpPr/>
          <p:nvPr/>
        </p:nvGrpSpPr>
        <p:grpSpPr>
          <a:xfrm>
            <a:off x="1017285" y="155825"/>
            <a:ext cx="1584577" cy="196549"/>
            <a:chOff x="750197" y="155825"/>
            <a:chExt cx="1584577" cy="196549"/>
          </a:xfrm>
        </p:grpSpPr>
        <p:sp>
          <p:nvSpPr>
            <p:cNvPr id="2097" name="Google Shape;2097;p3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5" name="Google Shape;2115;p33"/>
          <p:cNvSpPr txBox="1"/>
          <p:nvPr>
            <p:ph idx="1" type="subTitle"/>
          </p:nvPr>
        </p:nvSpPr>
        <p:spPr>
          <a:xfrm>
            <a:off x="4572000" y="1471301"/>
            <a:ext cx="3852000" cy="107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16" name="Google Shape;2116;p33"/>
          <p:cNvSpPr txBox="1"/>
          <p:nvPr>
            <p:ph type="ctrTitle"/>
          </p:nvPr>
        </p:nvSpPr>
        <p:spPr>
          <a:xfrm flipH="1">
            <a:off x="4572000" y="574895"/>
            <a:ext cx="3852000" cy="998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17" name="Google Shape;2117;p33"/>
          <p:cNvSpPr txBox="1"/>
          <p:nvPr/>
        </p:nvSpPr>
        <p:spPr>
          <a:xfrm>
            <a:off x="4940088" y="3578700"/>
            <a:ext cx="3115800" cy="728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Hind"/>
                <a:ea typeface="Hind"/>
                <a:cs typeface="Hind"/>
                <a:sym typeface="Hind"/>
              </a:rPr>
              <a:t>CREDITS: This presentation template was created by </a:t>
            </a:r>
            <a:r>
              <a:rPr b="1" lang="en" sz="1100">
                <a:solidFill>
                  <a:schemeClr val="dk1"/>
                </a:solidFill>
                <a:uFill>
                  <a:noFill/>
                </a:uFill>
                <a:latin typeface="Hind"/>
                <a:ea typeface="Hind"/>
                <a:cs typeface="Hind"/>
                <a:sym typeface="Hind"/>
                <a:hlinkClick r:id="rId3">
                  <a:extLst>
                    <a:ext uri="{A12FA001-AC4F-418D-AE19-62706E023703}">
                      <ahyp:hlinkClr val="tx"/>
                    </a:ext>
                  </a:extLst>
                </a:hlinkClick>
              </a:rPr>
              <a:t>Slidesgo</a:t>
            </a:r>
            <a:r>
              <a:rPr b="1" lang="en" sz="1100">
                <a:solidFill>
                  <a:schemeClr val="dk1"/>
                </a:solidFill>
                <a:latin typeface="Hind"/>
                <a:ea typeface="Hind"/>
                <a:cs typeface="Hind"/>
                <a:sym typeface="Hind"/>
              </a:rPr>
              <a:t>,</a:t>
            </a:r>
            <a:r>
              <a:rPr lang="en" sz="1100">
                <a:solidFill>
                  <a:schemeClr val="dk1"/>
                </a:solidFill>
                <a:latin typeface="Hind"/>
                <a:ea typeface="Hind"/>
                <a:cs typeface="Hind"/>
                <a:sym typeface="Hind"/>
              </a:rPr>
              <a:t> and includes icons by </a:t>
            </a:r>
            <a:r>
              <a:rPr b="1" lang="en" sz="1100">
                <a:solidFill>
                  <a:schemeClr val="dk1"/>
                </a:solidFill>
                <a:uFill>
                  <a:noFill/>
                </a:uFill>
                <a:latin typeface="Hind"/>
                <a:ea typeface="Hind"/>
                <a:cs typeface="Hind"/>
                <a:sym typeface="Hind"/>
                <a:hlinkClick r:id="rId4">
                  <a:extLst>
                    <a:ext uri="{A12FA001-AC4F-418D-AE19-62706E023703}">
                      <ahyp:hlinkClr val="tx"/>
                    </a:ext>
                  </a:extLst>
                </a:hlinkClick>
              </a:rPr>
              <a:t>Flaticon</a:t>
            </a:r>
            <a:r>
              <a:rPr lang="en" sz="1100">
                <a:solidFill>
                  <a:schemeClr val="dk1"/>
                </a:solidFill>
                <a:latin typeface="Hind"/>
                <a:ea typeface="Hind"/>
                <a:cs typeface="Hind"/>
                <a:sym typeface="Hind"/>
              </a:rPr>
              <a:t>, and infographics &amp; images by </a:t>
            </a:r>
            <a:r>
              <a:rPr b="1" lang="en" sz="1100">
                <a:solidFill>
                  <a:schemeClr val="dk1"/>
                </a:solidFill>
                <a:uFill>
                  <a:noFill/>
                </a:uFill>
                <a:latin typeface="Hind"/>
                <a:ea typeface="Hind"/>
                <a:cs typeface="Hind"/>
                <a:sym typeface="Hind"/>
                <a:hlinkClick r:id="rId5">
                  <a:extLst>
                    <a:ext uri="{A12FA001-AC4F-418D-AE19-62706E023703}">
                      <ahyp:hlinkClr val="tx"/>
                    </a:ext>
                  </a:extLst>
                </a:hlinkClick>
              </a:rPr>
              <a:t>Freepik</a:t>
            </a:r>
            <a:r>
              <a:rPr lang="en" sz="1100">
                <a:solidFill>
                  <a:schemeClr val="dk1"/>
                </a:solidFill>
                <a:latin typeface="Hind"/>
                <a:ea typeface="Hind"/>
                <a:cs typeface="Hind"/>
                <a:sym typeface="Hind"/>
              </a:rPr>
              <a:t> </a:t>
            </a:r>
            <a:endParaRPr sz="1100">
              <a:solidFill>
                <a:schemeClr val="dk1"/>
              </a:solidFill>
              <a:latin typeface="Hind"/>
              <a:ea typeface="Hind"/>
              <a:cs typeface="Hind"/>
              <a:sym typeface="Hind"/>
            </a:endParaRPr>
          </a:p>
        </p:txBody>
      </p:sp>
      <p:sp>
        <p:nvSpPr>
          <p:cNvPr id="2118" name="Google Shape;2118;p33"/>
          <p:cNvSpPr/>
          <p:nvPr>
            <p:ph idx="2" type="pic"/>
          </p:nvPr>
        </p:nvSpPr>
        <p:spPr>
          <a:xfrm>
            <a:off x="1017275" y="540000"/>
            <a:ext cx="2579100" cy="3955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
    <p:bg>
      <p:bgPr>
        <a:gradFill>
          <a:gsLst>
            <a:gs pos="0">
              <a:schemeClr val="lt2"/>
            </a:gs>
            <a:gs pos="11000">
              <a:schemeClr val="lt2"/>
            </a:gs>
            <a:gs pos="49000">
              <a:schemeClr val="accent2"/>
            </a:gs>
            <a:gs pos="75000">
              <a:schemeClr val="lt2"/>
            </a:gs>
            <a:gs pos="100000">
              <a:schemeClr val="accent1"/>
            </a:gs>
          </a:gsLst>
          <a:lin ang="8099331" scaled="0"/>
        </a:gradFill>
      </p:bgPr>
    </p:bg>
    <p:spTree>
      <p:nvGrpSpPr>
        <p:cNvPr id="2119" name="Shape 2119"/>
        <p:cNvGrpSpPr/>
        <p:nvPr/>
      </p:nvGrpSpPr>
      <p:grpSpPr>
        <a:xfrm>
          <a:off x="0" y="0"/>
          <a:ext cx="0" cy="0"/>
          <a:chOff x="0" y="0"/>
          <a:chExt cx="0" cy="0"/>
        </a:xfrm>
      </p:grpSpPr>
      <p:pic>
        <p:nvPicPr>
          <p:cNvPr id="2120" name="Google Shape;2120;p3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21" name="Google Shape;2121;p34"/>
          <p:cNvGrpSpPr/>
          <p:nvPr/>
        </p:nvGrpSpPr>
        <p:grpSpPr>
          <a:xfrm>
            <a:off x="-943205" y="4190838"/>
            <a:ext cx="1656312" cy="1660374"/>
            <a:chOff x="2929375" y="236175"/>
            <a:chExt cx="805325" cy="807300"/>
          </a:xfrm>
        </p:grpSpPr>
        <p:sp>
          <p:nvSpPr>
            <p:cNvPr id="2122" name="Google Shape;2122;p3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1" name="Google Shape;2141;p34"/>
          <p:cNvGrpSpPr/>
          <p:nvPr/>
        </p:nvGrpSpPr>
        <p:grpSpPr>
          <a:xfrm>
            <a:off x="4302975" y="4715075"/>
            <a:ext cx="538025" cy="157800"/>
            <a:chOff x="2575325" y="1348650"/>
            <a:chExt cx="538025" cy="157800"/>
          </a:xfrm>
        </p:grpSpPr>
        <p:sp>
          <p:nvSpPr>
            <p:cNvPr id="2142" name="Google Shape;2142;p3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34"/>
          <p:cNvGrpSpPr/>
          <p:nvPr/>
        </p:nvGrpSpPr>
        <p:grpSpPr>
          <a:xfrm>
            <a:off x="-289536" y="342037"/>
            <a:ext cx="925310" cy="943383"/>
            <a:chOff x="595389" y="1761100"/>
            <a:chExt cx="925310" cy="943383"/>
          </a:xfrm>
        </p:grpSpPr>
        <p:cxnSp>
          <p:nvCxnSpPr>
            <p:cNvPr id="2146" name="Google Shape;2146;p3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47" name="Google Shape;2147;p3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48" name="Google Shape;2148;p3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149" name="Google Shape;2149;p34"/>
          <p:cNvGrpSpPr/>
          <p:nvPr/>
        </p:nvGrpSpPr>
        <p:grpSpPr>
          <a:xfrm>
            <a:off x="8659439" y="4065800"/>
            <a:ext cx="925310" cy="943383"/>
            <a:chOff x="595389" y="1761100"/>
            <a:chExt cx="925310" cy="943383"/>
          </a:xfrm>
        </p:grpSpPr>
        <p:cxnSp>
          <p:nvCxnSpPr>
            <p:cNvPr id="2150" name="Google Shape;2150;p3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51" name="Google Shape;2151;p3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52" name="Google Shape;2152;p3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153" name="Google Shape;2153;p34"/>
          <p:cNvGrpSpPr/>
          <p:nvPr/>
        </p:nvGrpSpPr>
        <p:grpSpPr>
          <a:xfrm>
            <a:off x="3779697" y="213225"/>
            <a:ext cx="1584577" cy="196549"/>
            <a:chOff x="750197" y="155825"/>
            <a:chExt cx="1584577" cy="196549"/>
          </a:xfrm>
        </p:grpSpPr>
        <p:sp>
          <p:nvSpPr>
            <p:cNvPr id="2154" name="Google Shape;2154;p3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2" name="Google Shape;2172;p34"/>
          <p:cNvGrpSpPr/>
          <p:nvPr/>
        </p:nvGrpSpPr>
        <p:grpSpPr>
          <a:xfrm>
            <a:off x="8293945" y="-374937"/>
            <a:ext cx="1656312" cy="1660374"/>
            <a:chOff x="2929375" y="236175"/>
            <a:chExt cx="805325" cy="807300"/>
          </a:xfrm>
        </p:grpSpPr>
        <p:sp>
          <p:nvSpPr>
            <p:cNvPr id="2173" name="Google Shape;2173;p3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92" name="Google Shape;2192;p34"/>
          <p:cNvPicPr preferRelativeResize="0"/>
          <p:nvPr/>
        </p:nvPicPr>
        <p:blipFill>
          <a:blip r:embed="rId3">
            <a:alphaModFix/>
          </a:blip>
          <a:stretch>
            <a:fillRect/>
          </a:stretch>
        </p:blipFill>
        <p:spPr>
          <a:xfrm>
            <a:off x="940350" y="766000"/>
            <a:ext cx="2413750" cy="3620626"/>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
    <p:bg>
      <p:bgPr>
        <a:gradFill>
          <a:gsLst>
            <a:gs pos="0">
              <a:schemeClr val="lt2"/>
            </a:gs>
            <a:gs pos="11000">
              <a:schemeClr val="lt2"/>
            </a:gs>
            <a:gs pos="49000">
              <a:schemeClr val="accent2"/>
            </a:gs>
            <a:gs pos="75000">
              <a:schemeClr val="lt2"/>
            </a:gs>
            <a:gs pos="100000">
              <a:schemeClr val="accent1"/>
            </a:gs>
          </a:gsLst>
          <a:lin ang="8099331" scaled="0"/>
        </a:gradFill>
      </p:bgPr>
    </p:bg>
    <p:spTree>
      <p:nvGrpSpPr>
        <p:cNvPr id="2193" name="Shape 2193"/>
        <p:cNvGrpSpPr/>
        <p:nvPr/>
      </p:nvGrpSpPr>
      <p:grpSpPr>
        <a:xfrm>
          <a:off x="0" y="0"/>
          <a:ext cx="0" cy="0"/>
          <a:chOff x="0" y="0"/>
          <a:chExt cx="0" cy="0"/>
        </a:xfrm>
      </p:grpSpPr>
      <p:pic>
        <p:nvPicPr>
          <p:cNvPr id="2194" name="Google Shape;2194;p3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95" name="Google Shape;2195;p35"/>
          <p:cNvGrpSpPr/>
          <p:nvPr/>
        </p:nvGrpSpPr>
        <p:grpSpPr>
          <a:xfrm>
            <a:off x="-943205" y="812288"/>
            <a:ext cx="1656312" cy="1660374"/>
            <a:chOff x="2929375" y="236175"/>
            <a:chExt cx="805325" cy="807300"/>
          </a:xfrm>
        </p:grpSpPr>
        <p:sp>
          <p:nvSpPr>
            <p:cNvPr id="2196" name="Google Shape;2196;p3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5" name="Google Shape;2215;p35"/>
          <p:cNvGrpSpPr/>
          <p:nvPr/>
        </p:nvGrpSpPr>
        <p:grpSpPr>
          <a:xfrm>
            <a:off x="8236250" y="4715075"/>
            <a:ext cx="538025" cy="157800"/>
            <a:chOff x="2575325" y="1348650"/>
            <a:chExt cx="538025" cy="157800"/>
          </a:xfrm>
        </p:grpSpPr>
        <p:sp>
          <p:nvSpPr>
            <p:cNvPr id="2216" name="Google Shape;2216;p3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9" name="Google Shape;2219;p35"/>
          <p:cNvGrpSpPr/>
          <p:nvPr/>
        </p:nvGrpSpPr>
        <p:grpSpPr>
          <a:xfrm>
            <a:off x="7735464" y="-403388"/>
            <a:ext cx="925310" cy="943383"/>
            <a:chOff x="595389" y="1761100"/>
            <a:chExt cx="925310" cy="943383"/>
          </a:xfrm>
        </p:grpSpPr>
        <p:cxnSp>
          <p:nvCxnSpPr>
            <p:cNvPr id="2220" name="Google Shape;2220;p3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221" name="Google Shape;2221;p3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222" name="Google Shape;2222;p3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223" name="Google Shape;2223;p35"/>
          <p:cNvGrpSpPr/>
          <p:nvPr/>
        </p:nvGrpSpPr>
        <p:grpSpPr>
          <a:xfrm>
            <a:off x="-577711" y="3820875"/>
            <a:ext cx="925310" cy="943383"/>
            <a:chOff x="595389" y="1761100"/>
            <a:chExt cx="925310" cy="943383"/>
          </a:xfrm>
        </p:grpSpPr>
        <p:cxnSp>
          <p:nvCxnSpPr>
            <p:cNvPr id="2224" name="Google Shape;2224;p3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225" name="Google Shape;2225;p3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226" name="Google Shape;2226;p3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227" name="Google Shape;2227;p35"/>
          <p:cNvGrpSpPr/>
          <p:nvPr/>
        </p:nvGrpSpPr>
        <p:grpSpPr>
          <a:xfrm>
            <a:off x="305597" y="213225"/>
            <a:ext cx="1584577" cy="196549"/>
            <a:chOff x="750197" y="155825"/>
            <a:chExt cx="1584577" cy="196549"/>
          </a:xfrm>
        </p:grpSpPr>
        <p:sp>
          <p:nvSpPr>
            <p:cNvPr id="2228" name="Google Shape;2228;p3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6" name="Google Shape;2246;p35"/>
          <p:cNvGrpSpPr/>
          <p:nvPr/>
        </p:nvGrpSpPr>
        <p:grpSpPr>
          <a:xfrm>
            <a:off x="8313670" y="2728488"/>
            <a:ext cx="1656312" cy="1660374"/>
            <a:chOff x="2929375" y="236175"/>
            <a:chExt cx="805325" cy="807300"/>
          </a:xfrm>
        </p:grpSpPr>
        <p:sp>
          <p:nvSpPr>
            <p:cNvPr id="2247" name="Google Shape;2247;p3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66" name="Google Shape;2266;p35"/>
          <p:cNvPicPr preferRelativeResize="0"/>
          <p:nvPr/>
        </p:nvPicPr>
        <p:blipFill rotWithShape="1">
          <a:blip r:embed="rId3">
            <a:alphaModFix/>
          </a:blip>
          <a:srcRect b="0" l="22484" r="10795" t="0"/>
          <a:stretch/>
        </p:blipFill>
        <p:spPr>
          <a:xfrm>
            <a:off x="5704419" y="1382887"/>
            <a:ext cx="2386925" cy="2386851"/>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8" name="Shape 178"/>
        <p:cNvGrpSpPr/>
        <p:nvPr/>
      </p:nvGrpSpPr>
      <p:grpSpPr>
        <a:xfrm>
          <a:off x="0" y="0"/>
          <a:ext cx="0" cy="0"/>
          <a:chOff x="0" y="0"/>
          <a:chExt cx="0" cy="0"/>
        </a:xfrm>
      </p:grpSpPr>
      <p:pic>
        <p:nvPicPr>
          <p:cNvPr id="179" name="Google Shape;179;p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80" name="Google Shape;180;p5"/>
          <p:cNvSpPr/>
          <p:nvPr/>
        </p:nvSpPr>
        <p:spPr>
          <a:xfrm>
            <a:off x="0" y="0"/>
            <a:ext cx="17289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5"/>
          <p:cNvGrpSpPr/>
          <p:nvPr/>
        </p:nvGrpSpPr>
        <p:grpSpPr>
          <a:xfrm>
            <a:off x="-943205" y="1741563"/>
            <a:ext cx="1656312" cy="1660374"/>
            <a:chOff x="2929375" y="236175"/>
            <a:chExt cx="805325" cy="807300"/>
          </a:xfrm>
        </p:grpSpPr>
        <p:sp>
          <p:nvSpPr>
            <p:cNvPr id="182" name="Google Shape;182;p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5"/>
          <p:cNvGrpSpPr/>
          <p:nvPr/>
        </p:nvGrpSpPr>
        <p:grpSpPr>
          <a:xfrm>
            <a:off x="4302975" y="4715075"/>
            <a:ext cx="538025" cy="157800"/>
            <a:chOff x="2575325" y="1348650"/>
            <a:chExt cx="538025" cy="157800"/>
          </a:xfrm>
        </p:grpSpPr>
        <p:sp>
          <p:nvSpPr>
            <p:cNvPr id="202" name="Google Shape;202;p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5"/>
          <p:cNvGrpSpPr/>
          <p:nvPr/>
        </p:nvGrpSpPr>
        <p:grpSpPr>
          <a:xfrm>
            <a:off x="322789" y="68312"/>
            <a:ext cx="925310" cy="943383"/>
            <a:chOff x="595389" y="1761100"/>
            <a:chExt cx="925310" cy="943383"/>
          </a:xfrm>
        </p:grpSpPr>
        <p:cxnSp>
          <p:nvCxnSpPr>
            <p:cNvPr id="206" name="Google Shape;206;p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9" name="Google Shape;209;p5"/>
          <p:cNvGrpSpPr/>
          <p:nvPr/>
        </p:nvGrpSpPr>
        <p:grpSpPr>
          <a:xfrm>
            <a:off x="7931839" y="4065800"/>
            <a:ext cx="925310" cy="943383"/>
            <a:chOff x="595389" y="1761100"/>
            <a:chExt cx="925310" cy="943383"/>
          </a:xfrm>
        </p:grpSpPr>
        <p:cxnSp>
          <p:nvCxnSpPr>
            <p:cNvPr id="210" name="Google Shape;210;p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13" name="Google Shape;213;p5"/>
          <p:cNvGrpSpPr/>
          <p:nvPr/>
        </p:nvGrpSpPr>
        <p:grpSpPr>
          <a:xfrm>
            <a:off x="6839422" y="213225"/>
            <a:ext cx="1584577" cy="196549"/>
            <a:chOff x="750197" y="155825"/>
            <a:chExt cx="1584577" cy="196549"/>
          </a:xfrm>
        </p:grpSpPr>
        <p:sp>
          <p:nvSpPr>
            <p:cNvPr id="214" name="Google Shape;214;p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5"/>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3" name="Google Shape;233;p5"/>
          <p:cNvSpPr txBox="1"/>
          <p:nvPr>
            <p:ph idx="1" type="subTitle"/>
          </p:nvPr>
        </p:nvSpPr>
        <p:spPr>
          <a:xfrm>
            <a:off x="4955264" y="3344402"/>
            <a:ext cx="2976600" cy="69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4" name="Google Shape;234;p5"/>
          <p:cNvSpPr txBox="1"/>
          <p:nvPr>
            <p:ph idx="2" type="subTitle"/>
          </p:nvPr>
        </p:nvSpPr>
        <p:spPr>
          <a:xfrm>
            <a:off x="4955264" y="1967072"/>
            <a:ext cx="2976600" cy="69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5" name="Google Shape;235;p5"/>
          <p:cNvSpPr txBox="1"/>
          <p:nvPr>
            <p:ph idx="3" type="subTitle"/>
          </p:nvPr>
        </p:nvSpPr>
        <p:spPr>
          <a:xfrm>
            <a:off x="4955262" y="3024018"/>
            <a:ext cx="2976600" cy="4776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Font typeface="Anton"/>
              <a:buNone/>
              <a:defRPr b="1" sz="24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5"/>
          <p:cNvSpPr txBox="1"/>
          <p:nvPr>
            <p:ph idx="4" type="subTitle"/>
          </p:nvPr>
        </p:nvSpPr>
        <p:spPr>
          <a:xfrm>
            <a:off x="4955262" y="1646688"/>
            <a:ext cx="29766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5"/>
          <p:cNvSpPr/>
          <p:nvPr>
            <p:ph idx="5" type="pic"/>
          </p:nvPr>
        </p:nvSpPr>
        <p:spPr>
          <a:xfrm>
            <a:off x="1212113" y="1325975"/>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8" name="Shape 238"/>
        <p:cNvGrpSpPr/>
        <p:nvPr/>
      </p:nvGrpSpPr>
      <p:grpSpPr>
        <a:xfrm>
          <a:off x="0" y="0"/>
          <a:ext cx="0" cy="0"/>
          <a:chOff x="0" y="0"/>
          <a:chExt cx="0" cy="0"/>
        </a:xfrm>
      </p:grpSpPr>
      <p:pic>
        <p:nvPicPr>
          <p:cNvPr id="239" name="Google Shape;239;p6"/>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40" name="Google Shape;240;p6"/>
          <p:cNvGrpSpPr/>
          <p:nvPr/>
        </p:nvGrpSpPr>
        <p:grpSpPr>
          <a:xfrm>
            <a:off x="-589830" y="4147826"/>
            <a:ext cx="1656312" cy="1660374"/>
            <a:chOff x="2929375" y="236175"/>
            <a:chExt cx="805325" cy="807300"/>
          </a:xfrm>
        </p:grpSpPr>
        <p:sp>
          <p:nvSpPr>
            <p:cNvPr id="241" name="Google Shape;241;p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a:off x="4302988" y="4736600"/>
            <a:ext cx="538025" cy="157800"/>
            <a:chOff x="2575325" y="1348650"/>
            <a:chExt cx="538025" cy="157800"/>
          </a:xfrm>
        </p:grpSpPr>
        <p:sp>
          <p:nvSpPr>
            <p:cNvPr id="261" name="Google Shape;261;p6"/>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6"/>
          <p:cNvGrpSpPr/>
          <p:nvPr/>
        </p:nvGrpSpPr>
        <p:grpSpPr>
          <a:xfrm>
            <a:off x="-459161" y="2057037"/>
            <a:ext cx="925310" cy="943383"/>
            <a:chOff x="595389" y="1761100"/>
            <a:chExt cx="925310" cy="943383"/>
          </a:xfrm>
        </p:grpSpPr>
        <p:cxnSp>
          <p:nvCxnSpPr>
            <p:cNvPr id="265" name="Google Shape;265;p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68" name="Google Shape;268;p6"/>
          <p:cNvGrpSpPr/>
          <p:nvPr/>
        </p:nvGrpSpPr>
        <p:grpSpPr>
          <a:xfrm flipH="1">
            <a:off x="8575464" y="113150"/>
            <a:ext cx="925310" cy="943383"/>
            <a:chOff x="595389" y="1761100"/>
            <a:chExt cx="925310" cy="943383"/>
          </a:xfrm>
        </p:grpSpPr>
        <p:cxnSp>
          <p:nvCxnSpPr>
            <p:cNvPr id="269" name="Google Shape;269;p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72" name="Google Shape;272;p6"/>
          <p:cNvGrpSpPr/>
          <p:nvPr/>
        </p:nvGrpSpPr>
        <p:grpSpPr>
          <a:xfrm>
            <a:off x="750197" y="155825"/>
            <a:ext cx="1584577" cy="196549"/>
            <a:chOff x="750197" y="155825"/>
            <a:chExt cx="1584577" cy="196549"/>
          </a:xfrm>
        </p:grpSpPr>
        <p:sp>
          <p:nvSpPr>
            <p:cNvPr id="273" name="Google Shape;273;p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6"/>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2" name="Shape 292"/>
        <p:cNvGrpSpPr/>
        <p:nvPr/>
      </p:nvGrpSpPr>
      <p:grpSpPr>
        <a:xfrm>
          <a:off x="0" y="0"/>
          <a:ext cx="0" cy="0"/>
          <a:chOff x="0" y="0"/>
          <a:chExt cx="0" cy="0"/>
        </a:xfrm>
      </p:grpSpPr>
      <p:pic>
        <p:nvPicPr>
          <p:cNvPr id="293" name="Google Shape;293;p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294" name="Google Shape;294;p7"/>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7"/>
          <p:cNvGrpSpPr/>
          <p:nvPr/>
        </p:nvGrpSpPr>
        <p:grpSpPr>
          <a:xfrm>
            <a:off x="3743857" y="4286576"/>
            <a:ext cx="1656312" cy="1660374"/>
            <a:chOff x="2929375" y="236175"/>
            <a:chExt cx="805325" cy="807300"/>
          </a:xfrm>
        </p:grpSpPr>
        <p:sp>
          <p:nvSpPr>
            <p:cNvPr id="296" name="Google Shape;296;p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7"/>
          <p:cNvGrpSpPr/>
          <p:nvPr/>
        </p:nvGrpSpPr>
        <p:grpSpPr>
          <a:xfrm rot="5400000">
            <a:off x="8456538" y="2939575"/>
            <a:ext cx="538025" cy="157800"/>
            <a:chOff x="2575325" y="1348650"/>
            <a:chExt cx="538025" cy="157800"/>
          </a:xfrm>
        </p:grpSpPr>
        <p:sp>
          <p:nvSpPr>
            <p:cNvPr id="316" name="Google Shape;316;p7"/>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7"/>
          <p:cNvGrpSpPr/>
          <p:nvPr/>
        </p:nvGrpSpPr>
        <p:grpSpPr>
          <a:xfrm>
            <a:off x="325689" y="3992850"/>
            <a:ext cx="925310" cy="943383"/>
            <a:chOff x="595389" y="1761100"/>
            <a:chExt cx="925310" cy="943383"/>
          </a:xfrm>
        </p:grpSpPr>
        <p:cxnSp>
          <p:nvCxnSpPr>
            <p:cNvPr id="320" name="Google Shape;320;p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23" name="Google Shape;323;p7"/>
          <p:cNvGrpSpPr/>
          <p:nvPr/>
        </p:nvGrpSpPr>
        <p:grpSpPr>
          <a:xfrm>
            <a:off x="7961339" y="68312"/>
            <a:ext cx="925310" cy="943383"/>
            <a:chOff x="595389" y="1761100"/>
            <a:chExt cx="925310" cy="943383"/>
          </a:xfrm>
        </p:grpSpPr>
        <p:cxnSp>
          <p:nvCxnSpPr>
            <p:cNvPr id="324" name="Google Shape;324;p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27" name="Google Shape;327;p7"/>
          <p:cNvGrpSpPr/>
          <p:nvPr/>
        </p:nvGrpSpPr>
        <p:grpSpPr>
          <a:xfrm>
            <a:off x="750197" y="155825"/>
            <a:ext cx="1584577" cy="196549"/>
            <a:chOff x="750197" y="155825"/>
            <a:chExt cx="1584577" cy="196549"/>
          </a:xfrm>
        </p:grpSpPr>
        <p:sp>
          <p:nvSpPr>
            <p:cNvPr id="328" name="Google Shape;328;p7"/>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7"/>
          <p:cNvSpPr txBox="1"/>
          <p:nvPr>
            <p:ph type="title"/>
          </p:nvPr>
        </p:nvSpPr>
        <p:spPr>
          <a:xfrm>
            <a:off x="720010" y="529475"/>
            <a:ext cx="7704000" cy="519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347" name="Google Shape;347;p7"/>
          <p:cNvSpPr txBox="1"/>
          <p:nvPr>
            <p:ph idx="1" type="subTitle"/>
          </p:nvPr>
        </p:nvSpPr>
        <p:spPr>
          <a:xfrm>
            <a:off x="720000" y="1789050"/>
            <a:ext cx="4345800" cy="21783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2"/>
              </a:buClr>
              <a:buSzPts val="1600"/>
              <a:buFont typeface="Hind Light"/>
              <a:buChar char="●"/>
              <a:defRPr/>
            </a:lvl1pPr>
            <a:lvl2pPr lvl="1" rtl="0" algn="r">
              <a:lnSpc>
                <a:spcPct val="100000"/>
              </a:lnSpc>
              <a:spcBef>
                <a:spcPts val="1600"/>
              </a:spcBef>
              <a:spcAft>
                <a:spcPts val="0"/>
              </a:spcAft>
              <a:buClr>
                <a:srgbClr val="E76A28"/>
              </a:buClr>
              <a:buSzPts val="1600"/>
              <a:buFont typeface="Nunito Light"/>
              <a:buChar char="○"/>
              <a:defRPr sz="2100"/>
            </a:lvl2pPr>
            <a:lvl3pPr lvl="2" rtl="0" algn="r">
              <a:lnSpc>
                <a:spcPct val="100000"/>
              </a:lnSpc>
              <a:spcBef>
                <a:spcPts val="0"/>
              </a:spcBef>
              <a:spcAft>
                <a:spcPts val="0"/>
              </a:spcAft>
              <a:buClr>
                <a:srgbClr val="E76A28"/>
              </a:buClr>
              <a:buSzPts val="1500"/>
              <a:buFont typeface="Nunito Light"/>
              <a:buChar char="■"/>
              <a:defRPr sz="2100"/>
            </a:lvl3pPr>
            <a:lvl4pPr lvl="3" rtl="0" algn="r">
              <a:lnSpc>
                <a:spcPct val="100000"/>
              </a:lnSpc>
              <a:spcBef>
                <a:spcPts val="0"/>
              </a:spcBef>
              <a:spcAft>
                <a:spcPts val="0"/>
              </a:spcAft>
              <a:buClr>
                <a:srgbClr val="E76A28"/>
              </a:buClr>
              <a:buSzPts val="1500"/>
              <a:buFont typeface="Nunito Light"/>
              <a:buChar char="●"/>
              <a:defRPr sz="2100"/>
            </a:lvl4pPr>
            <a:lvl5pPr lvl="4" rtl="0" algn="r">
              <a:lnSpc>
                <a:spcPct val="100000"/>
              </a:lnSpc>
              <a:spcBef>
                <a:spcPts val="0"/>
              </a:spcBef>
              <a:spcAft>
                <a:spcPts val="0"/>
              </a:spcAft>
              <a:buClr>
                <a:srgbClr val="E76A28"/>
              </a:buClr>
              <a:buSzPts val="1400"/>
              <a:buFont typeface="Nunito Light"/>
              <a:buChar char="○"/>
              <a:defRPr sz="2100"/>
            </a:lvl5pPr>
            <a:lvl6pPr lvl="5" rtl="0" algn="r">
              <a:lnSpc>
                <a:spcPct val="100000"/>
              </a:lnSpc>
              <a:spcBef>
                <a:spcPts val="0"/>
              </a:spcBef>
              <a:spcAft>
                <a:spcPts val="0"/>
              </a:spcAft>
              <a:buClr>
                <a:srgbClr val="999999"/>
              </a:buClr>
              <a:buSzPts val="1400"/>
              <a:buFont typeface="Nunito Light"/>
              <a:buChar char="■"/>
              <a:defRPr sz="2100"/>
            </a:lvl6pPr>
            <a:lvl7pPr lvl="6" rtl="0" algn="r">
              <a:lnSpc>
                <a:spcPct val="100000"/>
              </a:lnSpc>
              <a:spcBef>
                <a:spcPts val="0"/>
              </a:spcBef>
              <a:spcAft>
                <a:spcPts val="0"/>
              </a:spcAft>
              <a:buClr>
                <a:srgbClr val="999999"/>
              </a:buClr>
              <a:buSzPts val="1300"/>
              <a:buFont typeface="Nunito Light"/>
              <a:buChar char="●"/>
              <a:defRPr sz="2100"/>
            </a:lvl7pPr>
            <a:lvl8pPr lvl="7" rtl="0" algn="r">
              <a:lnSpc>
                <a:spcPct val="100000"/>
              </a:lnSpc>
              <a:spcBef>
                <a:spcPts val="0"/>
              </a:spcBef>
              <a:spcAft>
                <a:spcPts val="0"/>
              </a:spcAft>
              <a:buClr>
                <a:srgbClr val="999999"/>
              </a:buClr>
              <a:buSzPts val="1300"/>
              <a:buFont typeface="Nunito Light"/>
              <a:buChar char="○"/>
              <a:defRPr sz="2100"/>
            </a:lvl8pPr>
            <a:lvl9pPr lvl="8" rtl="0" algn="r">
              <a:lnSpc>
                <a:spcPct val="100000"/>
              </a:lnSpc>
              <a:spcBef>
                <a:spcPts val="0"/>
              </a:spcBef>
              <a:spcAft>
                <a:spcPts val="0"/>
              </a:spcAft>
              <a:buClr>
                <a:srgbClr val="999999"/>
              </a:buClr>
              <a:buSzPts val="1400"/>
              <a:buFont typeface="Nunito Light"/>
              <a:buChar char="■"/>
              <a:defRPr sz="2100"/>
            </a:lvl9pPr>
          </a:lstStyle>
          <a:p/>
        </p:txBody>
      </p:sp>
      <p:sp>
        <p:nvSpPr>
          <p:cNvPr id="348" name="Google Shape;348;p7"/>
          <p:cNvSpPr/>
          <p:nvPr>
            <p:ph idx="2" type="pic"/>
          </p:nvPr>
        </p:nvSpPr>
        <p:spPr>
          <a:xfrm>
            <a:off x="5532700" y="129330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9" name="Shape 349"/>
        <p:cNvGrpSpPr/>
        <p:nvPr/>
      </p:nvGrpSpPr>
      <p:grpSpPr>
        <a:xfrm>
          <a:off x="0" y="0"/>
          <a:ext cx="0" cy="0"/>
          <a:chOff x="0" y="0"/>
          <a:chExt cx="0" cy="0"/>
        </a:xfrm>
      </p:grpSpPr>
      <p:pic>
        <p:nvPicPr>
          <p:cNvPr id="350" name="Google Shape;350;p8"/>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351" name="Google Shape;351;p8"/>
          <p:cNvSpPr/>
          <p:nvPr/>
        </p:nvSpPr>
        <p:spPr>
          <a:xfrm>
            <a:off x="0" y="3565875"/>
            <a:ext cx="9144000" cy="1577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8"/>
          <p:cNvGrpSpPr/>
          <p:nvPr/>
        </p:nvGrpSpPr>
        <p:grpSpPr>
          <a:xfrm>
            <a:off x="-1159330" y="1458601"/>
            <a:ext cx="1656312" cy="1660374"/>
            <a:chOff x="2929375" y="236175"/>
            <a:chExt cx="805325" cy="807300"/>
          </a:xfrm>
        </p:grpSpPr>
        <p:sp>
          <p:nvSpPr>
            <p:cNvPr id="353" name="Google Shape;353;p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8"/>
          <p:cNvGrpSpPr/>
          <p:nvPr/>
        </p:nvGrpSpPr>
        <p:grpSpPr>
          <a:xfrm>
            <a:off x="4302988" y="4715075"/>
            <a:ext cx="538025" cy="157800"/>
            <a:chOff x="2575325" y="1348650"/>
            <a:chExt cx="538025" cy="157800"/>
          </a:xfrm>
        </p:grpSpPr>
        <p:sp>
          <p:nvSpPr>
            <p:cNvPr id="373" name="Google Shape;373;p8"/>
            <p:cNvSpPr/>
            <p:nvPr/>
          </p:nvSpPr>
          <p:spPr>
            <a:xfrm>
              <a:off x="2575325"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2765438"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2955550"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8"/>
          <p:cNvGrpSpPr/>
          <p:nvPr/>
        </p:nvGrpSpPr>
        <p:grpSpPr>
          <a:xfrm>
            <a:off x="-296736" y="-320688"/>
            <a:ext cx="925310" cy="943383"/>
            <a:chOff x="595389" y="1761100"/>
            <a:chExt cx="925310" cy="943383"/>
          </a:xfrm>
        </p:grpSpPr>
        <p:cxnSp>
          <p:nvCxnSpPr>
            <p:cNvPr id="377" name="Google Shape;377;p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80" name="Google Shape;380;p8"/>
          <p:cNvGrpSpPr/>
          <p:nvPr/>
        </p:nvGrpSpPr>
        <p:grpSpPr>
          <a:xfrm>
            <a:off x="8608989" y="2100062"/>
            <a:ext cx="925310" cy="943383"/>
            <a:chOff x="595389" y="1761100"/>
            <a:chExt cx="925310" cy="943383"/>
          </a:xfrm>
        </p:grpSpPr>
        <p:cxnSp>
          <p:nvCxnSpPr>
            <p:cNvPr id="381" name="Google Shape;381;p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84" name="Google Shape;384;p8"/>
          <p:cNvGrpSpPr/>
          <p:nvPr/>
        </p:nvGrpSpPr>
        <p:grpSpPr>
          <a:xfrm>
            <a:off x="6839422" y="213225"/>
            <a:ext cx="1584577" cy="196549"/>
            <a:chOff x="750197" y="155825"/>
            <a:chExt cx="1584577" cy="196549"/>
          </a:xfrm>
        </p:grpSpPr>
        <p:sp>
          <p:nvSpPr>
            <p:cNvPr id="385" name="Google Shape;385;p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8"/>
          <p:cNvSpPr txBox="1"/>
          <p:nvPr>
            <p:ph type="title"/>
          </p:nvPr>
        </p:nvSpPr>
        <p:spPr>
          <a:xfrm>
            <a:off x="719900" y="882475"/>
            <a:ext cx="7704000" cy="13179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4800"/>
              <a:buNone/>
              <a:defRPr sz="6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4" name="Google Shape;404;p8"/>
          <p:cNvSpPr/>
          <p:nvPr>
            <p:ph idx="2" type="pic"/>
          </p:nvPr>
        </p:nvSpPr>
        <p:spPr>
          <a:xfrm>
            <a:off x="720000" y="2416025"/>
            <a:ext cx="7704000" cy="18450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405" name="Google Shape;405;p8"/>
          <p:cNvGrpSpPr/>
          <p:nvPr/>
        </p:nvGrpSpPr>
        <p:grpSpPr>
          <a:xfrm>
            <a:off x="8111795" y="4368926"/>
            <a:ext cx="1656312" cy="1660374"/>
            <a:chOff x="2929375" y="236175"/>
            <a:chExt cx="805325" cy="807300"/>
          </a:xfrm>
        </p:grpSpPr>
        <p:sp>
          <p:nvSpPr>
            <p:cNvPr id="406" name="Google Shape;406;p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5" name="Shape 425"/>
        <p:cNvGrpSpPr/>
        <p:nvPr/>
      </p:nvGrpSpPr>
      <p:grpSpPr>
        <a:xfrm>
          <a:off x="0" y="0"/>
          <a:ext cx="0" cy="0"/>
          <a:chOff x="0" y="0"/>
          <a:chExt cx="0" cy="0"/>
        </a:xfrm>
      </p:grpSpPr>
      <p:pic>
        <p:nvPicPr>
          <p:cNvPr id="426" name="Google Shape;426;p9"/>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427" name="Google Shape;427;p9"/>
          <p:cNvSpPr/>
          <p:nvPr/>
        </p:nvSpPr>
        <p:spPr>
          <a:xfrm>
            <a:off x="350" y="3514725"/>
            <a:ext cx="9144000" cy="1628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9"/>
          <p:cNvGrpSpPr/>
          <p:nvPr/>
        </p:nvGrpSpPr>
        <p:grpSpPr>
          <a:xfrm>
            <a:off x="-606409" y="1336313"/>
            <a:ext cx="1656312" cy="1660374"/>
            <a:chOff x="2929375" y="236175"/>
            <a:chExt cx="805325" cy="807300"/>
          </a:xfrm>
        </p:grpSpPr>
        <p:sp>
          <p:nvSpPr>
            <p:cNvPr id="429" name="Google Shape;429;p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9"/>
          <p:cNvGrpSpPr/>
          <p:nvPr/>
        </p:nvGrpSpPr>
        <p:grpSpPr>
          <a:xfrm>
            <a:off x="4302988" y="231550"/>
            <a:ext cx="538025" cy="157800"/>
            <a:chOff x="2575325" y="1348650"/>
            <a:chExt cx="538025" cy="157800"/>
          </a:xfrm>
        </p:grpSpPr>
        <p:sp>
          <p:nvSpPr>
            <p:cNvPr id="449" name="Google Shape;449;p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9"/>
          <p:cNvGrpSpPr/>
          <p:nvPr/>
        </p:nvGrpSpPr>
        <p:grpSpPr>
          <a:xfrm>
            <a:off x="8572489" y="4515800"/>
            <a:ext cx="925310" cy="943383"/>
            <a:chOff x="595389" y="1761100"/>
            <a:chExt cx="925310" cy="943383"/>
          </a:xfrm>
        </p:grpSpPr>
        <p:cxnSp>
          <p:nvCxnSpPr>
            <p:cNvPr id="453" name="Google Shape;453;p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456" name="Google Shape;456;p9"/>
          <p:cNvGrpSpPr/>
          <p:nvPr/>
        </p:nvGrpSpPr>
        <p:grpSpPr>
          <a:xfrm>
            <a:off x="-262436" y="-403375"/>
            <a:ext cx="925310" cy="943383"/>
            <a:chOff x="595389" y="1761100"/>
            <a:chExt cx="925310" cy="943383"/>
          </a:xfrm>
        </p:grpSpPr>
        <p:cxnSp>
          <p:nvCxnSpPr>
            <p:cNvPr id="457" name="Google Shape;457;p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460" name="Google Shape;460;p9"/>
          <p:cNvGrpSpPr/>
          <p:nvPr/>
        </p:nvGrpSpPr>
        <p:grpSpPr>
          <a:xfrm>
            <a:off x="3779560" y="4782825"/>
            <a:ext cx="1584577" cy="196549"/>
            <a:chOff x="750197" y="155825"/>
            <a:chExt cx="1584577" cy="196549"/>
          </a:xfrm>
        </p:grpSpPr>
        <p:sp>
          <p:nvSpPr>
            <p:cNvPr id="461" name="Google Shape;461;p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9"/>
          <p:cNvGrpSpPr/>
          <p:nvPr/>
        </p:nvGrpSpPr>
        <p:grpSpPr>
          <a:xfrm>
            <a:off x="8102391" y="2520888"/>
            <a:ext cx="1656312" cy="1660374"/>
            <a:chOff x="2929375" y="236175"/>
            <a:chExt cx="805325" cy="807300"/>
          </a:xfrm>
        </p:grpSpPr>
        <p:sp>
          <p:nvSpPr>
            <p:cNvPr id="480" name="Google Shape;480;p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9"/>
          <p:cNvSpPr txBox="1"/>
          <p:nvPr>
            <p:ph type="title"/>
          </p:nvPr>
        </p:nvSpPr>
        <p:spPr>
          <a:xfrm>
            <a:off x="2085150" y="616925"/>
            <a:ext cx="4973700" cy="1332600"/>
          </a:xfrm>
          <a:prstGeom prst="rect">
            <a:avLst/>
          </a:prstGeom>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3000"/>
              <a:buNone/>
              <a:defRPr sz="72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500" name="Google Shape;500;p9"/>
          <p:cNvSpPr txBox="1"/>
          <p:nvPr>
            <p:ph idx="1" type="subTitle"/>
          </p:nvPr>
        </p:nvSpPr>
        <p:spPr>
          <a:xfrm>
            <a:off x="2084999" y="2090125"/>
            <a:ext cx="4973700" cy="6222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Clr>
                <a:srgbClr val="5B595B"/>
              </a:buClr>
              <a:buSzPts val="1400"/>
              <a:buFont typeface="Lato"/>
              <a:buChar char="●"/>
              <a:defRPr sz="1600">
                <a:solidFill>
                  <a:schemeClr val="accent5"/>
                </a:solidFill>
              </a:defRPr>
            </a:lvl1pPr>
            <a:lvl2pPr lvl="1" rtl="0" algn="ctr">
              <a:lnSpc>
                <a:spcPct val="100000"/>
              </a:lnSpc>
              <a:spcBef>
                <a:spcPts val="0"/>
              </a:spcBef>
              <a:spcAft>
                <a:spcPts val="0"/>
              </a:spcAft>
              <a:buClr>
                <a:srgbClr val="5B595B"/>
              </a:buClr>
              <a:buSzPts val="1400"/>
              <a:buFont typeface="Lato"/>
              <a:buChar char="○"/>
              <a:defRPr sz="2100"/>
            </a:lvl2pPr>
            <a:lvl3pPr lvl="2" rtl="0" algn="ctr">
              <a:lnSpc>
                <a:spcPct val="100000"/>
              </a:lnSpc>
              <a:spcBef>
                <a:spcPts val="0"/>
              </a:spcBef>
              <a:spcAft>
                <a:spcPts val="0"/>
              </a:spcAft>
              <a:buClr>
                <a:srgbClr val="5B595B"/>
              </a:buClr>
              <a:buSzPts val="1400"/>
              <a:buFont typeface="Lato"/>
              <a:buChar char="■"/>
              <a:defRPr sz="2100"/>
            </a:lvl3pPr>
            <a:lvl4pPr lvl="3" rtl="0" algn="ctr">
              <a:lnSpc>
                <a:spcPct val="100000"/>
              </a:lnSpc>
              <a:spcBef>
                <a:spcPts val="0"/>
              </a:spcBef>
              <a:spcAft>
                <a:spcPts val="0"/>
              </a:spcAft>
              <a:buClr>
                <a:srgbClr val="5B595B"/>
              </a:buClr>
              <a:buSzPts val="1400"/>
              <a:buFont typeface="Lato"/>
              <a:buChar char="●"/>
              <a:defRPr sz="2100"/>
            </a:lvl4pPr>
            <a:lvl5pPr lvl="4" rtl="0" algn="ctr">
              <a:lnSpc>
                <a:spcPct val="100000"/>
              </a:lnSpc>
              <a:spcBef>
                <a:spcPts val="0"/>
              </a:spcBef>
              <a:spcAft>
                <a:spcPts val="0"/>
              </a:spcAft>
              <a:buClr>
                <a:srgbClr val="5B595B"/>
              </a:buClr>
              <a:buSzPts val="1400"/>
              <a:buFont typeface="Lato"/>
              <a:buChar char="○"/>
              <a:defRPr sz="2100"/>
            </a:lvl5pPr>
            <a:lvl6pPr lvl="5" rtl="0" algn="ctr">
              <a:lnSpc>
                <a:spcPct val="100000"/>
              </a:lnSpc>
              <a:spcBef>
                <a:spcPts val="0"/>
              </a:spcBef>
              <a:spcAft>
                <a:spcPts val="0"/>
              </a:spcAft>
              <a:buClr>
                <a:srgbClr val="5B595B"/>
              </a:buClr>
              <a:buSzPts val="1400"/>
              <a:buFont typeface="Lato"/>
              <a:buChar char="■"/>
              <a:defRPr sz="2100"/>
            </a:lvl6pPr>
            <a:lvl7pPr lvl="6" rtl="0" algn="ctr">
              <a:lnSpc>
                <a:spcPct val="100000"/>
              </a:lnSpc>
              <a:spcBef>
                <a:spcPts val="0"/>
              </a:spcBef>
              <a:spcAft>
                <a:spcPts val="0"/>
              </a:spcAft>
              <a:buClr>
                <a:srgbClr val="5B595B"/>
              </a:buClr>
              <a:buSzPts val="1400"/>
              <a:buFont typeface="Lato"/>
              <a:buChar char="●"/>
              <a:defRPr sz="2100"/>
            </a:lvl7pPr>
            <a:lvl8pPr lvl="7" rtl="0" algn="ctr">
              <a:lnSpc>
                <a:spcPct val="100000"/>
              </a:lnSpc>
              <a:spcBef>
                <a:spcPts val="0"/>
              </a:spcBef>
              <a:spcAft>
                <a:spcPts val="0"/>
              </a:spcAft>
              <a:buClr>
                <a:srgbClr val="5B595B"/>
              </a:buClr>
              <a:buSzPts val="1400"/>
              <a:buFont typeface="Lato"/>
              <a:buChar char="○"/>
              <a:defRPr sz="2100"/>
            </a:lvl8pPr>
            <a:lvl9pPr lvl="8" rtl="0" algn="ctr">
              <a:lnSpc>
                <a:spcPct val="100000"/>
              </a:lnSpc>
              <a:spcBef>
                <a:spcPts val="0"/>
              </a:spcBef>
              <a:spcAft>
                <a:spcPts val="0"/>
              </a:spcAft>
              <a:buClr>
                <a:srgbClr val="5B595B"/>
              </a:buClr>
              <a:buSzPts val="1400"/>
              <a:buFont typeface="Lato"/>
              <a:buChar char="■"/>
              <a:defRPr sz="2100"/>
            </a:lvl9pPr>
          </a:lstStyle>
          <a:p/>
        </p:txBody>
      </p:sp>
      <p:sp>
        <p:nvSpPr>
          <p:cNvPr id="501" name="Google Shape;501;p9"/>
          <p:cNvSpPr/>
          <p:nvPr>
            <p:ph idx="2" type="pic"/>
          </p:nvPr>
        </p:nvSpPr>
        <p:spPr>
          <a:xfrm>
            <a:off x="2085150" y="2852925"/>
            <a:ext cx="4973700" cy="17505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2" name="Shape 502"/>
        <p:cNvGrpSpPr/>
        <p:nvPr/>
      </p:nvGrpSpPr>
      <p:grpSpPr>
        <a:xfrm>
          <a:off x="0" y="0"/>
          <a:ext cx="0" cy="0"/>
          <a:chOff x="0" y="0"/>
          <a:chExt cx="0" cy="0"/>
        </a:xfrm>
      </p:grpSpPr>
      <p:sp>
        <p:nvSpPr>
          <p:cNvPr id="503" name="Google Shape;503;p10"/>
          <p:cNvSpPr txBox="1"/>
          <p:nvPr>
            <p:ph type="title"/>
          </p:nvPr>
        </p:nvSpPr>
        <p:spPr>
          <a:xfrm>
            <a:off x="720000" y="4015675"/>
            <a:ext cx="7704000" cy="587400"/>
          </a:xfrm>
          <a:prstGeom prst="rect">
            <a:avLst/>
          </a:prstGeom>
          <a:gradFill>
            <a:gsLst>
              <a:gs pos="0">
                <a:schemeClr val="lt2"/>
              </a:gs>
              <a:gs pos="11000">
                <a:schemeClr val="lt2"/>
              </a:gs>
              <a:gs pos="49000">
                <a:schemeClr val="accent2"/>
              </a:gs>
              <a:gs pos="75000">
                <a:schemeClr val="lt2"/>
              </a:gs>
              <a:gs pos="100000">
                <a:schemeClr val="accent1"/>
              </a:gs>
            </a:gsLst>
            <a:lin ang="8099331" scaled="0"/>
          </a:gradFill>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04" name="Google Shape;504;p10"/>
          <p:cNvGrpSpPr/>
          <p:nvPr/>
        </p:nvGrpSpPr>
        <p:grpSpPr>
          <a:xfrm>
            <a:off x="-1065655" y="2942788"/>
            <a:ext cx="1656312" cy="1660374"/>
            <a:chOff x="2929375" y="236175"/>
            <a:chExt cx="805325" cy="807300"/>
          </a:xfrm>
        </p:grpSpPr>
        <p:sp>
          <p:nvSpPr>
            <p:cNvPr id="505" name="Google Shape;505;p1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10"/>
          <p:cNvGrpSpPr/>
          <p:nvPr/>
        </p:nvGrpSpPr>
        <p:grpSpPr>
          <a:xfrm>
            <a:off x="5532700" y="4715075"/>
            <a:ext cx="538025" cy="157800"/>
            <a:chOff x="2575325" y="1348650"/>
            <a:chExt cx="538025" cy="157800"/>
          </a:xfrm>
        </p:grpSpPr>
        <p:sp>
          <p:nvSpPr>
            <p:cNvPr id="525" name="Google Shape;525;p10"/>
            <p:cNvSpPr/>
            <p:nvPr/>
          </p:nvSpPr>
          <p:spPr>
            <a:xfrm>
              <a:off x="2575325"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2765438"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0"/>
            <p:cNvSpPr/>
            <p:nvPr/>
          </p:nvSpPr>
          <p:spPr>
            <a:xfrm>
              <a:off x="2955550"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10"/>
          <p:cNvGrpSpPr/>
          <p:nvPr/>
        </p:nvGrpSpPr>
        <p:grpSpPr>
          <a:xfrm>
            <a:off x="-277036" y="-299063"/>
            <a:ext cx="925310" cy="943383"/>
            <a:chOff x="595389" y="1761100"/>
            <a:chExt cx="925310" cy="943383"/>
          </a:xfrm>
        </p:grpSpPr>
        <p:cxnSp>
          <p:nvCxnSpPr>
            <p:cNvPr id="529" name="Google Shape;529;p10"/>
            <p:cNvCxnSpPr/>
            <p:nvPr/>
          </p:nvCxnSpPr>
          <p:spPr>
            <a:xfrm>
              <a:off x="790199" y="2065118"/>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30" name="Google Shape;530;p10"/>
            <p:cNvCxnSpPr/>
            <p:nvPr/>
          </p:nvCxnSpPr>
          <p:spPr>
            <a:xfrm>
              <a:off x="595389" y="2117083"/>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31" name="Google Shape;531;p10"/>
            <p:cNvCxnSpPr/>
            <p:nvPr/>
          </p:nvCxnSpPr>
          <p:spPr>
            <a:xfrm>
              <a:off x="656919" y="1761100"/>
              <a:ext cx="730500" cy="587400"/>
            </a:xfrm>
            <a:prstGeom prst="straightConnector1">
              <a:avLst/>
            </a:prstGeom>
            <a:noFill/>
            <a:ln cap="flat" cmpd="sng" w="9525">
              <a:solidFill>
                <a:schemeClr val="accent5"/>
              </a:solidFill>
              <a:prstDash val="solid"/>
              <a:round/>
              <a:headEnd len="med" w="med" type="none"/>
              <a:tailEnd len="med" w="med" type="none"/>
            </a:ln>
          </p:spPr>
        </p:cxnSp>
      </p:grpSp>
      <p:grpSp>
        <p:nvGrpSpPr>
          <p:cNvPr id="532" name="Google Shape;532;p10"/>
          <p:cNvGrpSpPr/>
          <p:nvPr/>
        </p:nvGrpSpPr>
        <p:grpSpPr>
          <a:xfrm>
            <a:off x="2917989" y="4603375"/>
            <a:ext cx="925310" cy="943383"/>
            <a:chOff x="595389" y="1761100"/>
            <a:chExt cx="925310" cy="943383"/>
          </a:xfrm>
        </p:grpSpPr>
        <p:cxnSp>
          <p:nvCxnSpPr>
            <p:cNvPr id="533" name="Google Shape;533;p10"/>
            <p:cNvCxnSpPr/>
            <p:nvPr/>
          </p:nvCxnSpPr>
          <p:spPr>
            <a:xfrm>
              <a:off x="790199" y="2065118"/>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34" name="Google Shape;534;p10"/>
            <p:cNvCxnSpPr/>
            <p:nvPr/>
          </p:nvCxnSpPr>
          <p:spPr>
            <a:xfrm>
              <a:off x="595389" y="2117083"/>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35" name="Google Shape;535;p10"/>
            <p:cNvCxnSpPr/>
            <p:nvPr/>
          </p:nvCxnSpPr>
          <p:spPr>
            <a:xfrm>
              <a:off x="656919" y="1761100"/>
              <a:ext cx="730500" cy="587400"/>
            </a:xfrm>
            <a:prstGeom prst="straightConnector1">
              <a:avLst/>
            </a:prstGeom>
            <a:noFill/>
            <a:ln cap="flat" cmpd="sng" w="9525">
              <a:solidFill>
                <a:schemeClr val="accent5"/>
              </a:solidFill>
              <a:prstDash val="solid"/>
              <a:round/>
              <a:headEnd len="med" w="med" type="none"/>
              <a:tailEnd len="med" w="med" type="none"/>
            </a:ln>
          </p:spPr>
        </p:cxnSp>
      </p:grpSp>
      <p:grpSp>
        <p:nvGrpSpPr>
          <p:cNvPr id="536" name="Google Shape;536;p10"/>
          <p:cNvGrpSpPr/>
          <p:nvPr/>
        </p:nvGrpSpPr>
        <p:grpSpPr>
          <a:xfrm>
            <a:off x="6839422" y="227650"/>
            <a:ext cx="1584577" cy="196549"/>
            <a:chOff x="750197" y="155825"/>
            <a:chExt cx="1584577" cy="196549"/>
          </a:xfrm>
        </p:grpSpPr>
        <p:sp>
          <p:nvSpPr>
            <p:cNvPr id="537" name="Google Shape;537;p1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10"/>
          <p:cNvGrpSpPr/>
          <p:nvPr/>
        </p:nvGrpSpPr>
        <p:grpSpPr>
          <a:xfrm>
            <a:off x="8565764" y="2067650"/>
            <a:ext cx="925310" cy="943383"/>
            <a:chOff x="595389" y="1761100"/>
            <a:chExt cx="925310" cy="943383"/>
          </a:xfrm>
        </p:grpSpPr>
        <p:cxnSp>
          <p:nvCxnSpPr>
            <p:cNvPr id="556" name="Google Shape;556;p10"/>
            <p:cNvCxnSpPr/>
            <p:nvPr/>
          </p:nvCxnSpPr>
          <p:spPr>
            <a:xfrm>
              <a:off x="790199" y="2065118"/>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57" name="Google Shape;557;p10"/>
            <p:cNvCxnSpPr/>
            <p:nvPr/>
          </p:nvCxnSpPr>
          <p:spPr>
            <a:xfrm>
              <a:off x="595389" y="2117083"/>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58" name="Google Shape;558;p10"/>
            <p:cNvCxnSpPr/>
            <p:nvPr/>
          </p:nvCxnSpPr>
          <p:spPr>
            <a:xfrm>
              <a:off x="656919" y="1761100"/>
              <a:ext cx="730500" cy="58740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1000">
              <a:schemeClr val="lt2"/>
            </a:gs>
            <a:gs pos="49000">
              <a:schemeClr val="accent2"/>
            </a:gs>
            <a:gs pos="75000">
              <a:schemeClr val="l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indent="-317500" lvl="1" marL="9144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36"/>
          <p:cNvSpPr txBox="1"/>
          <p:nvPr>
            <p:ph type="ctrTitle"/>
          </p:nvPr>
        </p:nvSpPr>
        <p:spPr>
          <a:xfrm>
            <a:off x="847200" y="1183975"/>
            <a:ext cx="3914100" cy="24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50">
                <a:solidFill>
                  <a:schemeClr val="accent3"/>
                </a:solidFill>
              </a:rPr>
              <a:t>CND</a:t>
            </a:r>
            <a:endParaRPr sz="2750">
              <a:solidFill>
                <a:schemeClr val="accent3"/>
              </a:solidFill>
            </a:endParaRPr>
          </a:p>
          <a:p>
            <a:pPr indent="0" lvl="0" marL="0" rtl="0" algn="ctr">
              <a:spcBef>
                <a:spcPts val="0"/>
              </a:spcBef>
              <a:spcAft>
                <a:spcPts val="0"/>
              </a:spcAft>
              <a:buNone/>
            </a:pPr>
            <a:r>
              <a:rPr lang="en" sz="2750">
                <a:solidFill>
                  <a:schemeClr val="accent3"/>
                </a:solidFill>
              </a:rPr>
              <a:t>Analog Project</a:t>
            </a:r>
            <a:endParaRPr sz="2750">
              <a:solidFill>
                <a:schemeClr val="accent3"/>
              </a:solidFill>
            </a:endParaRPr>
          </a:p>
          <a:p>
            <a:pPr indent="0" lvl="0" marL="0" rtl="0" algn="ctr">
              <a:spcBef>
                <a:spcPts val="0"/>
              </a:spcBef>
              <a:spcAft>
                <a:spcPts val="0"/>
              </a:spcAft>
              <a:buNone/>
            </a:pPr>
            <a:r>
              <a:rPr lang="en" sz="2750">
                <a:solidFill>
                  <a:schemeClr val="accent3"/>
                </a:solidFill>
              </a:rPr>
              <a:t>Ring Oscillator</a:t>
            </a:r>
            <a:endParaRPr sz="2750">
              <a:solidFill>
                <a:schemeClr val="accent3"/>
              </a:solidFill>
            </a:endParaRPr>
          </a:p>
        </p:txBody>
      </p:sp>
      <p:sp>
        <p:nvSpPr>
          <p:cNvPr id="2272" name="Google Shape;2272;p36"/>
          <p:cNvSpPr txBox="1"/>
          <p:nvPr>
            <p:ph idx="1" type="subTitle"/>
          </p:nvPr>
        </p:nvSpPr>
        <p:spPr>
          <a:xfrm>
            <a:off x="847125" y="3738100"/>
            <a:ext cx="3914100" cy="4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Submitted by: Nada, Fagr and Mohamed</a:t>
            </a:r>
            <a:endParaRPr/>
          </a:p>
        </p:txBody>
      </p:sp>
      <p:pic>
        <p:nvPicPr>
          <p:cNvPr id="2273" name="Google Shape;2273;p36"/>
          <p:cNvPicPr preferRelativeResize="0"/>
          <p:nvPr>
            <p:ph idx="2" type="pic"/>
          </p:nvPr>
        </p:nvPicPr>
        <p:blipFill rotWithShape="1">
          <a:blip r:embed="rId3">
            <a:alphaModFix/>
          </a:blip>
          <a:srcRect b="1140" l="0" r="28734" t="6094"/>
          <a:stretch/>
        </p:blipFill>
        <p:spPr>
          <a:xfrm>
            <a:off x="4891175" y="1183975"/>
            <a:ext cx="3405699" cy="29405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 name="Shape 2483"/>
        <p:cNvGrpSpPr/>
        <p:nvPr/>
      </p:nvGrpSpPr>
      <p:grpSpPr>
        <a:xfrm>
          <a:off x="0" y="0"/>
          <a:ext cx="0" cy="0"/>
          <a:chOff x="0" y="0"/>
          <a:chExt cx="0" cy="0"/>
        </a:xfrm>
      </p:grpSpPr>
      <p:sp>
        <p:nvSpPr>
          <p:cNvPr id="2484" name="Google Shape;2484;p45"/>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5</a:t>
            </a:r>
            <a:r>
              <a:rPr lang="en">
                <a:solidFill>
                  <a:schemeClr val="accent3"/>
                </a:solidFill>
              </a:rPr>
              <a:t>MHz Case</a:t>
            </a:r>
            <a:endParaRPr/>
          </a:p>
        </p:txBody>
      </p:sp>
      <p:sp>
        <p:nvSpPr>
          <p:cNvPr id="2485" name="Google Shape;2485;p45"/>
          <p:cNvSpPr txBox="1"/>
          <p:nvPr>
            <p:ph idx="2" type="subTitle"/>
          </p:nvPr>
        </p:nvSpPr>
        <p:spPr>
          <a:xfrm>
            <a:off x="1127450" y="1283200"/>
            <a:ext cx="24981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Wave output:</a:t>
            </a:r>
            <a:endParaRPr/>
          </a:p>
        </p:txBody>
      </p:sp>
      <p:grpSp>
        <p:nvGrpSpPr>
          <p:cNvPr id="2486" name="Google Shape;2486;p45"/>
          <p:cNvGrpSpPr/>
          <p:nvPr/>
        </p:nvGrpSpPr>
        <p:grpSpPr>
          <a:xfrm>
            <a:off x="1726972" y="4095025"/>
            <a:ext cx="1584577" cy="196549"/>
            <a:chOff x="750197" y="155825"/>
            <a:chExt cx="1584577" cy="196549"/>
          </a:xfrm>
        </p:grpSpPr>
        <p:sp>
          <p:nvSpPr>
            <p:cNvPr id="2487" name="Google Shape;2487;p4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5" name="Google Shape;2505;p45"/>
          <p:cNvSpPr txBox="1"/>
          <p:nvPr>
            <p:ph idx="2" type="subTitle"/>
          </p:nvPr>
        </p:nvSpPr>
        <p:spPr>
          <a:xfrm>
            <a:off x="5119075" y="1283200"/>
            <a:ext cx="24981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ADE L Calculated Results:</a:t>
            </a:r>
            <a:endParaRPr/>
          </a:p>
        </p:txBody>
      </p:sp>
      <p:pic>
        <p:nvPicPr>
          <p:cNvPr id="2506" name="Google Shape;2506;p45"/>
          <p:cNvPicPr preferRelativeResize="0"/>
          <p:nvPr/>
        </p:nvPicPr>
        <p:blipFill>
          <a:blip r:embed="rId3">
            <a:alphaModFix/>
          </a:blip>
          <a:stretch>
            <a:fillRect/>
          </a:stretch>
        </p:blipFill>
        <p:spPr>
          <a:xfrm>
            <a:off x="4500176" y="1647925"/>
            <a:ext cx="4375900" cy="2817625"/>
          </a:xfrm>
          <a:prstGeom prst="rect">
            <a:avLst/>
          </a:prstGeom>
          <a:noFill/>
          <a:ln>
            <a:noFill/>
          </a:ln>
        </p:spPr>
      </p:pic>
      <p:pic>
        <p:nvPicPr>
          <p:cNvPr id="2507" name="Google Shape;2507;p45"/>
          <p:cNvPicPr preferRelativeResize="0"/>
          <p:nvPr/>
        </p:nvPicPr>
        <p:blipFill>
          <a:blip r:embed="rId4">
            <a:alphaModFix/>
          </a:blip>
          <a:stretch>
            <a:fillRect/>
          </a:stretch>
        </p:blipFill>
        <p:spPr>
          <a:xfrm>
            <a:off x="159775" y="1647925"/>
            <a:ext cx="4249325" cy="2390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1" name="Shape 2511"/>
        <p:cNvGrpSpPr/>
        <p:nvPr/>
      </p:nvGrpSpPr>
      <p:grpSpPr>
        <a:xfrm>
          <a:off x="0" y="0"/>
          <a:ext cx="0" cy="0"/>
          <a:chOff x="0" y="0"/>
          <a:chExt cx="0" cy="0"/>
        </a:xfrm>
      </p:grpSpPr>
      <p:sp>
        <p:nvSpPr>
          <p:cNvPr id="2512" name="Google Shape;2512;p46"/>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10MHz Case</a:t>
            </a:r>
            <a:endParaRPr/>
          </a:p>
        </p:txBody>
      </p:sp>
      <p:sp>
        <p:nvSpPr>
          <p:cNvPr id="2513" name="Google Shape;2513;p46"/>
          <p:cNvSpPr txBox="1"/>
          <p:nvPr>
            <p:ph idx="2" type="subTitle"/>
          </p:nvPr>
        </p:nvSpPr>
        <p:spPr>
          <a:xfrm>
            <a:off x="1046375" y="1129825"/>
            <a:ext cx="24981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Wave output:</a:t>
            </a:r>
            <a:endParaRPr/>
          </a:p>
        </p:txBody>
      </p:sp>
      <p:grpSp>
        <p:nvGrpSpPr>
          <p:cNvPr id="2514" name="Google Shape;2514;p46"/>
          <p:cNvGrpSpPr/>
          <p:nvPr/>
        </p:nvGrpSpPr>
        <p:grpSpPr>
          <a:xfrm>
            <a:off x="1726972" y="4095025"/>
            <a:ext cx="1584577" cy="196549"/>
            <a:chOff x="750197" y="155825"/>
            <a:chExt cx="1584577" cy="196549"/>
          </a:xfrm>
        </p:grpSpPr>
        <p:sp>
          <p:nvSpPr>
            <p:cNvPr id="2515" name="Google Shape;2515;p4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4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3" name="Google Shape;2533;p46"/>
          <p:cNvSpPr txBox="1"/>
          <p:nvPr>
            <p:ph idx="2" type="subTitle"/>
          </p:nvPr>
        </p:nvSpPr>
        <p:spPr>
          <a:xfrm>
            <a:off x="4794825" y="1129825"/>
            <a:ext cx="24981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ADE L Calculated Results:</a:t>
            </a:r>
            <a:endParaRPr/>
          </a:p>
        </p:txBody>
      </p:sp>
      <p:pic>
        <p:nvPicPr>
          <p:cNvPr id="2534" name="Google Shape;2534;p46"/>
          <p:cNvPicPr preferRelativeResize="0"/>
          <p:nvPr/>
        </p:nvPicPr>
        <p:blipFill>
          <a:blip r:embed="rId3">
            <a:alphaModFix/>
          </a:blip>
          <a:stretch>
            <a:fillRect/>
          </a:stretch>
        </p:blipFill>
        <p:spPr>
          <a:xfrm>
            <a:off x="4608824" y="1574225"/>
            <a:ext cx="4286264" cy="2753675"/>
          </a:xfrm>
          <a:prstGeom prst="rect">
            <a:avLst/>
          </a:prstGeom>
          <a:noFill/>
          <a:ln>
            <a:noFill/>
          </a:ln>
        </p:spPr>
      </p:pic>
      <p:pic>
        <p:nvPicPr>
          <p:cNvPr id="2535" name="Google Shape;2535;p46"/>
          <p:cNvPicPr preferRelativeResize="0"/>
          <p:nvPr/>
        </p:nvPicPr>
        <p:blipFill>
          <a:blip r:embed="rId4">
            <a:alphaModFix/>
          </a:blip>
          <a:stretch>
            <a:fillRect/>
          </a:stretch>
        </p:blipFill>
        <p:spPr>
          <a:xfrm>
            <a:off x="130275" y="1607425"/>
            <a:ext cx="4422389" cy="2487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9" name="Shape 2539"/>
        <p:cNvGrpSpPr/>
        <p:nvPr/>
      </p:nvGrpSpPr>
      <p:grpSpPr>
        <a:xfrm>
          <a:off x="0" y="0"/>
          <a:ext cx="0" cy="0"/>
          <a:chOff x="0" y="0"/>
          <a:chExt cx="0" cy="0"/>
        </a:xfrm>
      </p:grpSpPr>
      <p:sp>
        <p:nvSpPr>
          <p:cNvPr id="2540" name="Google Shape;2540;p47"/>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5MHz with a high pass Filter</a:t>
            </a:r>
            <a:endParaRPr/>
          </a:p>
        </p:txBody>
      </p:sp>
      <p:sp>
        <p:nvSpPr>
          <p:cNvPr id="2541" name="Google Shape;2541;p47"/>
          <p:cNvSpPr txBox="1"/>
          <p:nvPr>
            <p:ph idx="2" type="subTitle"/>
          </p:nvPr>
        </p:nvSpPr>
        <p:spPr>
          <a:xfrm>
            <a:off x="1046375" y="1129825"/>
            <a:ext cx="24981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Schematic:</a:t>
            </a:r>
            <a:endParaRPr/>
          </a:p>
        </p:txBody>
      </p:sp>
      <p:grpSp>
        <p:nvGrpSpPr>
          <p:cNvPr id="2542" name="Google Shape;2542;p47"/>
          <p:cNvGrpSpPr/>
          <p:nvPr/>
        </p:nvGrpSpPr>
        <p:grpSpPr>
          <a:xfrm>
            <a:off x="1726972" y="4095025"/>
            <a:ext cx="1584577" cy="196549"/>
            <a:chOff x="750197" y="155825"/>
            <a:chExt cx="1584577" cy="196549"/>
          </a:xfrm>
        </p:grpSpPr>
        <p:sp>
          <p:nvSpPr>
            <p:cNvPr id="2543" name="Google Shape;2543;p47"/>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47"/>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47"/>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47"/>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47"/>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7"/>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7"/>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47"/>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47"/>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47"/>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47"/>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47"/>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47"/>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47"/>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7"/>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47"/>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47"/>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7"/>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61" name="Google Shape;2561;p47"/>
          <p:cNvPicPr preferRelativeResize="0"/>
          <p:nvPr/>
        </p:nvPicPr>
        <p:blipFill>
          <a:blip r:embed="rId3">
            <a:alphaModFix/>
          </a:blip>
          <a:stretch>
            <a:fillRect/>
          </a:stretch>
        </p:blipFill>
        <p:spPr>
          <a:xfrm>
            <a:off x="1245250" y="1607425"/>
            <a:ext cx="6273026" cy="3142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5" name="Shape 2565"/>
        <p:cNvGrpSpPr/>
        <p:nvPr/>
      </p:nvGrpSpPr>
      <p:grpSpPr>
        <a:xfrm>
          <a:off x="0" y="0"/>
          <a:ext cx="0" cy="0"/>
          <a:chOff x="0" y="0"/>
          <a:chExt cx="0" cy="0"/>
        </a:xfrm>
      </p:grpSpPr>
      <p:sp>
        <p:nvSpPr>
          <p:cNvPr id="2566" name="Google Shape;2566;p48"/>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5</a:t>
            </a:r>
            <a:r>
              <a:rPr lang="en">
                <a:solidFill>
                  <a:schemeClr val="accent3"/>
                </a:solidFill>
              </a:rPr>
              <a:t>MHz with a high pass Filter</a:t>
            </a:r>
            <a:endParaRPr/>
          </a:p>
        </p:txBody>
      </p:sp>
      <p:sp>
        <p:nvSpPr>
          <p:cNvPr id="2567" name="Google Shape;2567;p48"/>
          <p:cNvSpPr txBox="1"/>
          <p:nvPr>
            <p:ph idx="2" type="subTitle"/>
          </p:nvPr>
        </p:nvSpPr>
        <p:spPr>
          <a:xfrm>
            <a:off x="1046375" y="1129825"/>
            <a:ext cx="24981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Wave output:</a:t>
            </a:r>
            <a:endParaRPr/>
          </a:p>
        </p:txBody>
      </p:sp>
      <p:grpSp>
        <p:nvGrpSpPr>
          <p:cNvPr id="2568" name="Google Shape;2568;p48"/>
          <p:cNvGrpSpPr/>
          <p:nvPr/>
        </p:nvGrpSpPr>
        <p:grpSpPr>
          <a:xfrm>
            <a:off x="1726972" y="4095025"/>
            <a:ext cx="1584577" cy="196549"/>
            <a:chOff x="750197" y="155825"/>
            <a:chExt cx="1584577" cy="196549"/>
          </a:xfrm>
        </p:grpSpPr>
        <p:sp>
          <p:nvSpPr>
            <p:cNvPr id="2569" name="Google Shape;2569;p4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4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4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4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4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4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4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4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4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4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4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4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4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7" name="Google Shape;2587;p48"/>
          <p:cNvSpPr txBox="1"/>
          <p:nvPr>
            <p:ph idx="2" type="subTitle"/>
          </p:nvPr>
        </p:nvSpPr>
        <p:spPr>
          <a:xfrm>
            <a:off x="4794825" y="1129825"/>
            <a:ext cx="24981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ADE L Calculated Results:</a:t>
            </a:r>
            <a:endParaRPr/>
          </a:p>
        </p:txBody>
      </p:sp>
      <p:pic>
        <p:nvPicPr>
          <p:cNvPr id="2588" name="Google Shape;2588;p48"/>
          <p:cNvPicPr preferRelativeResize="0"/>
          <p:nvPr/>
        </p:nvPicPr>
        <p:blipFill>
          <a:blip r:embed="rId3">
            <a:alphaModFix/>
          </a:blip>
          <a:stretch>
            <a:fillRect/>
          </a:stretch>
        </p:blipFill>
        <p:spPr>
          <a:xfrm>
            <a:off x="4608824" y="1574225"/>
            <a:ext cx="4286264" cy="2753675"/>
          </a:xfrm>
          <a:prstGeom prst="rect">
            <a:avLst/>
          </a:prstGeom>
          <a:noFill/>
          <a:ln>
            <a:noFill/>
          </a:ln>
        </p:spPr>
      </p:pic>
      <p:pic>
        <p:nvPicPr>
          <p:cNvPr id="2589" name="Google Shape;2589;p48"/>
          <p:cNvPicPr preferRelativeResize="0"/>
          <p:nvPr/>
        </p:nvPicPr>
        <p:blipFill>
          <a:blip r:embed="rId4">
            <a:alphaModFix/>
          </a:blip>
          <a:stretch>
            <a:fillRect/>
          </a:stretch>
        </p:blipFill>
        <p:spPr>
          <a:xfrm>
            <a:off x="130275" y="1607425"/>
            <a:ext cx="4422389" cy="2487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3" name="Shape 2593"/>
        <p:cNvGrpSpPr/>
        <p:nvPr/>
      </p:nvGrpSpPr>
      <p:grpSpPr>
        <a:xfrm>
          <a:off x="0" y="0"/>
          <a:ext cx="0" cy="0"/>
          <a:chOff x="0" y="0"/>
          <a:chExt cx="0" cy="0"/>
        </a:xfrm>
      </p:grpSpPr>
      <p:sp>
        <p:nvSpPr>
          <p:cNvPr id="2594" name="Google Shape;2594;p4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5MHz with a high pass Filter</a:t>
            </a:r>
            <a:endParaRPr/>
          </a:p>
        </p:txBody>
      </p:sp>
      <p:sp>
        <p:nvSpPr>
          <p:cNvPr id="2595" name="Google Shape;2595;p49"/>
          <p:cNvSpPr txBox="1"/>
          <p:nvPr>
            <p:ph idx="2" type="subTitle"/>
          </p:nvPr>
        </p:nvSpPr>
        <p:spPr>
          <a:xfrm>
            <a:off x="787425" y="1129825"/>
            <a:ext cx="16446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ADEL Results:</a:t>
            </a:r>
            <a:endParaRPr/>
          </a:p>
        </p:txBody>
      </p:sp>
      <p:grpSp>
        <p:nvGrpSpPr>
          <p:cNvPr id="2596" name="Google Shape;2596;p49"/>
          <p:cNvGrpSpPr/>
          <p:nvPr/>
        </p:nvGrpSpPr>
        <p:grpSpPr>
          <a:xfrm>
            <a:off x="1726972" y="4095025"/>
            <a:ext cx="1584577" cy="196549"/>
            <a:chOff x="750197" y="155825"/>
            <a:chExt cx="1584577" cy="196549"/>
          </a:xfrm>
        </p:grpSpPr>
        <p:sp>
          <p:nvSpPr>
            <p:cNvPr id="2597" name="Google Shape;2597;p4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4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5" name="Google Shape;2615;p49"/>
          <p:cNvSpPr txBox="1"/>
          <p:nvPr>
            <p:ph idx="2" type="subTitle"/>
          </p:nvPr>
        </p:nvSpPr>
        <p:spPr>
          <a:xfrm>
            <a:off x="3633275" y="1129825"/>
            <a:ext cx="16446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Wave Results:</a:t>
            </a:r>
            <a:endParaRPr/>
          </a:p>
        </p:txBody>
      </p:sp>
      <p:pic>
        <p:nvPicPr>
          <p:cNvPr id="2616" name="Google Shape;2616;p49"/>
          <p:cNvPicPr preferRelativeResize="0"/>
          <p:nvPr/>
        </p:nvPicPr>
        <p:blipFill>
          <a:blip r:embed="rId3">
            <a:alphaModFix/>
          </a:blip>
          <a:stretch>
            <a:fillRect/>
          </a:stretch>
        </p:blipFill>
        <p:spPr>
          <a:xfrm>
            <a:off x="3633275" y="1567302"/>
            <a:ext cx="5298052" cy="2675247"/>
          </a:xfrm>
          <a:prstGeom prst="rect">
            <a:avLst/>
          </a:prstGeom>
          <a:noFill/>
          <a:ln>
            <a:noFill/>
          </a:ln>
        </p:spPr>
      </p:pic>
      <p:pic>
        <p:nvPicPr>
          <p:cNvPr id="2617" name="Google Shape;2617;p49"/>
          <p:cNvPicPr preferRelativeResize="0"/>
          <p:nvPr/>
        </p:nvPicPr>
        <p:blipFill>
          <a:blip r:embed="rId4">
            <a:alphaModFix/>
          </a:blip>
          <a:stretch>
            <a:fillRect/>
          </a:stretch>
        </p:blipFill>
        <p:spPr>
          <a:xfrm>
            <a:off x="133900" y="1567300"/>
            <a:ext cx="3343736" cy="2278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50"/>
          <p:cNvSpPr txBox="1"/>
          <p:nvPr>
            <p:ph type="ctrTitle"/>
          </p:nvPr>
        </p:nvSpPr>
        <p:spPr>
          <a:xfrm flipH="1">
            <a:off x="4572000" y="1643395"/>
            <a:ext cx="3852000" cy="9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3"/>
                </a:solidFill>
              </a:rPr>
              <a:t>Thanks</a:t>
            </a:r>
            <a:r>
              <a:rPr lang="en"/>
              <a:t>!</a:t>
            </a:r>
            <a:endParaRPr/>
          </a:p>
        </p:txBody>
      </p:sp>
      <p:pic>
        <p:nvPicPr>
          <p:cNvPr id="2623" name="Google Shape;2623;p50"/>
          <p:cNvPicPr preferRelativeResize="0"/>
          <p:nvPr>
            <p:ph idx="2" type="pic"/>
          </p:nvPr>
        </p:nvPicPr>
        <p:blipFill rotWithShape="1">
          <a:blip r:embed="rId3">
            <a:alphaModFix/>
          </a:blip>
          <a:srcRect b="0" l="25620" r="30933" t="0"/>
          <a:stretch/>
        </p:blipFill>
        <p:spPr>
          <a:xfrm>
            <a:off x="1017275" y="540000"/>
            <a:ext cx="2579101" cy="3955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 name="Shape 2277"/>
        <p:cNvGrpSpPr/>
        <p:nvPr/>
      </p:nvGrpSpPr>
      <p:grpSpPr>
        <a:xfrm>
          <a:off x="0" y="0"/>
          <a:ext cx="0" cy="0"/>
          <a:chOff x="0" y="0"/>
          <a:chExt cx="0" cy="0"/>
        </a:xfrm>
      </p:grpSpPr>
      <p:sp>
        <p:nvSpPr>
          <p:cNvPr id="2278" name="Google Shape;2278;p37"/>
          <p:cNvSpPr txBox="1"/>
          <p:nvPr>
            <p:ph type="title"/>
          </p:nvPr>
        </p:nvSpPr>
        <p:spPr>
          <a:xfrm>
            <a:off x="2085150" y="616925"/>
            <a:ext cx="4973700" cy="133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a:t>
            </a:r>
            <a:endParaRPr/>
          </a:p>
        </p:txBody>
      </p:sp>
      <p:sp>
        <p:nvSpPr>
          <p:cNvPr id="2279" name="Google Shape;2279;p37"/>
          <p:cNvSpPr txBox="1"/>
          <p:nvPr>
            <p:ph idx="1" type="subTitle"/>
          </p:nvPr>
        </p:nvSpPr>
        <p:spPr>
          <a:xfrm>
            <a:off x="2085000" y="1982225"/>
            <a:ext cx="4973700" cy="839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Fagr Ahmed</a:t>
            </a:r>
            <a:endParaRPr/>
          </a:p>
          <a:p>
            <a:pPr indent="-317500" lvl="0" marL="457200" rtl="0" algn="l">
              <a:spcBef>
                <a:spcPts val="0"/>
              </a:spcBef>
              <a:spcAft>
                <a:spcPts val="0"/>
              </a:spcAft>
              <a:buSzPts val="1400"/>
              <a:buChar char="●"/>
            </a:pPr>
            <a:r>
              <a:rPr lang="en"/>
              <a:t>Nada Waleed</a:t>
            </a:r>
            <a:endParaRPr/>
          </a:p>
          <a:p>
            <a:pPr indent="-317500" lvl="0" marL="457200" rtl="0" algn="l">
              <a:spcBef>
                <a:spcPts val="0"/>
              </a:spcBef>
              <a:spcAft>
                <a:spcPts val="0"/>
              </a:spcAft>
              <a:buSzPts val="1400"/>
              <a:buChar char="●"/>
            </a:pPr>
            <a:r>
              <a:rPr lang="en"/>
              <a:t>Mohamed Yasser</a:t>
            </a:r>
            <a:endParaRPr/>
          </a:p>
        </p:txBody>
      </p:sp>
      <p:pic>
        <p:nvPicPr>
          <p:cNvPr id="2280" name="Google Shape;2280;p37"/>
          <p:cNvPicPr preferRelativeResize="0"/>
          <p:nvPr>
            <p:ph idx="2" type="pic"/>
          </p:nvPr>
        </p:nvPicPr>
        <p:blipFill rotWithShape="1">
          <a:blip r:embed="rId3">
            <a:alphaModFix/>
          </a:blip>
          <a:srcRect b="23592" l="-10" r="0" t="23592"/>
          <a:stretch/>
        </p:blipFill>
        <p:spPr>
          <a:xfrm>
            <a:off x="2085150" y="2852925"/>
            <a:ext cx="4973699" cy="17504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4" name="Shape 2284"/>
        <p:cNvGrpSpPr/>
        <p:nvPr/>
      </p:nvGrpSpPr>
      <p:grpSpPr>
        <a:xfrm>
          <a:off x="0" y="0"/>
          <a:ext cx="0" cy="0"/>
          <a:chOff x="0" y="0"/>
          <a:chExt cx="0" cy="0"/>
        </a:xfrm>
      </p:grpSpPr>
      <p:sp>
        <p:nvSpPr>
          <p:cNvPr id="2285" name="Google Shape;2285;p38"/>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3 stage ring Oscillator</a:t>
            </a:r>
            <a:endParaRPr/>
          </a:p>
        </p:txBody>
      </p:sp>
      <p:sp>
        <p:nvSpPr>
          <p:cNvPr id="2286" name="Google Shape;2286;p38"/>
          <p:cNvSpPr txBox="1"/>
          <p:nvPr>
            <p:ph idx="2" type="subTitle"/>
          </p:nvPr>
        </p:nvSpPr>
        <p:spPr>
          <a:xfrm>
            <a:off x="972700" y="1394750"/>
            <a:ext cx="5112300" cy="224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Using this equation to control the frequency of the oscillator by modifying the capacitive load to increase or decrease the frequency while maintaining the vdd at 1V. The delay of the inverter was calculated using cadence. Where n is the number of stages and tp is the propagation delay.</a:t>
            </a:r>
            <a:endParaRPr sz="1900"/>
          </a:p>
        </p:txBody>
      </p:sp>
      <p:grpSp>
        <p:nvGrpSpPr>
          <p:cNvPr id="2287" name="Google Shape;2287;p38"/>
          <p:cNvGrpSpPr/>
          <p:nvPr/>
        </p:nvGrpSpPr>
        <p:grpSpPr>
          <a:xfrm>
            <a:off x="6355750" y="4114400"/>
            <a:ext cx="538025" cy="157800"/>
            <a:chOff x="2575325" y="1348650"/>
            <a:chExt cx="538025" cy="157800"/>
          </a:xfrm>
        </p:grpSpPr>
        <p:sp>
          <p:nvSpPr>
            <p:cNvPr id="2288" name="Google Shape;2288;p38"/>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8"/>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8"/>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1" name="Google Shape;2291;p38"/>
          <p:cNvGrpSpPr/>
          <p:nvPr/>
        </p:nvGrpSpPr>
        <p:grpSpPr>
          <a:xfrm>
            <a:off x="1726972" y="4095025"/>
            <a:ext cx="1584577" cy="196549"/>
            <a:chOff x="750197" y="155825"/>
            <a:chExt cx="1584577" cy="196549"/>
          </a:xfrm>
        </p:grpSpPr>
        <p:sp>
          <p:nvSpPr>
            <p:cNvPr id="2292" name="Google Shape;2292;p3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quot;mathml&quot;:&quot;&lt;math style=\&quot;font-family:stix;font-size:16px;\&quot; xmlns=\&quot;http://www.w3.org/1998/Math/MathML\&quot;&gt;&lt;mstyle mathsize=\&quot;16px\&quot;&gt;&lt;mi&gt;F&lt;/mi&gt;&lt;mo&gt;=&lt;/mo&gt;&lt;mfrac&gt;&lt;mn&gt;1&lt;/mn&gt;&lt;mrow&gt;&lt;mi&gt;n&lt;/mi&gt;&lt;mo&gt;&amp;#xD7;&lt;/mo&gt;&lt;mn&gt;2&lt;/mn&gt;&lt;msub&gt;&lt;mi&gt;t&lt;/mi&gt;&lt;mi&gt;p&lt;/mi&gt;&lt;/msub&gt;&lt;/mrow&gt;&lt;/mfrac&gt;&lt;/mstyle&gt;&lt;/math&gt;&quot;,&quot;truncated&quot;:false}" id="2310" name="Google Shape;2310;p38" title="F equals fraction numerator 1 over denominator n cross times 2 t subscript p end fraction"/>
          <p:cNvPicPr preferRelativeResize="0"/>
          <p:nvPr/>
        </p:nvPicPr>
        <p:blipFill>
          <a:blip r:embed="rId3">
            <a:alphaModFix/>
          </a:blip>
          <a:stretch>
            <a:fillRect/>
          </a:stretch>
        </p:blipFill>
        <p:spPr>
          <a:xfrm>
            <a:off x="6261680" y="1581726"/>
            <a:ext cx="1584574" cy="9009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4" name="Shape 2314"/>
        <p:cNvGrpSpPr/>
        <p:nvPr/>
      </p:nvGrpSpPr>
      <p:grpSpPr>
        <a:xfrm>
          <a:off x="0" y="0"/>
          <a:ext cx="0" cy="0"/>
          <a:chOff x="0" y="0"/>
          <a:chExt cx="0" cy="0"/>
        </a:xfrm>
      </p:grpSpPr>
      <p:sp>
        <p:nvSpPr>
          <p:cNvPr id="2315" name="Google Shape;2315;p3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Power Calculation</a:t>
            </a:r>
            <a:endParaRPr/>
          </a:p>
        </p:txBody>
      </p:sp>
      <p:grpSp>
        <p:nvGrpSpPr>
          <p:cNvPr id="2316" name="Google Shape;2316;p39"/>
          <p:cNvGrpSpPr/>
          <p:nvPr/>
        </p:nvGrpSpPr>
        <p:grpSpPr>
          <a:xfrm>
            <a:off x="6355750" y="4114400"/>
            <a:ext cx="538025" cy="157800"/>
            <a:chOff x="2575325" y="1348650"/>
            <a:chExt cx="538025" cy="157800"/>
          </a:xfrm>
        </p:grpSpPr>
        <p:sp>
          <p:nvSpPr>
            <p:cNvPr id="2317" name="Google Shape;2317;p3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0" name="Google Shape;2320;p39"/>
          <p:cNvGrpSpPr/>
          <p:nvPr/>
        </p:nvGrpSpPr>
        <p:grpSpPr>
          <a:xfrm>
            <a:off x="1726972" y="4095025"/>
            <a:ext cx="1584577" cy="196549"/>
            <a:chOff x="750197" y="155825"/>
            <a:chExt cx="1584577" cy="196549"/>
          </a:xfrm>
        </p:grpSpPr>
        <p:sp>
          <p:nvSpPr>
            <p:cNvPr id="2321" name="Google Shape;2321;p3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39" name="Google Shape;2339;p39"/>
          <p:cNvPicPr preferRelativeResize="0"/>
          <p:nvPr/>
        </p:nvPicPr>
        <p:blipFill>
          <a:blip r:embed="rId3">
            <a:alphaModFix/>
          </a:blip>
          <a:stretch>
            <a:fillRect/>
          </a:stretch>
        </p:blipFill>
        <p:spPr>
          <a:xfrm>
            <a:off x="1383050" y="1414425"/>
            <a:ext cx="6066026" cy="228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40"/>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Frequency</a:t>
            </a:r>
            <a:r>
              <a:rPr lang="en">
                <a:solidFill>
                  <a:schemeClr val="accent3"/>
                </a:solidFill>
              </a:rPr>
              <a:t> Calculation</a:t>
            </a:r>
            <a:endParaRPr/>
          </a:p>
        </p:txBody>
      </p:sp>
      <p:grpSp>
        <p:nvGrpSpPr>
          <p:cNvPr id="2345" name="Google Shape;2345;p40"/>
          <p:cNvGrpSpPr/>
          <p:nvPr/>
        </p:nvGrpSpPr>
        <p:grpSpPr>
          <a:xfrm>
            <a:off x="6355750" y="4114400"/>
            <a:ext cx="538025" cy="157800"/>
            <a:chOff x="2575325" y="1348650"/>
            <a:chExt cx="538025" cy="157800"/>
          </a:xfrm>
        </p:grpSpPr>
        <p:sp>
          <p:nvSpPr>
            <p:cNvPr id="2346" name="Google Shape;2346;p40"/>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0"/>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0"/>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9" name="Google Shape;2349;p40"/>
          <p:cNvGrpSpPr/>
          <p:nvPr/>
        </p:nvGrpSpPr>
        <p:grpSpPr>
          <a:xfrm>
            <a:off x="1726972" y="4095025"/>
            <a:ext cx="1584577" cy="196549"/>
            <a:chOff x="750197" y="155825"/>
            <a:chExt cx="1584577" cy="196549"/>
          </a:xfrm>
        </p:grpSpPr>
        <p:sp>
          <p:nvSpPr>
            <p:cNvPr id="2350" name="Google Shape;2350;p4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68" name="Google Shape;2368;p40"/>
          <p:cNvPicPr preferRelativeResize="0"/>
          <p:nvPr/>
        </p:nvPicPr>
        <p:blipFill>
          <a:blip r:embed="rId3">
            <a:alphaModFix/>
          </a:blip>
          <a:stretch>
            <a:fillRect/>
          </a:stretch>
        </p:blipFill>
        <p:spPr>
          <a:xfrm>
            <a:off x="1537613" y="1679900"/>
            <a:ext cx="6068773" cy="228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2" name="Shape 2372"/>
        <p:cNvGrpSpPr/>
        <p:nvPr/>
      </p:nvGrpSpPr>
      <p:grpSpPr>
        <a:xfrm>
          <a:off x="0" y="0"/>
          <a:ext cx="0" cy="0"/>
          <a:chOff x="0" y="0"/>
          <a:chExt cx="0" cy="0"/>
        </a:xfrm>
      </p:grpSpPr>
      <p:sp>
        <p:nvSpPr>
          <p:cNvPr id="2373" name="Google Shape;2373;p41"/>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Delay</a:t>
            </a:r>
            <a:r>
              <a:rPr lang="en">
                <a:solidFill>
                  <a:schemeClr val="accent3"/>
                </a:solidFill>
              </a:rPr>
              <a:t> Calculation</a:t>
            </a:r>
            <a:endParaRPr/>
          </a:p>
        </p:txBody>
      </p:sp>
      <p:grpSp>
        <p:nvGrpSpPr>
          <p:cNvPr id="2374" name="Google Shape;2374;p41"/>
          <p:cNvGrpSpPr/>
          <p:nvPr/>
        </p:nvGrpSpPr>
        <p:grpSpPr>
          <a:xfrm>
            <a:off x="6355750" y="4114400"/>
            <a:ext cx="538025" cy="157800"/>
            <a:chOff x="2575325" y="1348650"/>
            <a:chExt cx="538025" cy="157800"/>
          </a:xfrm>
        </p:grpSpPr>
        <p:sp>
          <p:nvSpPr>
            <p:cNvPr id="2375" name="Google Shape;2375;p41"/>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1"/>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1"/>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8" name="Google Shape;2378;p41"/>
          <p:cNvGrpSpPr/>
          <p:nvPr/>
        </p:nvGrpSpPr>
        <p:grpSpPr>
          <a:xfrm>
            <a:off x="1726972" y="4095025"/>
            <a:ext cx="1584577" cy="196549"/>
            <a:chOff x="750197" y="155825"/>
            <a:chExt cx="1584577" cy="196549"/>
          </a:xfrm>
        </p:grpSpPr>
        <p:sp>
          <p:nvSpPr>
            <p:cNvPr id="2379" name="Google Shape;2379;p4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97" name="Google Shape;2397;p41"/>
          <p:cNvPicPr preferRelativeResize="0"/>
          <p:nvPr/>
        </p:nvPicPr>
        <p:blipFill>
          <a:blip r:embed="rId3">
            <a:alphaModFix/>
          </a:blip>
          <a:stretch>
            <a:fillRect/>
          </a:stretch>
        </p:blipFill>
        <p:spPr>
          <a:xfrm>
            <a:off x="1190388" y="1637800"/>
            <a:ext cx="6763218" cy="2283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1" name="Shape 2401"/>
        <p:cNvGrpSpPr/>
        <p:nvPr/>
      </p:nvGrpSpPr>
      <p:grpSpPr>
        <a:xfrm>
          <a:off x="0" y="0"/>
          <a:ext cx="0" cy="0"/>
          <a:chOff x="0" y="0"/>
          <a:chExt cx="0" cy="0"/>
        </a:xfrm>
      </p:grpSpPr>
      <p:sp>
        <p:nvSpPr>
          <p:cNvPr id="2402" name="Google Shape;2402;p42"/>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3 stage ring Oscillator</a:t>
            </a:r>
            <a:endParaRPr/>
          </a:p>
        </p:txBody>
      </p:sp>
      <p:sp>
        <p:nvSpPr>
          <p:cNvPr id="2403" name="Google Shape;2403;p42"/>
          <p:cNvSpPr txBox="1"/>
          <p:nvPr>
            <p:ph idx="2" type="subTitle"/>
          </p:nvPr>
        </p:nvSpPr>
        <p:spPr>
          <a:xfrm>
            <a:off x="972700" y="1250063"/>
            <a:ext cx="24981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Schematic of the inverter:</a:t>
            </a:r>
            <a:endParaRPr/>
          </a:p>
        </p:txBody>
      </p:sp>
      <p:grpSp>
        <p:nvGrpSpPr>
          <p:cNvPr id="2404" name="Google Shape;2404;p42"/>
          <p:cNvGrpSpPr/>
          <p:nvPr/>
        </p:nvGrpSpPr>
        <p:grpSpPr>
          <a:xfrm>
            <a:off x="1726972" y="4095025"/>
            <a:ext cx="1584577" cy="196549"/>
            <a:chOff x="750197" y="155825"/>
            <a:chExt cx="1584577" cy="196549"/>
          </a:xfrm>
        </p:grpSpPr>
        <p:sp>
          <p:nvSpPr>
            <p:cNvPr id="2405" name="Google Shape;2405;p4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4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4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3" name="Google Shape;2423;p42"/>
          <p:cNvSpPr txBox="1"/>
          <p:nvPr>
            <p:ph idx="2" type="subTitle"/>
          </p:nvPr>
        </p:nvSpPr>
        <p:spPr>
          <a:xfrm>
            <a:off x="4448500" y="1250075"/>
            <a:ext cx="24981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Symbol of the inverter:</a:t>
            </a:r>
            <a:endParaRPr/>
          </a:p>
        </p:txBody>
      </p:sp>
      <p:pic>
        <p:nvPicPr>
          <p:cNvPr id="2424" name="Google Shape;2424;p42"/>
          <p:cNvPicPr preferRelativeResize="0"/>
          <p:nvPr/>
        </p:nvPicPr>
        <p:blipFill rotWithShape="1">
          <a:blip r:embed="rId3">
            <a:alphaModFix/>
          </a:blip>
          <a:srcRect b="1952" l="35316" r="31889" t="4168"/>
          <a:stretch/>
        </p:blipFill>
        <p:spPr>
          <a:xfrm>
            <a:off x="1072200" y="1607425"/>
            <a:ext cx="2302751" cy="3238851"/>
          </a:xfrm>
          <a:prstGeom prst="rect">
            <a:avLst/>
          </a:prstGeom>
          <a:noFill/>
          <a:ln>
            <a:noFill/>
          </a:ln>
        </p:spPr>
      </p:pic>
      <p:pic>
        <p:nvPicPr>
          <p:cNvPr id="2425" name="Google Shape;2425;p42"/>
          <p:cNvPicPr preferRelativeResize="0"/>
          <p:nvPr/>
        </p:nvPicPr>
        <p:blipFill>
          <a:blip r:embed="rId4">
            <a:alphaModFix/>
          </a:blip>
          <a:stretch>
            <a:fillRect/>
          </a:stretch>
        </p:blipFill>
        <p:spPr>
          <a:xfrm>
            <a:off x="3549476" y="1607413"/>
            <a:ext cx="5464248" cy="30751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9" name="Shape 2429"/>
        <p:cNvGrpSpPr/>
        <p:nvPr/>
      </p:nvGrpSpPr>
      <p:grpSpPr>
        <a:xfrm>
          <a:off x="0" y="0"/>
          <a:ext cx="0" cy="0"/>
          <a:chOff x="0" y="0"/>
          <a:chExt cx="0" cy="0"/>
        </a:xfrm>
      </p:grpSpPr>
      <p:sp>
        <p:nvSpPr>
          <p:cNvPr id="2430" name="Google Shape;2430;p43"/>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3 stage ring Oscillator</a:t>
            </a:r>
            <a:endParaRPr/>
          </a:p>
        </p:txBody>
      </p:sp>
      <p:sp>
        <p:nvSpPr>
          <p:cNvPr id="2431" name="Google Shape;2431;p43"/>
          <p:cNvSpPr txBox="1"/>
          <p:nvPr>
            <p:ph idx="2" type="subTitle"/>
          </p:nvPr>
        </p:nvSpPr>
        <p:spPr>
          <a:xfrm>
            <a:off x="1319050" y="1154275"/>
            <a:ext cx="29550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Schematic of the Oscillator:</a:t>
            </a:r>
            <a:endParaRPr/>
          </a:p>
        </p:txBody>
      </p:sp>
      <p:grpSp>
        <p:nvGrpSpPr>
          <p:cNvPr id="2432" name="Google Shape;2432;p43"/>
          <p:cNvGrpSpPr/>
          <p:nvPr/>
        </p:nvGrpSpPr>
        <p:grpSpPr>
          <a:xfrm>
            <a:off x="1726972" y="4095025"/>
            <a:ext cx="1584577" cy="196549"/>
            <a:chOff x="750197" y="155825"/>
            <a:chExt cx="1584577" cy="196549"/>
          </a:xfrm>
        </p:grpSpPr>
        <p:sp>
          <p:nvSpPr>
            <p:cNvPr id="2433" name="Google Shape;2433;p4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4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51" name="Google Shape;2451;p43"/>
          <p:cNvPicPr preferRelativeResize="0"/>
          <p:nvPr/>
        </p:nvPicPr>
        <p:blipFill>
          <a:blip r:embed="rId3">
            <a:alphaModFix/>
          </a:blip>
          <a:stretch>
            <a:fillRect/>
          </a:stretch>
        </p:blipFill>
        <p:spPr>
          <a:xfrm>
            <a:off x="1356425" y="1631875"/>
            <a:ext cx="6329348" cy="319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5" name="Shape 2455"/>
        <p:cNvGrpSpPr/>
        <p:nvPr/>
      </p:nvGrpSpPr>
      <p:grpSpPr>
        <a:xfrm>
          <a:off x="0" y="0"/>
          <a:ext cx="0" cy="0"/>
          <a:chOff x="0" y="0"/>
          <a:chExt cx="0" cy="0"/>
        </a:xfrm>
      </p:grpSpPr>
      <p:sp>
        <p:nvSpPr>
          <p:cNvPr id="2456" name="Google Shape;2456;p44"/>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1MHz Case</a:t>
            </a:r>
            <a:endParaRPr/>
          </a:p>
        </p:txBody>
      </p:sp>
      <p:sp>
        <p:nvSpPr>
          <p:cNvPr id="2457" name="Google Shape;2457;p44"/>
          <p:cNvSpPr txBox="1"/>
          <p:nvPr>
            <p:ph idx="2" type="subTitle"/>
          </p:nvPr>
        </p:nvSpPr>
        <p:spPr>
          <a:xfrm>
            <a:off x="1053750" y="1129825"/>
            <a:ext cx="24981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Wave output:</a:t>
            </a:r>
            <a:endParaRPr/>
          </a:p>
        </p:txBody>
      </p:sp>
      <p:grpSp>
        <p:nvGrpSpPr>
          <p:cNvPr id="2458" name="Google Shape;2458;p44"/>
          <p:cNvGrpSpPr/>
          <p:nvPr/>
        </p:nvGrpSpPr>
        <p:grpSpPr>
          <a:xfrm>
            <a:off x="1726972" y="4095025"/>
            <a:ext cx="1584577" cy="196549"/>
            <a:chOff x="750197" y="155825"/>
            <a:chExt cx="1584577" cy="196549"/>
          </a:xfrm>
        </p:grpSpPr>
        <p:sp>
          <p:nvSpPr>
            <p:cNvPr id="2459" name="Google Shape;2459;p4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7" name="Google Shape;2477;p44"/>
          <p:cNvSpPr txBox="1"/>
          <p:nvPr>
            <p:ph idx="2" type="subTitle"/>
          </p:nvPr>
        </p:nvSpPr>
        <p:spPr>
          <a:xfrm>
            <a:off x="4979050" y="1129825"/>
            <a:ext cx="24981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ADE L Calculated Results</a:t>
            </a:r>
            <a:r>
              <a:rPr lang="en"/>
              <a:t>:</a:t>
            </a:r>
            <a:endParaRPr/>
          </a:p>
        </p:txBody>
      </p:sp>
      <p:pic>
        <p:nvPicPr>
          <p:cNvPr id="2478" name="Google Shape;2478;p44"/>
          <p:cNvPicPr preferRelativeResize="0"/>
          <p:nvPr/>
        </p:nvPicPr>
        <p:blipFill>
          <a:blip r:embed="rId3">
            <a:alphaModFix/>
          </a:blip>
          <a:stretch>
            <a:fillRect/>
          </a:stretch>
        </p:blipFill>
        <p:spPr>
          <a:xfrm>
            <a:off x="4679824" y="1537900"/>
            <a:ext cx="4353190" cy="2753675"/>
          </a:xfrm>
          <a:prstGeom prst="rect">
            <a:avLst/>
          </a:prstGeom>
          <a:noFill/>
          <a:ln>
            <a:noFill/>
          </a:ln>
        </p:spPr>
      </p:pic>
      <p:pic>
        <p:nvPicPr>
          <p:cNvPr id="2479" name="Google Shape;2479;p44"/>
          <p:cNvPicPr preferRelativeResize="0"/>
          <p:nvPr/>
        </p:nvPicPr>
        <p:blipFill>
          <a:blip r:embed="rId4">
            <a:alphaModFix/>
          </a:blip>
          <a:stretch>
            <a:fillRect/>
          </a:stretch>
        </p:blipFill>
        <p:spPr>
          <a:xfrm>
            <a:off x="115288" y="1575600"/>
            <a:ext cx="4375024" cy="214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chelor's Degree in Electronics Engineering by Slidesgo">
  <a:themeElements>
    <a:clrScheme name="Simple Light">
      <a:dk1>
        <a:srgbClr val="403953"/>
      </a:dk1>
      <a:lt1>
        <a:srgbClr val="F8F8F8"/>
      </a:lt1>
      <a:dk2>
        <a:srgbClr val="859294"/>
      </a:dk2>
      <a:lt2>
        <a:srgbClr val="D1D8E6"/>
      </a:lt2>
      <a:accent1>
        <a:srgbClr val="BABFD7"/>
      </a:accent1>
      <a:accent2>
        <a:srgbClr val="ECD9DD"/>
      </a:accent2>
      <a:accent3>
        <a:srgbClr val="575979"/>
      </a:accent3>
      <a:accent4>
        <a:srgbClr val="586160"/>
      </a:accent4>
      <a:accent5>
        <a:srgbClr val="FFFFFF"/>
      </a:accent5>
      <a:accent6>
        <a:srgbClr val="FFFFFF"/>
      </a:accent6>
      <a:hlink>
        <a:srgbClr val="4039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