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Poppins"/>
      <p:regular r:id="rId25"/>
      <p:bold r:id="rId26"/>
      <p:italic r:id="rId27"/>
      <p:boldItalic r:id="rId28"/>
    </p:embeddedFont>
    <p:embeddedFont>
      <p:font typeface="Lato"/>
      <p:regular r:id="rId29"/>
      <p:bold r:id="rId30"/>
      <p:italic r:id="rId31"/>
      <p:boldItalic r:id="rId32"/>
    </p:embeddedFont>
    <p:embeddedFont>
      <p:font typeface="Hind"/>
      <p:regular r:id="rId33"/>
      <p:bold r:id="rId34"/>
    </p:embeddedFont>
    <p:embeddedFont>
      <p:font typeface="Itim"/>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 uri="GoogleSlidesCustomDataVersion2">
      <go:slidesCustomData xmlns:go="http://customooxmlschemas.google.com/" r:id="rId36" roundtripDataSignature="AMtx7mgjt1t5KnpxL8D+hNn5tRZCCk1C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Hind-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Itim-regular.fntdata"/><Relationship Id="rId12" Type="http://schemas.openxmlformats.org/officeDocument/2006/relationships/slide" Target="slides/slide7.xml"/><Relationship Id="rId34" Type="http://schemas.openxmlformats.org/officeDocument/2006/relationships/font" Target="fonts/Hind-bold.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9" name="Google Shape;226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3" name="Shape 2473"/>
        <p:cNvGrpSpPr/>
        <p:nvPr/>
      </p:nvGrpSpPr>
      <p:grpSpPr>
        <a:xfrm>
          <a:off x="0" y="0"/>
          <a:ext cx="0" cy="0"/>
          <a:chOff x="0" y="0"/>
          <a:chExt cx="0" cy="0"/>
        </a:xfrm>
      </p:grpSpPr>
      <p:sp>
        <p:nvSpPr>
          <p:cNvPr id="2474" name="Google Shape;247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5" name="Google Shape;247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8" name="Shape 2498"/>
        <p:cNvGrpSpPr/>
        <p:nvPr/>
      </p:nvGrpSpPr>
      <p:grpSpPr>
        <a:xfrm>
          <a:off x="0" y="0"/>
          <a:ext cx="0" cy="0"/>
          <a:chOff x="0" y="0"/>
          <a:chExt cx="0" cy="0"/>
        </a:xfrm>
      </p:grpSpPr>
      <p:sp>
        <p:nvSpPr>
          <p:cNvPr id="2499" name="Google Shape;249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0" name="Google Shape;250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3" name="Shape 2523"/>
        <p:cNvGrpSpPr/>
        <p:nvPr/>
      </p:nvGrpSpPr>
      <p:grpSpPr>
        <a:xfrm>
          <a:off x="0" y="0"/>
          <a:ext cx="0" cy="0"/>
          <a:chOff x="0" y="0"/>
          <a:chExt cx="0" cy="0"/>
        </a:xfrm>
      </p:grpSpPr>
      <p:sp>
        <p:nvSpPr>
          <p:cNvPr id="2524" name="Google Shape;252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5" name="Google Shape;25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8" name="Shape 2548"/>
        <p:cNvGrpSpPr/>
        <p:nvPr/>
      </p:nvGrpSpPr>
      <p:grpSpPr>
        <a:xfrm>
          <a:off x="0" y="0"/>
          <a:ext cx="0" cy="0"/>
          <a:chOff x="0" y="0"/>
          <a:chExt cx="0" cy="0"/>
        </a:xfrm>
      </p:grpSpPr>
      <p:sp>
        <p:nvSpPr>
          <p:cNvPr id="2549" name="Google Shape;254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0" name="Google Shape;255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3" name="Shape 2573"/>
        <p:cNvGrpSpPr/>
        <p:nvPr/>
      </p:nvGrpSpPr>
      <p:grpSpPr>
        <a:xfrm>
          <a:off x="0" y="0"/>
          <a:ext cx="0" cy="0"/>
          <a:chOff x="0" y="0"/>
          <a:chExt cx="0" cy="0"/>
        </a:xfrm>
      </p:grpSpPr>
      <p:sp>
        <p:nvSpPr>
          <p:cNvPr id="2574" name="Google Shape;257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5" name="Google Shape;257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9" name="Shape 2599"/>
        <p:cNvGrpSpPr/>
        <p:nvPr/>
      </p:nvGrpSpPr>
      <p:grpSpPr>
        <a:xfrm>
          <a:off x="0" y="0"/>
          <a:ext cx="0" cy="0"/>
          <a:chOff x="0" y="0"/>
          <a:chExt cx="0" cy="0"/>
        </a:xfrm>
      </p:grpSpPr>
      <p:sp>
        <p:nvSpPr>
          <p:cNvPr id="2600" name="Google Shape;260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1" name="Google Shape;260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4" name="Shape 2274"/>
        <p:cNvGrpSpPr/>
        <p:nvPr/>
      </p:nvGrpSpPr>
      <p:grpSpPr>
        <a:xfrm>
          <a:off x="0" y="0"/>
          <a:ext cx="0" cy="0"/>
          <a:chOff x="0" y="0"/>
          <a:chExt cx="0" cy="0"/>
        </a:xfrm>
      </p:grpSpPr>
      <p:sp>
        <p:nvSpPr>
          <p:cNvPr id="2275" name="Google Shape;227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6" name="Google Shape;22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1" name="Shape 2281"/>
        <p:cNvGrpSpPr/>
        <p:nvPr/>
      </p:nvGrpSpPr>
      <p:grpSpPr>
        <a:xfrm>
          <a:off x="0" y="0"/>
          <a:ext cx="0" cy="0"/>
          <a:chOff x="0" y="0"/>
          <a:chExt cx="0" cy="0"/>
        </a:xfrm>
      </p:grpSpPr>
      <p:sp>
        <p:nvSpPr>
          <p:cNvPr id="2282" name="Google Shape;228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3" name="Google Shape;22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1" name="Shape 2311"/>
        <p:cNvGrpSpPr/>
        <p:nvPr/>
      </p:nvGrpSpPr>
      <p:grpSpPr>
        <a:xfrm>
          <a:off x="0" y="0"/>
          <a:ext cx="0" cy="0"/>
          <a:chOff x="0" y="0"/>
          <a:chExt cx="0" cy="0"/>
        </a:xfrm>
      </p:grpSpPr>
      <p:sp>
        <p:nvSpPr>
          <p:cNvPr id="2312" name="Google Shape;231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3" name="Google Shape;231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2" name="Google Shape;234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9" name="Shape 2369"/>
        <p:cNvGrpSpPr/>
        <p:nvPr/>
      </p:nvGrpSpPr>
      <p:grpSpPr>
        <a:xfrm>
          <a:off x="0" y="0"/>
          <a:ext cx="0" cy="0"/>
          <a:chOff x="0" y="0"/>
          <a:chExt cx="0" cy="0"/>
        </a:xfrm>
      </p:grpSpPr>
      <p:sp>
        <p:nvSpPr>
          <p:cNvPr id="2370" name="Google Shape;237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1" name="Google Shape;237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8" name="Shape 2398"/>
        <p:cNvGrpSpPr/>
        <p:nvPr/>
      </p:nvGrpSpPr>
      <p:grpSpPr>
        <a:xfrm>
          <a:off x="0" y="0"/>
          <a:ext cx="0" cy="0"/>
          <a:chOff x="0" y="0"/>
          <a:chExt cx="0" cy="0"/>
        </a:xfrm>
      </p:grpSpPr>
      <p:sp>
        <p:nvSpPr>
          <p:cNvPr id="2399" name="Google Shape;239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0" name="Google Shape;24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3" name="Shape 2423"/>
        <p:cNvGrpSpPr/>
        <p:nvPr/>
      </p:nvGrpSpPr>
      <p:grpSpPr>
        <a:xfrm>
          <a:off x="0" y="0"/>
          <a:ext cx="0" cy="0"/>
          <a:chOff x="0" y="0"/>
          <a:chExt cx="0" cy="0"/>
        </a:xfrm>
      </p:grpSpPr>
      <p:sp>
        <p:nvSpPr>
          <p:cNvPr id="2424" name="Google Shape;242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5" name="Google Shape;24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8" name="Shape 2448"/>
        <p:cNvGrpSpPr/>
        <p:nvPr/>
      </p:nvGrpSpPr>
      <p:grpSpPr>
        <a:xfrm>
          <a:off x="0" y="0"/>
          <a:ext cx="0" cy="0"/>
          <a:chOff x="0" y="0"/>
          <a:chExt cx="0" cy="0"/>
        </a:xfrm>
      </p:grpSpPr>
      <p:sp>
        <p:nvSpPr>
          <p:cNvPr id="2449" name="Google Shape;244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0" name="Google Shape;245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5.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1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s://bit.ly/3A1uf1Q"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17"/>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10" name="Google Shape;10;p17"/>
          <p:cNvSpPr/>
          <p:nvPr/>
        </p:nvSpPr>
        <p:spPr>
          <a:xfrm>
            <a:off x="6220725" y="0"/>
            <a:ext cx="29235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7"/>
          <p:cNvGrpSpPr/>
          <p:nvPr/>
        </p:nvGrpSpPr>
        <p:grpSpPr>
          <a:xfrm>
            <a:off x="7933020" y="4114401"/>
            <a:ext cx="1656312" cy="1660374"/>
            <a:chOff x="2929375" y="236175"/>
            <a:chExt cx="805325" cy="807300"/>
          </a:xfrm>
        </p:grpSpPr>
        <p:sp>
          <p:nvSpPr>
            <p:cNvPr id="12" name="Google Shape;12;p17"/>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7"/>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7"/>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7"/>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7"/>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7"/>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7"/>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7"/>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7"/>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7"/>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7"/>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7"/>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7"/>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7"/>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7"/>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7"/>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7"/>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7"/>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7"/>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 name="Google Shape;31;p17"/>
          <p:cNvGrpSpPr/>
          <p:nvPr/>
        </p:nvGrpSpPr>
        <p:grpSpPr>
          <a:xfrm>
            <a:off x="4302988" y="231550"/>
            <a:ext cx="538025" cy="157800"/>
            <a:chOff x="2575325" y="1348650"/>
            <a:chExt cx="538025" cy="157800"/>
          </a:xfrm>
        </p:grpSpPr>
        <p:sp>
          <p:nvSpPr>
            <p:cNvPr id="32" name="Google Shape;32;p17"/>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7"/>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7"/>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17"/>
          <p:cNvGrpSpPr/>
          <p:nvPr/>
        </p:nvGrpSpPr>
        <p:grpSpPr>
          <a:xfrm>
            <a:off x="323639" y="4144000"/>
            <a:ext cx="925310" cy="943383"/>
            <a:chOff x="595389" y="1761100"/>
            <a:chExt cx="925310" cy="943383"/>
          </a:xfrm>
        </p:grpSpPr>
        <p:cxnSp>
          <p:nvCxnSpPr>
            <p:cNvPr id="36" name="Google Shape;36;p17"/>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7" name="Google Shape;37;p17"/>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8" name="Google Shape;38;p17"/>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39" name="Google Shape;39;p17"/>
          <p:cNvGrpSpPr/>
          <p:nvPr/>
        </p:nvGrpSpPr>
        <p:grpSpPr>
          <a:xfrm>
            <a:off x="-262436" y="-403375"/>
            <a:ext cx="925310" cy="943383"/>
            <a:chOff x="595389" y="1761100"/>
            <a:chExt cx="925310" cy="943383"/>
          </a:xfrm>
        </p:grpSpPr>
        <p:cxnSp>
          <p:nvCxnSpPr>
            <p:cNvPr id="40" name="Google Shape;40;p17"/>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41" name="Google Shape;41;p17"/>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42" name="Google Shape;42;p17"/>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43" name="Google Shape;43;p17"/>
          <p:cNvGrpSpPr/>
          <p:nvPr/>
        </p:nvGrpSpPr>
        <p:grpSpPr>
          <a:xfrm rot="5400000">
            <a:off x="7926548" y="2473475"/>
            <a:ext cx="1584576" cy="196550"/>
            <a:chOff x="750198" y="155824"/>
            <a:chExt cx="1584576" cy="196550"/>
          </a:xfrm>
        </p:grpSpPr>
        <p:sp>
          <p:nvSpPr>
            <p:cNvPr id="44" name="Google Shape;44;p17"/>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7"/>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7"/>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7"/>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7"/>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7"/>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7"/>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7"/>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7"/>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7"/>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7"/>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7"/>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7"/>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7"/>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7"/>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7"/>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7"/>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7"/>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17"/>
          <p:cNvSpPr txBox="1"/>
          <p:nvPr>
            <p:ph type="ctrTitle"/>
          </p:nvPr>
        </p:nvSpPr>
        <p:spPr>
          <a:xfrm>
            <a:off x="847200" y="1183975"/>
            <a:ext cx="3914100" cy="24603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3" name="Google Shape;63;p17"/>
          <p:cNvSpPr txBox="1"/>
          <p:nvPr>
            <p:ph idx="1" type="subTitle"/>
          </p:nvPr>
        </p:nvSpPr>
        <p:spPr>
          <a:xfrm>
            <a:off x="847125" y="3738100"/>
            <a:ext cx="3914100" cy="405900"/>
          </a:xfrm>
          <a:prstGeom prst="rect">
            <a:avLst/>
          </a:prstGeom>
          <a:gradFill>
            <a:gsLst>
              <a:gs pos="0">
                <a:schemeClr val="accent3"/>
              </a:gs>
              <a:gs pos="100000">
                <a:schemeClr val="accent4"/>
              </a:gs>
            </a:gsLst>
            <a:lin ang="13500032" scaled="0"/>
          </a:gra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4" name="Google Shape;64;p17"/>
          <p:cNvSpPr/>
          <p:nvPr>
            <p:ph idx="2" type="pic"/>
          </p:nvPr>
        </p:nvSpPr>
        <p:spPr>
          <a:xfrm>
            <a:off x="4891175" y="1183975"/>
            <a:ext cx="3405600" cy="29406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8" name="Shape 518"/>
        <p:cNvGrpSpPr/>
        <p:nvPr/>
      </p:nvGrpSpPr>
      <p:grpSpPr>
        <a:xfrm>
          <a:off x="0" y="0"/>
          <a:ext cx="0" cy="0"/>
          <a:chOff x="0" y="0"/>
          <a:chExt cx="0" cy="0"/>
        </a:xfrm>
      </p:grpSpPr>
      <p:pic>
        <p:nvPicPr>
          <p:cNvPr id="519" name="Google Shape;519;p26"/>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520" name="Google Shape;520;p26"/>
          <p:cNvSpPr/>
          <p:nvPr/>
        </p:nvSpPr>
        <p:spPr>
          <a:xfrm>
            <a:off x="0" y="3565875"/>
            <a:ext cx="9144000" cy="15777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1" name="Google Shape;521;p26"/>
          <p:cNvGrpSpPr/>
          <p:nvPr/>
        </p:nvGrpSpPr>
        <p:grpSpPr>
          <a:xfrm>
            <a:off x="-1159330" y="1458601"/>
            <a:ext cx="1656312" cy="1660374"/>
            <a:chOff x="2929375" y="236175"/>
            <a:chExt cx="805325" cy="807300"/>
          </a:xfrm>
        </p:grpSpPr>
        <p:sp>
          <p:nvSpPr>
            <p:cNvPr id="522" name="Google Shape;522;p2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1" name="Google Shape;541;p26"/>
          <p:cNvGrpSpPr/>
          <p:nvPr/>
        </p:nvGrpSpPr>
        <p:grpSpPr>
          <a:xfrm>
            <a:off x="4302988" y="4715075"/>
            <a:ext cx="538025" cy="157800"/>
            <a:chOff x="2575325" y="1348650"/>
            <a:chExt cx="538025" cy="157800"/>
          </a:xfrm>
        </p:grpSpPr>
        <p:sp>
          <p:nvSpPr>
            <p:cNvPr id="542" name="Google Shape;542;p26"/>
            <p:cNvSpPr/>
            <p:nvPr/>
          </p:nvSpPr>
          <p:spPr>
            <a:xfrm>
              <a:off x="2575325" y="1348650"/>
              <a:ext cx="157800" cy="157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6"/>
            <p:cNvSpPr/>
            <p:nvPr/>
          </p:nvSpPr>
          <p:spPr>
            <a:xfrm>
              <a:off x="2765438" y="1348650"/>
              <a:ext cx="157800" cy="157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6"/>
            <p:cNvSpPr/>
            <p:nvPr/>
          </p:nvSpPr>
          <p:spPr>
            <a:xfrm>
              <a:off x="2955550" y="1348650"/>
              <a:ext cx="157800" cy="157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5" name="Google Shape;545;p26"/>
          <p:cNvGrpSpPr/>
          <p:nvPr/>
        </p:nvGrpSpPr>
        <p:grpSpPr>
          <a:xfrm>
            <a:off x="-296736" y="-320688"/>
            <a:ext cx="925310" cy="943383"/>
            <a:chOff x="595389" y="1761100"/>
            <a:chExt cx="925310" cy="943383"/>
          </a:xfrm>
        </p:grpSpPr>
        <p:cxnSp>
          <p:nvCxnSpPr>
            <p:cNvPr id="546" name="Google Shape;546;p26"/>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547" name="Google Shape;547;p26"/>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548" name="Google Shape;548;p26"/>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549" name="Google Shape;549;p26"/>
          <p:cNvGrpSpPr/>
          <p:nvPr/>
        </p:nvGrpSpPr>
        <p:grpSpPr>
          <a:xfrm>
            <a:off x="8608989" y="2100062"/>
            <a:ext cx="925310" cy="943383"/>
            <a:chOff x="595389" y="1761100"/>
            <a:chExt cx="925310" cy="943383"/>
          </a:xfrm>
        </p:grpSpPr>
        <p:cxnSp>
          <p:nvCxnSpPr>
            <p:cNvPr id="550" name="Google Shape;550;p26"/>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551" name="Google Shape;551;p26"/>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552" name="Google Shape;552;p26"/>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553" name="Google Shape;553;p26"/>
          <p:cNvGrpSpPr/>
          <p:nvPr/>
        </p:nvGrpSpPr>
        <p:grpSpPr>
          <a:xfrm>
            <a:off x="6839423" y="213224"/>
            <a:ext cx="1584576" cy="196550"/>
            <a:chOff x="750198" y="155824"/>
            <a:chExt cx="1584576" cy="196550"/>
          </a:xfrm>
        </p:grpSpPr>
        <p:sp>
          <p:nvSpPr>
            <p:cNvPr id="554" name="Google Shape;554;p26"/>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6"/>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6"/>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6"/>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6"/>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6"/>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6"/>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6"/>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6"/>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6"/>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6"/>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6"/>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6"/>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6"/>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6"/>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6"/>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6"/>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6"/>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2" name="Google Shape;572;p26"/>
          <p:cNvSpPr txBox="1"/>
          <p:nvPr>
            <p:ph type="title"/>
          </p:nvPr>
        </p:nvSpPr>
        <p:spPr>
          <a:xfrm>
            <a:off x="719900" y="882475"/>
            <a:ext cx="7704000" cy="13179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73" name="Google Shape;573;p26"/>
          <p:cNvSpPr/>
          <p:nvPr>
            <p:ph idx="2" type="pic"/>
          </p:nvPr>
        </p:nvSpPr>
        <p:spPr>
          <a:xfrm>
            <a:off x="720000" y="2416025"/>
            <a:ext cx="7704000" cy="18450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sp>
      <p:grpSp>
        <p:nvGrpSpPr>
          <p:cNvPr id="574" name="Google Shape;574;p26"/>
          <p:cNvGrpSpPr/>
          <p:nvPr/>
        </p:nvGrpSpPr>
        <p:grpSpPr>
          <a:xfrm>
            <a:off x="8111795" y="4368926"/>
            <a:ext cx="1656312" cy="1660374"/>
            <a:chOff x="2929375" y="236175"/>
            <a:chExt cx="805325" cy="807300"/>
          </a:xfrm>
        </p:grpSpPr>
        <p:sp>
          <p:nvSpPr>
            <p:cNvPr id="575" name="Google Shape;575;p2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4" name="Shape 594"/>
        <p:cNvGrpSpPr/>
        <p:nvPr/>
      </p:nvGrpSpPr>
      <p:grpSpPr>
        <a:xfrm>
          <a:off x="0" y="0"/>
          <a:ext cx="0" cy="0"/>
          <a:chOff x="0" y="0"/>
          <a:chExt cx="0" cy="0"/>
        </a:xfrm>
      </p:grpSpPr>
      <p:sp>
        <p:nvSpPr>
          <p:cNvPr id="595" name="Google Shape;595;p27"/>
          <p:cNvSpPr txBox="1"/>
          <p:nvPr>
            <p:ph type="title"/>
          </p:nvPr>
        </p:nvSpPr>
        <p:spPr>
          <a:xfrm>
            <a:off x="720000" y="4015675"/>
            <a:ext cx="7704000" cy="587400"/>
          </a:xfrm>
          <a:prstGeom prst="rect">
            <a:avLst/>
          </a:prstGeom>
          <a:gradFill>
            <a:gsLst>
              <a:gs pos="0">
                <a:schemeClr val="lt2"/>
              </a:gs>
              <a:gs pos="11000">
                <a:schemeClr val="lt2"/>
              </a:gs>
              <a:gs pos="49000">
                <a:schemeClr val="accent2"/>
              </a:gs>
              <a:gs pos="75000">
                <a:schemeClr val="lt2"/>
              </a:gs>
              <a:gs pos="100000">
                <a:schemeClr val="accent1"/>
              </a:gs>
            </a:gsLst>
            <a:lin ang="8099331" scaled="0"/>
          </a:gra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596" name="Google Shape;596;p27"/>
          <p:cNvGrpSpPr/>
          <p:nvPr/>
        </p:nvGrpSpPr>
        <p:grpSpPr>
          <a:xfrm>
            <a:off x="-1065655" y="2942788"/>
            <a:ext cx="1656312" cy="1660374"/>
            <a:chOff x="2929375" y="236175"/>
            <a:chExt cx="805325" cy="807300"/>
          </a:xfrm>
        </p:grpSpPr>
        <p:sp>
          <p:nvSpPr>
            <p:cNvPr id="597" name="Google Shape;597;p27"/>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7"/>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7"/>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7"/>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7"/>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7"/>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7"/>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7"/>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7"/>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7"/>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7"/>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7"/>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7"/>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7"/>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7"/>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7"/>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7"/>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7"/>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7"/>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6" name="Google Shape;616;p27"/>
          <p:cNvGrpSpPr/>
          <p:nvPr/>
        </p:nvGrpSpPr>
        <p:grpSpPr>
          <a:xfrm>
            <a:off x="5532700" y="4715075"/>
            <a:ext cx="538025" cy="157800"/>
            <a:chOff x="2575325" y="1348650"/>
            <a:chExt cx="538025" cy="157800"/>
          </a:xfrm>
        </p:grpSpPr>
        <p:sp>
          <p:nvSpPr>
            <p:cNvPr id="617" name="Google Shape;617;p27"/>
            <p:cNvSpPr/>
            <p:nvPr/>
          </p:nvSpPr>
          <p:spPr>
            <a:xfrm>
              <a:off x="2575325" y="1348650"/>
              <a:ext cx="157800" cy="1578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7"/>
            <p:cNvSpPr/>
            <p:nvPr/>
          </p:nvSpPr>
          <p:spPr>
            <a:xfrm>
              <a:off x="2765438" y="1348650"/>
              <a:ext cx="157800" cy="1578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7"/>
            <p:cNvSpPr/>
            <p:nvPr/>
          </p:nvSpPr>
          <p:spPr>
            <a:xfrm>
              <a:off x="2955550" y="1348650"/>
              <a:ext cx="157800" cy="1578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0" name="Google Shape;620;p27"/>
          <p:cNvGrpSpPr/>
          <p:nvPr/>
        </p:nvGrpSpPr>
        <p:grpSpPr>
          <a:xfrm>
            <a:off x="-277036" y="-299063"/>
            <a:ext cx="925310" cy="943383"/>
            <a:chOff x="595389" y="1761100"/>
            <a:chExt cx="925310" cy="943383"/>
          </a:xfrm>
        </p:grpSpPr>
        <p:cxnSp>
          <p:nvCxnSpPr>
            <p:cNvPr id="621" name="Google Shape;621;p27"/>
            <p:cNvCxnSpPr/>
            <p:nvPr/>
          </p:nvCxnSpPr>
          <p:spPr>
            <a:xfrm>
              <a:off x="790199" y="2065118"/>
              <a:ext cx="730500" cy="587400"/>
            </a:xfrm>
            <a:prstGeom prst="straightConnector1">
              <a:avLst/>
            </a:prstGeom>
            <a:noFill/>
            <a:ln cap="flat" cmpd="sng" w="9525">
              <a:solidFill>
                <a:schemeClr val="accent5"/>
              </a:solidFill>
              <a:prstDash val="solid"/>
              <a:round/>
              <a:headEnd len="sm" w="sm" type="none"/>
              <a:tailEnd len="sm" w="sm" type="none"/>
            </a:ln>
          </p:spPr>
        </p:cxnSp>
        <p:cxnSp>
          <p:nvCxnSpPr>
            <p:cNvPr id="622" name="Google Shape;622;p27"/>
            <p:cNvCxnSpPr/>
            <p:nvPr/>
          </p:nvCxnSpPr>
          <p:spPr>
            <a:xfrm>
              <a:off x="595389" y="2117083"/>
              <a:ext cx="730500" cy="587400"/>
            </a:xfrm>
            <a:prstGeom prst="straightConnector1">
              <a:avLst/>
            </a:prstGeom>
            <a:noFill/>
            <a:ln cap="flat" cmpd="sng" w="9525">
              <a:solidFill>
                <a:schemeClr val="accent5"/>
              </a:solidFill>
              <a:prstDash val="solid"/>
              <a:round/>
              <a:headEnd len="sm" w="sm" type="none"/>
              <a:tailEnd len="sm" w="sm" type="none"/>
            </a:ln>
          </p:spPr>
        </p:cxnSp>
        <p:cxnSp>
          <p:nvCxnSpPr>
            <p:cNvPr id="623" name="Google Shape;623;p27"/>
            <p:cNvCxnSpPr/>
            <p:nvPr/>
          </p:nvCxnSpPr>
          <p:spPr>
            <a:xfrm>
              <a:off x="656919" y="1761100"/>
              <a:ext cx="730500" cy="587400"/>
            </a:xfrm>
            <a:prstGeom prst="straightConnector1">
              <a:avLst/>
            </a:prstGeom>
            <a:noFill/>
            <a:ln cap="flat" cmpd="sng" w="9525">
              <a:solidFill>
                <a:schemeClr val="accent5"/>
              </a:solidFill>
              <a:prstDash val="solid"/>
              <a:round/>
              <a:headEnd len="sm" w="sm" type="none"/>
              <a:tailEnd len="sm" w="sm" type="none"/>
            </a:ln>
          </p:spPr>
        </p:cxnSp>
      </p:grpSp>
      <p:grpSp>
        <p:nvGrpSpPr>
          <p:cNvPr id="624" name="Google Shape;624;p27"/>
          <p:cNvGrpSpPr/>
          <p:nvPr/>
        </p:nvGrpSpPr>
        <p:grpSpPr>
          <a:xfrm>
            <a:off x="2917989" y="4603375"/>
            <a:ext cx="925310" cy="943383"/>
            <a:chOff x="595389" y="1761100"/>
            <a:chExt cx="925310" cy="943383"/>
          </a:xfrm>
        </p:grpSpPr>
        <p:cxnSp>
          <p:nvCxnSpPr>
            <p:cNvPr id="625" name="Google Shape;625;p27"/>
            <p:cNvCxnSpPr/>
            <p:nvPr/>
          </p:nvCxnSpPr>
          <p:spPr>
            <a:xfrm>
              <a:off x="790199" y="2065118"/>
              <a:ext cx="730500" cy="587400"/>
            </a:xfrm>
            <a:prstGeom prst="straightConnector1">
              <a:avLst/>
            </a:prstGeom>
            <a:noFill/>
            <a:ln cap="flat" cmpd="sng" w="9525">
              <a:solidFill>
                <a:schemeClr val="accent5"/>
              </a:solidFill>
              <a:prstDash val="solid"/>
              <a:round/>
              <a:headEnd len="sm" w="sm" type="none"/>
              <a:tailEnd len="sm" w="sm" type="none"/>
            </a:ln>
          </p:spPr>
        </p:cxnSp>
        <p:cxnSp>
          <p:nvCxnSpPr>
            <p:cNvPr id="626" name="Google Shape;626;p27"/>
            <p:cNvCxnSpPr/>
            <p:nvPr/>
          </p:nvCxnSpPr>
          <p:spPr>
            <a:xfrm>
              <a:off x="595389" y="2117083"/>
              <a:ext cx="730500" cy="587400"/>
            </a:xfrm>
            <a:prstGeom prst="straightConnector1">
              <a:avLst/>
            </a:prstGeom>
            <a:noFill/>
            <a:ln cap="flat" cmpd="sng" w="9525">
              <a:solidFill>
                <a:schemeClr val="accent5"/>
              </a:solidFill>
              <a:prstDash val="solid"/>
              <a:round/>
              <a:headEnd len="sm" w="sm" type="none"/>
              <a:tailEnd len="sm" w="sm" type="none"/>
            </a:ln>
          </p:spPr>
        </p:cxnSp>
        <p:cxnSp>
          <p:nvCxnSpPr>
            <p:cNvPr id="627" name="Google Shape;627;p27"/>
            <p:cNvCxnSpPr/>
            <p:nvPr/>
          </p:nvCxnSpPr>
          <p:spPr>
            <a:xfrm>
              <a:off x="656919" y="1761100"/>
              <a:ext cx="730500" cy="587400"/>
            </a:xfrm>
            <a:prstGeom prst="straightConnector1">
              <a:avLst/>
            </a:prstGeom>
            <a:noFill/>
            <a:ln cap="flat" cmpd="sng" w="9525">
              <a:solidFill>
                <a:schemeClr val="accent5"/>
              </a:solidFill>
              <a:prstDash val="solid"/>
              <a:round/>
              <a:headEnd len="sm" w="sm" type="none"/>
              <a:tailEnd len="sm" w="sm" type="none"/>
            </a:ln>
          </p:spPr>
        </p:cxnSp>
      </p:grpSp>
      <p:grpSp>
        <p:nvGrpSpPr>
          <p:cNvPr id="628" name="Google Shape;628;p27"/>
          <p:cNvGrpSpPr/>
          <p:nvPr/>
        </p:nvGrpSpPr>
        <p:grpSpPr>
          <a:xfrm>
            <a:off x="6839423" y="227649"/>
            <a:ext cx="1584576" cy="196550"/>
            <a:chOff x="750198" y="155824"/>
            <a:chExt cx="1584576" cy="196550"/>
          </a:xfrm>
        </p:grpSpPr>
        <p:sp>
          <p:nvSpPr>
            <p:cNvPr id="629" name="Google Shape;629;p27"/>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7"/>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7"/>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7"/>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7"/>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7"/>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7"/>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27"/>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7"/>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7"/>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7"/>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7"/>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7"/>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7"/>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7"/>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7"/>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7"/>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7"/>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7" name="Google Shape;647;p27"/>
          <p:cNvGrpSpPr/>
          <p:nvPr/>
        </p:nvGrpSpPr>
        <p:grpSpPr>
          <a:xfrm>
            <a:off x="8565764" y="2067650"/>
            <a:ext cx="925310" cy="943383"/>
            <a:chOff x="595389" y="1761100"/>
            <a:chExt cx="925310" cy="943383"/>
          </a:xfrm>
        </p:grpSpPr>
        <p:cxnSp>
          <p:nvCxnSpPr>
            <p:cNvPr id="648" name="Google Shape;648;p27"/>
            <p:cNvCxnSpPr/>
            <p:nvPr/>
          </p:nvCxnSpPr>
          <p:spPr>
            <a:xfrm>
              <a:off x="790199" y="2065118"/>
              <a:ext cx="730500" cy="587400"/>
            </a:xfrm>
            <a:prstGeom prst="straightConnector1">
              <a:avLst/>
            </a:prstGeom>
            <a:noFill/>
            <a:ln cap="flat" cmpd="sng" w="9525">
              <a:solidFill>
                <a:schemeClr val="accent5"/>
              </a:solidFill>
              <a:prstDash val="solid"/>
              <a:round/>
              <a:headEnd len="sm" w="sm" type="none"/>
              <a:tailEnd len="sm" w="sm" type="none"/>
            </a:ln>
          </p:spPr>
        </p:cxnSp>
        <p:cxnSp>
          <p:nvCxnSpPr>
            <p:cNvPr id="649" name="Google Shape;649;p27"/>
            <p:cNvCxnSpPr/>
            <p:nvPr/>
          </p:nvCxnSpPr>
          <p:spPr>
            <a:xfrm>
              <a:off x="595389" y="2117083"/>
              <a:ext cx="730500" cy="587400"/>
            </a:xfrm>
            <a:prstGeom prst="straightConnector1">
              <a:avLst/>
            </a:prstGeom>
            <a:noFill/>
            <a:ln cap="flat" cmpd="sng" w="9525">
              <a:solidFill>
                <a:schemeClr val="accent5"/>
              </a:solidFill>
              <a:prstDash val="solid"/>
              <a:round/>
              <a:headEnd len="sm" w="sm" type="none"/>
              <a:tailEnd len="sm" w="sm" type="none"/>
            </a:ln>
          </p:spPr>
        </p:cxnSp>
        <p:cxnSp>
          <p:nvCxnSpPr>
            <p:cNvPr id="650" name="Google Shape;650;p27"/>
            <p:cNvCxnSpPr/>
            <p:nvPr/>
          </p:nvCxnSpPr>
          <p:spPr>
            <a:xfrm>
              <a:off x="656919" y="1761100"/>
              <a:ext cx="730500" cy="587400"/>
            </a:xfrm>
            <a:prstGeom prst="straightConnector1">
              <a:avLst/>
            </a:prstGeom>
            <a:noFill/>
            <a:ln cap="flat" cmpd="sng" w="9525">
              <a:solidFill>
                <a:schemeClr val="accent5"/>
              </a:solidFill>
              <a:prstDash val="solid"/>
              <a:round/>
              <a:headEnd len="sm" w="sm" type="none"/>
              <a:tailEnd len="sm" w="sm" type="none"/>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1" name="Shape 651"/>
        <p:cNvGrpSpPr/>
        <p:nvPr/>
      </p:nvGrpSpPr>
      <p:grpSpPr>
        <a:xfrm>
          <a:off x="0" y="0"/>
          <a:ext cx="0" cy="0"/>
          <a:chOff x="0" y="0"/>
          <a:chExt cx="0" cy="0"/>
        </a:xfrm>
      </p:grpSpPr>
      <p:pic>
        <p:nvPicPr>
          <p:cNvPr id="652" name="Google Shape;652;p28"/>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653" name="Google Shape;653;p28"/>
          <p:cNvSpPr/>
          <p:nvPr/>
        </p:nvSpPr>
        <p:spPr>
          <a:xfrm>
            <a:off x="0" y="3681125"/>
            <a:ext cx="9144000" cy="14622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8"/>
          <p:cNvSpPr txBox="1"/>
          <p:nvPr>
            <p:ph hasCustomPrompt="1" type="title"/>
          </p:nvPr>
        </p:nvSpPr>
        <p:spPr>
          <a:xfrm>
            <a:off x="1788075" y="913275"/>
            <a:ext cx="5567700" cy="11514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55" name="Google Shape;655;p28"/>
          <p:cNvSpPr txBox="1"/>
          <p:nvPr>
            <p:ph idx="1" type="subTitle"/>
          </p:nvPr>
        </p:nvSpPr>
        <p:spPr>
          <a:xfrm>
            <a:off x="1788076" y="2215550"/>
            <a:ext cx="5567700" cy="4059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6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656" name="Google Shape;656;p28"/>
          <p:cNvSpPr/>
          <p:nvPr>
            <p:ph idx="2" type="pic"/>
          </p:nvPr>
        </p:nvSpPr>
        <p:spPr>
          <a:xfrm>
            <a:off x="1788125" y="2772325"/>
            <a:ext cx="5567700" cy="18309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sp>
      <p:grpSp>
        <p:nvGrpSpPr>
          <p:cNvPr id="657" name="Google Shape;657;p28"/>
          <p:cNvGrpSpPr/>
          <p:nvPr/>
        </p:nvGrpSpPr>
        <p:grpSpPr>
          <a:xfrm>
            <a:off x="8047120" y="-563637"/>
            <a:ext cx="1656312" cy="1660374"/>
            <a:chOff x="2929375" y="236175"/>
            <a:chExt cx="805325" cy="807300"/>
          </a:xfrm>
        </p:grpSpPr>
        <p:sp>
          <p:nvSpPr>
            <p:cNvPr id="658" name="Google Shape;658;p2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2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2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2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7" name="Google Shape;677;p28"/>
          <p:cNvGrpSpPr/>
          <p:nvPr/>
        </p:nvGrpSpPr>
        <p:grpSpPr>
          <a:xfrm>
            <a:off x="4302975" y="232600"/>
            <a:ext cx="538025" cy="157800"/>
            <a:chOff x="2575325" y="1348650"/>
            <a:chExt cx="538025" cy="157800"/>
          </a:xfrm>
        </p:grpSpPr>
        <p:sp>
          <p:nvSpPr>
            <p:cNvPr id="678" name="Google Shape;678;p28"/>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8"/>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8"/>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1" name="Google Shape;681;p28"/>
          <p:cNvGrpSpPr/>
          <p:nvPr/>
        </p:nvGrpSpPr>
        <p:grpSpPr>
          <a:xfrm>
            <a:off x="322789" y="68312"/>
            <a:ext cx="925310" cy="943383"/>
            <a:chOff x="595389" y="1761100"/>
            <a:chExt cx="925310" cy="943383"/>
          </a:xfrm>
        </p:grpSpPr>
        <p:cxnSp>
          <p:nvCxnSpPr>
            <p:cNvPr id="682" name="Google Shape;682;p28"/>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683" name="Google Shape;683;p28"/>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684" name="Google Shape;684;p28"/>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685" name="Google Shape;685;p28"/>
          <p:cNvGrpSpPr/>
          <p:nvPr/>
        </p:nvGrpSpPr>
        <p:grpSpPr>
          <a:xfrm>
            <a:off x="8637789" y="2336900"/>
            <a:ext cx="925310" cy="943383"/>
            <a:chOff x="595389" y="1761100"/>
            <a:chExt cx="925310" cy="943383"/>
          </a:xfrm>
        </p:grpSpPr>
        <p:cxnSp>
          <p:nvCxnSpPr>
            <p:cNvPr id="686" name="Google Shape;686;p28"/>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687" name="Google Shape;687;p28"/>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688" name="Google Shape;688;p28"/>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689" name="Google Shape;689;p28"/>
          <p:cNvGrpSpPr/>
          <p:nvPr/>
        </p:nvGrpSpPr>
        <p:grpSpPr>
          <a:xfrm>
            <a:off x="7206823" y="4794824"/>
            <a:ext cx="1584576" cy="196550"/>
            <a:chOff x="750198" y="155824"/>
            <a:chExt cx="1584576" cy="196550"/>
          </a:xfrm>
        </p:grpSpPr>
        <p:sp>
          <p:nvSpPr>
            <p:cNvPr id="690" name="Google Shape;690;p28"/>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8"/>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8"/>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8"/>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8"/>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8"/>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8"/>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8"/>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8"/>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8"/>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8"/>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8"/>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8"/>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8"/>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8"/>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8"/>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8"/>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8"/>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8" name="Google Shape;708;p28"/>
          <p:cNvGrpSpPr/>
          <p:nvPr/>
        </p:nvGrpSpPr>
        <p:grpSpPr>
          <a:xfrm>
            <a:off x="-719905" y="4169388"/>
            <a:ext cx="1656312" cy="1660374"/>
            <a:chOff x="2929375" y="236175"/>
            <a:chExt cx="805325" cy="807300"/>
          </a:xfrm>
        </p:grpSpPr>
        <p:sp>
          <p:nvSpPr>
            <p:cNvPr id="709" name="Google Shape;709;p2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2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2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2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28" name="Shape 72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729" name="Shape 729"/>
        <p:cNvGrpSpPr/>
        <p:nvPr/>
      </p:nvGrpSpPr>
      <p:grpSpPr>
        <a:xfrm>
          <a:off x="0" y="0"/>
          <a:ext cx="0" cy="0"/>
          <a:chOff x="0" y="0"/>
          <a:chExt cx="0" cy="0"/>
        </a:xfrm>
      </p:grpSpPr>
      <p:pic>
        <p:nvPicPr>
          <p:cNvPr id="730" name="Google Shape;730;p30"/>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731" name="Google Shape;731;p30"/>
          <p:cNvSpPr/>
          <p:nvPr/>
        </p:nvSpPr>
        <p:spPr>
          <a:xfrm>
            <a:off x="714635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2" name="Google Shape;732;p30"/>
          <p:cNvGrpSpPr/>
          <p:nvPr/>
        </p:nvGrpSpPr>
        <p:grpSpPr>
          <a:xfrm>
            <a:off x="-317255" y="-728874"/>
            <a:ext cx="1656312" cy="1660374"/>
            <a:chOff x="2929375" y="236175"/>
            <a:chExt cx="805325" cy="807300"/>
          </a:xfrm>
        </p:grpSpPr>
        <p:sp>
          <p:nvSpPr>
            <p:cNvPr id="733" name="Google Shape;733;p3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2" name="Google Shape;752;p30"/>
          <p:cNvGrpSpPr/>
          <p:nvPr/>
        </p:nvGrpSpPr>
        <p:grpSpPr>
          <a:xfrm>
            <a:off x="7885975" y="4700725"/>
            <a:ext cx="538025" cy="157800"/>
            <a:chOff x="2575325" y="1348650"/>
            <a:chExt cx="538025" cy="157800"/>
          </a:xfrm>
        </p:grpSpPr>
        <p:sp>
          <p:nvSpPr>
            <p:cNvPr id="753" name="Google Shape;753;p30"/>
            <p:cNvSpPr/>
            <p:nvPr/>
          </p:nvSpPr>
          <p:spPr>
            <a:xfrm>
              <a:off x="2575325"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0"/>
            <p:cNvSpPr/>
            <p:nvPr/>
          </p:nvSpPr>
          <p:spPr>
            <a:xfrm>
              <a:off x="2765438"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0"/>
            <p:cNvSpPr/>
            <p:nvPr/>
          </p:nvSpPr>
          <p:spPr>
            <a:xfrm>
              <a:off x="2955550"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6" name="Google Shape;756;p30"/>
          <p:cNvGrpSpPr/>
          <p:nvPr/>
        </p:nvGrpSpPr>
        <p:grpSpPr>
          <a:xfrm>
            <a:off x="-502186" y="3642837"/>
            <a:ext cx="925310" cy="943383"/>
            <a:chOff x="595389" y="1761100"/>
            <a:chExt cx="925310" cy="943383"/>
          </a:xfrm>
        </p:grpSpPr>
        <p:cxnSp>
          <p:nvCxnSpPr>
            <p:cNvPr id="757" name="Google Shape;757;p30"/>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758" name="Google Shape;758;p30"/>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759" name="Google Shape;759;p30"/>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760" name="Google Shape;760;p30"/>
          <p:cNvGrpSpPr/>
          <p:nvPr/>
        </p:nvGrpSpPr>
        <p:grpSpPr>
          <a:xfrm>
            <a:off x="8662839" y="540000"/>
            <a:ext cx="925310" cy="943383"/>
            <a:chOff x="595389" y="1761100"/>
            <a:chExt cx="925310" cy="943383"/>
          </a:xfrm>
        </p:grpSpPr>
        <p:cxnSp>
          <p:nvCxnSpPr>
            <p:cNvPr id="761" name="Google Shape;761;p30"/>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762" name="Google Shape;762;p30"/>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763" name="Google Shape;763;p30"/>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764" name="Google Shape;764;p30"/>
          <p:cNvGrpSpPr/>
          <p:nvPr/>
        </p:nvGrpSpPr>
        <p:grpSpPr>
          <a:xfrm>
            <a:off x="3779711" y="155824"/>
            <a:ext cx="1584576" cy="196550"/>
            <a:chOff x="750198" y="155824"/>
            <a:chExt cx="1584576" cy="196550"/>
          </a:xfrm>
        </p:grpSpPr>
        <p:sp>
          <p:nvSpPr>
            <p:cNvPr id="765" name="Google Shape;765;p30"/>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0"/>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0"/>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0"/>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0"/>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0"/>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0"/>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0"/>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0"/>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0"/>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0"/>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0"/>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0"/>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0"/>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0"/>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0"/>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0"/>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0"/>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3" name="Google Shape;783;p30"/>
          <p:cNvSpPr txBox="1"/>
          <p:nvPr>
            <p:ph type="title"/>
          </p:nvPr>
        </p:nvSpPr>
        <p:spPr>
          <a:xfrm>
            <a:off x="1949100" y="540000"/>
            <a:ext cx="52458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2pPr>
            <a:lvl3pPr lvl="2" algn="l">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3pPr>
            <a:lvl4pPr lvl="3" algn="l">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4pPr>
            <a:lvl5pPr lvl="4" algn="l">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5pPr>
            <a:lvl6pPr lvl="5" algn="l">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6pPr>
            <a:lvl7pPr lvl="6" algn="l">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7pPr>
            <a:lvl8pPr lvl="7" algn="l">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8pPr>
            <a:lvl9pPr lvl="8" algn="l">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9pPr>
          </a:lstStyle>
          <a:p/>
        </p:txBody>
      </p:sp>
      <p:sp>
        <p:nvSpPr>
          <p:cNvPr id="784" name="Google Shape;784;p30"/>
          <p:cNvSpPr txBox="1"/>
          <p:nvPr>
            <p:ph idx="1" type="subTitle"/>
          </p:nvPr>
        </p:nvSpPr>
        <p:spPr>
          <a:xfrm>
            <a:off x="713100" y="2278476"/>
            <a:ext cx="2313900" cy="573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85" name="Google Shape;785;p30"/>
          <p:cNvSpPr txBox="1"/>
          <p:nvPr>
            <p:ph idx="2" type="title"/>
          </p:nvPr>
        </p:nvSpPr>
        <p:spPr>
          <a:xfrm>
            <a:off x="1424084" y="1399475"/>
            <a:ext cx="892200" cy="439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3000">
                <a:solidFill>
                  <a:schemeClr val="lt1"/>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p:txBody>
      </p:sp>
      <p:sp>
        <p:nvSpPr>
          <p:cNvPr id="786" name="Google Shape;786;p30"/>
          <p:cNvSpPr txBox="1"/>
          <p:nvPr>
            <p:ph idx="3" type="subTitle"/>
          </p:nvPr>
        </p:nvSpPr>
        <p:spPr>
          <a:xfrm>
            <a:off x="3318133" y="2278486"/>
            <a:ext cx="2313900" cy="573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87" name="Google Shape;787;p30"/>
          <p:cNvSpPr txBox="1"/>
          <p:nvPr>
            <p:ph idx="4" type="title"/>
          </p:nvPr>
        </p:nvSpPr>
        <p:spPr>
          <a:xfrm>
            <a:off x="4028899" y="1399425"/>
            <a:ext cx="892200" cy="439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3000">
                <a:solidFill>
                  <a:schemeClr val="lt1"/>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p:txBody>
      </p:sp>
      <p:sp>
        <p:nvSpPr>
          <p:cNvPr id="788" name="Google Shape;788;p30"/>
          <p:cNvSpPr txBox="1"/>
          <p:nvPr>
            <p:ph idx="5" type="subTitle"/>
          </p:nvPr>
        </p:nvSpPr>
        <p:spPr>
          <a:xfrm>
            <a:off x="713100" y="3863575"/>
            <a:ext cx="2313900" cy="573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89" name="Google Shape;789;p30"/>
          <p:cNvSpPr txBox="1"/>
          <p:nvPr>
            <p:ph idx="6" type="title"/>
          </p:nvPr>
        </p:nvSpPr>
        <p:spPr>
          <a:xfrm>
            <a:off x="1424074" y="2984552"/>
            <a:ext cx="892200" cy="439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3000">
                <a:solidFill>
                  <a:schemeClr val="lt1"/>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p:txBody>
      </p:sp>
      <p:sp>
        <p:nvSpPr>
          <p:cNvPr id="790" name="Google Shape;790;p30"/>
          <p:cNvSpPr txBox="1"/>
          <p:nvPr>
            <p:ph idx="7" type="subTitle"/>
          </p:nvPr>
        </p:nvSpPr>
        <p:spPr>
          <a:xfrm>
            <a:off x="3318107" y="3863576"/>
            <a:ext cx="2313900" cy="573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91" name="Google Shape;791;p30"/>
          <p:cNvSpPr txBox="1"/>
          <p:nvPr>
            <p:ph idx="8" type="title"/>
          </p:nvPr>
        </p:nvSpPr>
        <p:spPr>
          <a:xfrm>
            <a:off x="4028899" y="2984573"/>
            <a:ext cx="892200" cy="439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3000">
                <a:solidFill>
                  <a:schemeClr val="lt1"/>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p:txBody>
      </p:sp>
      <p:sp>
        <p:nvSpPr>
          <p:cNvPr id="792" name="Google Shape;792;p30"/>
          <p:cNvSpPr txBox="1"/>
          <p:nvPr>
            <p:ph idx="9" type="subTitle"/>
          </p:nvPr>
        </p:nvSpPr>
        <p:spPr>
          <a:xfrm>
            <a:off x="713100" y="1928975"/>
            <a:ext cx="2313900" cy="501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93" name="Google Shape;793;p30"/>
          <p:cNvSpPr txBox="1"/>
          <p:nvPr>
            <p:ph idx="13" type="subTitle"/>
          </p:nvPr>
        </p:nvSpPr>
        <p:spPr>
          <a:xfrm>
            <a:off x="3318075" y="1928975"/>
            <a:ext cx="2313900" cy="501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94" name="Google Shape;794;p30"/>
          <p:cNvSpPr txBox="1"/>
          <p:nvPr>
            <p:ph idx="14" type="subTitle"/>
          </p:nvPr>
        </p:nvSpPr>
        <p:spPr>
          <a:xfrm>
            <a:off x="713235" y="3514075"/>
            <a:ext cx="2313900" cy="501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95" name="Google Shape;795;p30"/>
          <p:cNvSpPr txBox="1"/>
          <p:nvPr>
            <p:ph idx="15" type="subTitle"/>
          </p:nvPr>
        </p:nvSpPr>
        <p:spPr>
          <a:xfrm>
            <a:off x="3318210" y="3514073"/>
            <a:ext cx="2313900" cy="501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96" name="Google Shape;796;p30"/>
          <p:cNvSpPr/>
          <p:nvPr>
            <p:ph idx="16" type="pic"/>
          </p:nvPr>
        </p:nvSpPr>
        <p:spPr>
          <a:xfrm>
            <a:off x="5844900" y="1359600"/>
            <a:ext cx="2579100" cy="29373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_1">
    <p:spTree>
      <p:nvGrpSpPr>
        <p:cNvPr id="797" name="Shape 797"/>
        <p:cNvGrpSpPr/>
        <p:nvPr/>
      </p:nvGrpSpPr>
      <p:grpSpPr>
        <a:xfrm>
          <a:off x="0" y="0"/>
          <a:ext cx="0" cy="0"/>
          <a:chOff x="0" y="0"/>
          <a:chExt cx="0" cy="0"/>
        </a:xfrm>
      </p:grpSpPr>
      <p:sp>
        <p:nvSpPr>
          <p:cNvPr id="798" name="Google Shape;798;p31"/>
          <p:cNvSpPr/>
          <p:nvPr/>
        </p:nvSpPr>
        <p:spPr>
          <a:xfrm>
            <a:off x="714600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9" name="Google Shape;799;p31"/>
          <p:cNvGrpSpPr/>
          <p:nvPr/>
        </p:nvGrpSpPr>
        <p:grpSpPr>
          <a:xfrm>
            <a:off x="-480205" y="4183638"/>
            <a:ext cx="1656312" cy="1660374"/>
            <a:chOff x="2929375" y="236175"/>
            <a:chExt cx="805325" cy="807300"/>
          </a:xfrm>
        </p:grpSpPr>
        <p:sp>
          <p:nvSpPr>
            <p:cNvPr id="800" name="Google Shape;800;p31"/>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1"/>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1"/>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1"/>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1"/>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1"/>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1"/>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1"/>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1"/>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1"/>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1"/>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1"/>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1"/>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1"/>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1"/>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1"/>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1"/>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1"/>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1"/>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9" name="Google Shape;819;p31"/>
          <p:cNvGrpSpPr/>
          <p:nvPr/>
        </p:nvGrpSpPr>
        <p:grpSpPr>
          <a:xfrm>
            <a:off x="4302975" y="4715075"/>
            <a:ext cx="538025" cy="157800"/>
            <a:chOff x="2575325" y="1348650"/>
            <a:chExt cx="538025" cy="157800"/>
          </a:xfrm>
        </p:grpSpPr>
        <p:sp>
          <p:nvSpPr>
            <p:cNvPr id="820" name="Google Shape;820;p31"/>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1"/>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31"/>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3" name="Google Shape;823;p31"/>
          <p:cNvGrpSpPr/>
          <p:nvPr/>
        </p:nvGrpSpPr>
        <p:grpSpPr>
          <a:xfrm>
            <a:off x="-397586" y="474962"/>
            <a:ext cx="925310" cy="943383"/>
            <a:chOff x="595389" y="1761100"/>
            <a:chExt cx="925310" cy="943383"/>
          </a:xfrm>
        </p:grpSpPr>
        <p:cxnSp>
          <p:nvCxnSpPr>
            <p:cNvPr id="824" name="Google Shape;824;p31"/>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825" name="Google Shape;825;p31"/>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826" name="Google Shape;826;p31"/>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827" name="Google Shape;827;p31"/>
          <p:cNvGrpSpPr/>
          <p:nvPr/>
        </p:nvGrpSpPr>
        <p:grpSpPr>
          <a:xfrm>
            <a:off x="8486539" y="3660000"/>
            <a:ext cx="925310" cy="943383"/>
            <a:chOff x="595389" y="1761100"/>
            <a:chExt cx="925310" cy="943383"/>
          </a:xfrm>
        </p:grpSpPr>
        <p:cxnSp>
          <p:nvCxnSpPr>
            <p:cNvPr id="828" name="Google Shape;828;p31"/>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829" name="Google Shape;829;p31"/>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830" name="Google Shape;830;p31"/>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831" name="Google Shape;831;p31"/>
          <p:cNvGrpSpPr/>
          <p:nvPr/>
        </p:nvGrpSpPr>
        <p:grpSpPr>
          <a:xfrm>
            <a:off x="719998" y="213224"/>
            <a:ext cx="1584576" cy="196550"/>
            <a:chOff x="750198" y="155824"/>
            <a:chExt cx="1584576" cy="196550"/>
          </a:xfrm>
        </p:grpSpPr>
        <p:sp>
          <p:nvSpPr>
            <p:cNvPr id="832" name="Google Shape;832;p31"/>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1"/>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1"/>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1"/>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1"/>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1"/>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1"/>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1"/>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1"/>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1"/>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1"/>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1"/>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1"/>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1"/>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1"/>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1"/>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1"/>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1"/>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0" name="Google Shape;850;p31"/>
          <p:cNvSpPr txBox="1"/>
          <p:nvPr>
            <p:ph type="title"/>
          </p:nvPr>
        </p:nvSpPr>
        <p:spPr>
          <a:xfrm>
            <a:off x="720000" y="3647562"/>
            <a:ext cx="4208100" cy="49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400"/>
              <a:buNone/>
              <a:defRPr sz="2400">
                <a:solidFill>
                  <a:schemeClr val="dk2"/>
                </a:solidFill>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851" name="Google Shape;851;p31"/>
          <p:cNvSpPr txBox="1"/>
          <p:nvPr>
            <p:ph idx="1" type="subTitle"/>
          </p:nvPr>
        </p:nvSpPr>
        <p:spPr>
          <a:xfrm>
            <a:off x="720000" y="996438"/>
            <a:ext cx="4208100" cy="28089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3000"/>
              <a:buNone/>
              <a:defRPr sz="30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52" name="Google Shape;852;p31"/>
          <p:cNvSpPr/>
          <p:nvPr>
            <p:ph idx="2" type="pic"/>
          </p:nvPr>
        </p:nvSpPr>
        <p:spPr>
          <a:xfrm>
            <a:off x="5532700" y="98685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sp>
      <p:grpSp>
        <p:nvGrpSpPr>
          <p:cNvPr id="853" name="Google Shape;853;p31"/>
          <p:cNvGrpSpPr/>
          <p:nvPr/>
        </p:nvGrpSpPr>
        <p:grpSpPr>
          <a:xfrm flipH="1">
            <a:off x="5532689" y="-403388"/>
            <a:ext cx="925310" cy="943383"/>
            <a:chOff x="595389" y="1761100"/>
            <a:chExt cx="925310" cy="943383"/>
          </a:xfrm>
        </p:grpSpPr>
        <p:cxnSp>
          <p:nvCxnSpPr>
            <p:cNvPr id="854" name="Google Shape;854;p31"/>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855" name="Google Shape;855;p31"/>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856" name="Google Shape;856;p31"/>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_2_1_1_2">
    <p:spTree>
      <p:nvGrpSpPr>
        <p:cNvPr id="857" name="Shape 857"/>
        <p:cNvGrpSpPr/>
        <p:nvPr/>
      </p:nvGrpSpPr>
      <p:grpSpPr>
        <a:xfrm>
          <a:off x="0" y="0"/>
          <a:ext cx="0" cy="0"/>
          <a:chOff x="0" y="0"/>
          <a:chExt cx="0" cy="0"/>
        </a:xfrm>
      </p:grpSpPr>
      <p:pic>
        <p:nvPicPr>
          <p:cNvPr id="858" name="Google Shape;858;p32"/>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859" name="Google Shape;859;p32"/>
          <p:cNvSpPr/>
          <p:nvPr/>
        </p:nvSpPr>
        <p:spPr>
          <a:xfrm>
            <a:off x="6915625" y="0"/>
            <a:ext cx="22236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0" name="Google Shape;860;p32"/>
          <p:cNvGrpSpPr/>
          <p:nvPr/>
        </p:nvGrpSpPr>
        <p:grpSpPr>
          <a:xfrm>
            <a:off x="-545080" y="4111613"/>
            <a:ext cx="1656312" cy="1660374"/>
            <a:chOff x="2929375" y="236175"/>
            <a:chExt cx="805325" cy="807300"/>
          </a:xfrm>
        </p:grpSpPr>
        <p:sp>
          <p:nvSpPr>
            <p:cNvPr id="861" name="Google Shape;861;p3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0" name="Google Shape;880;p32"/>
          <p:cNvGrpSpPr/>
          <p:nvPr/>
        </p:nvGrpSpPr>
        <p:grpSpPr>
          <a:xfrm>
            <a:off x="4302975" y="205500"/>
            <a:ext cx="538025" cy="157800"/>
            <a:chOff x="2575325" y="1348650"/>
            <a:chExt cx="538025" cy="157800"/>
          </a:xfrm>
        </p:grpSpPr>
        <p:sp>
          <p:nvSpPr>
            <p:cNvPr id="881" name="Google Shape;881;p32"/>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32"/>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2"/>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4" name="Google Shape;884;p32"/>
          <p:cNvGrpSpPr/>
          <p:nvPr/>
        </p:nvGrpSpPr>
        <p:grpSpPr>
          <a:xfrm>
            <a:off x="-179586" y="-290163"/>
            <a:ext cx="925310" cy="943383"/>
            <a:chOff x="595389" y="1761100"/>
            <a:chExt cx="925310" cy="943383"/>
          </a:xfrm>
        </p:grpSpPr>
        <p:cxnSp>
          <p:nvCxnSpPr>
            <p:cNvPr id="885" name="Google Shape;885;p32"/>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886" name="Google Shape;886;p32"/>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887" name="Google Shape;887;p32"/>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888" name="Google Shape;888;p32"/>
          <p:cNvGrpSpPr/>
          <p:nvPr/>
        </p:nvGrpSpPr>
        <p:grpSpPr>
          <a:xfrm>
            <a:off x="8529739" y="4073025"/>
            <a:ext cx="925310" cy="943383"/>
            <a:chOff x="595389" y="1761100"/>
            <a:chExt cx="925310" cy="943383"/>
          </a:xfrm>
        </p:grpSpPr>
        <p:cxnSp>
          <p:nvCxnSpPr>
            <p:cNvPr id="889" name="Google Shape;889;p32"/>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890" name="Google Shape;890;p32"/>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891" name="Google Shape;891;p32"/>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892" name="Google Shape;892;p32"/>
          <p:cNvGrpSpPr/>
          <p:nvPr/>
        </p:nvGrpSpPr>
        <p:grpSpPr>
          <a:xfrm>
            <a:off x="2987423" y="4744399"/>
            <a:ext cx="1584576" cy="196550"/>
            <a:chOff x="750198" y="155824"/>
            <a:chExt cx="1584576" cy="196550"/>
          </a:xfrm>
        </p:grpSpPr>
        <p:sp>
          <p:nvSpPr>
            <p:cNvPr id="893" name="Google Shape;893;p32"/>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2"/>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2"/>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2"/>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2"/>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2"/>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2"/>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2"/>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2"/>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2"/>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2"/>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2"/>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2"/>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2"/>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32"/>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32"/>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2"/>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2"/>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1" name="Google Shape;911;p32"/>
          <p:cNvSpPr txBox="1"/>
          <p:nvPr>
            <p:ph type="title"/>
          </p:nvPr>
        </p:nvSpPr>
        <p:spPr>
          <a:xfrm>
            <a:off x="939663" y="2410550"/>
            <a:ext cx="3914100" cy="803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algn="r">
              <a:lnSpc>
                <a:spcPct val="100000"/>
              </a:lnSpc>
              <a:spcBef>
                <a:spcPts val="0"/>
              </a:spcBef>
              <a:spcAft>
                <a:spcPts val="0"/>
              </a:spcAft>
              <a:buSzPts val="2400"/>
              <a:buNone/>
              <a:defRPr sz="48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12" name="Google Shape;912;p32"/>
          <p:cNvSpPr txBox="1"/>
          <p:nvPr>
            <p:ph idx="2" type="title"/>
          </p:nvPr>
        </p:nvSpPr>
        <p:spPr>
          <a:xfrm>
            <a:off x="3792363" y="1538450"/>
            <a:ext cx="1061400" cy="7197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4800">
                <a:solidFill>
                  <a:schemeClr val="lt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913" name="Google Shape;913;p32"/>
          <p:cNvSpPr txBox="1"/>
          <p:nvPr>
            <p:ph idx="1" type="subTitle"/>
          </p:nvPr>
        </p:nvSpPr>
        <p:spPr>
          <a:xfrm>
            <a:off x="939663" y="3366650"/>
            <a:ext cx="3914100" cy="4059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r">
              <a:lnSpc>
                <a:spcPct val="115000"/>
              </a:lnSpc>
              <a:spcBef>
                <a:spcPts val="0"/>
              </a:spcBef>
              <a:spcAft>
                <a:spcPts val="0"/>
              </a:spcAft>
              <a:buSzPts val="1400"/>
              <a:buNone/>
              <a:defRPr sz="16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914" name="Google Shape;914;p32"/>
          <p:cNvSpPr/>
          <p:nvPr>
            <p:ph idx="3" type="pic"/>
          </p:nvPr>
        </p:nvSpPr>
        <p:spPr>
          <a:xfrm>
            <a:off x="5625238" y="107060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sp>
      <p:grpSp>
        <p:nvGrpSpPr>
          <p:cNvPr id="915" name="Google Shape;915;p32"/>
          <p:cNvGrpSpPr/>
          <p:nvPr/>
        </p:nvGrpSpPr>
        <p:grpSpPr>
          <a:xfrm>
            <a:off x="7969795" y="-648662"/>
            <a:ext cx="1656312" cy="1660374"/>
            <a:chOff x="2929375" y="236175"/>
            <a:chExt cx="805325" cy="807300"/>
          </a:xfrm>
        </p:grpSpPr>
        <p:sp>
          <p:nvSpPr>
            <p:cNvPr id="916" name="Google Shape;916;p3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3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3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3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3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3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3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3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3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3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3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_2_1_1_1_2">
    <p:spTree>
      <p:nvGrpSpPr>
        <p:cNvPr id="935" name="Shape 935"/>
        <p:cNvGrpSpPr/>
        <p:nvPr/>
      </p:nvGrpSpPr>
      <p:grpSpPr>
        <a:xfrm>
          <a:off x="0" y="0"/>
          <a:ext cx="0" cy="0"/>
          <a:chOff x="0" y="0"/>
          <a:chExt cx="0" cy="0"/>
        </a:xfrm>
      </p:grpSpPr>
      <p:pic>
        <p:nvPicPr>
          <p:cNvPr id="936" name="Google Shape;936;p33"/>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937" name="Google Shape;937;p33"/>
          <p:cNvSpPr/>
          <p:nvPr/>
        </p:nvSpPr>
        <p:spPr>
          <a:xfrm>
            <a:off x="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8" name="Google Shape;938;p33"/>
          <p:cNvGrpSpPr/>
          <p:nvPr/>
        </p:nvGrpSpPr>
        <p:grpSpPr>
          <a:xfrm>
            <a:off x="-676655" y="4065788"/>
            <a:ext cx="1656312" cy="1660374"/>
            <a:chOff x="2929375" y="236175"/>
            <a:chExt cx="805325" cy="807300"/>
          </a:xfrm>
        </p:grpSpPr>
        <p:sp>
          <p:nvSpPr>
            <p:cNvPr id="939" name="Google Shape;939;p3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3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3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3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3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3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3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3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3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3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3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3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3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3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3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3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3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3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3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8" name="Google Shape;958;p33"/>
          <p:cNvGrpSpPr/>
          <p:nvPr/>
        </p:nvGrpSpPr>
        <p:grpSpPr>
          <a:xfrm>
            <a:off x="4302975" y="4715075"/>
            <a:ext cx="538025" cy="157800"/>
            <a:chOff x="2575325" y="1348650"/>
            <a:chExt cx="538025" cy="157800"/>
          </a:xfrm>
        </p:grpSpPr>
        <p:sp>
          <p:nvSpPr>
            <p:cNvPr id="959" name="Google Shape;959;p33"/>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33"/>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33"/>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2" name="Google Shape;962;p33"/>
          <p:cNvGrpSpPr/>
          <p:nvPr/>
        </p:nvGrpSpPr>
        <p:grpSpPr>
          <a:xfrm>
            <a:off x="3240339" y="-363938"/>
            <a:ext cx="925310" cy="943383"/>
            <a:chOff x="595389" y="1761100"/>
            <a:chExt cx="925310" cy="943383"/>
          </a:xfrm>
        </p:grpSpPr>
        <p:cxnSp>
          <p:nvCxnSpPr>
            <p:cNvPr id="963" name="Google Shape;963;p33"/>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964" name="Google Shape;964;p33"/>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965" name="Google Shape;965;p33"/>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966" name="Google Shape;966;p33"/>
          <p:cNvGrpSpPr/>
          <p:nvPr/>
        </p:nvGrpSpPr>
        <p:grpSpPr>
          <a:xfrm>
            <a:off x="8383839" y="4424287"/>
            <a:ext cx="925310" cy="943383"/>
            <a:chOff x="595389" y="1761100"/>
            <a:chExt cx="925310" cy="943383"/>
          </a:xfrm>
        </p:grpSpPr>
        <p:cxnSp>
          <p:nvCxnSpPr>
            <p:cNvPr id="967" name="Google Shape;967;p33"/>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968" name="Google Shape;968;p33"/>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969" name="Google Shape;969;p33"/>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970" name="Google Shape;970;p33"/>
          <p:cNvGrpSpPr/>
          <p:nvPr/>
        </p:nvGrpSpPr>
        <p:grpSpPr>
          <a:xfrm>
            <a:off x="269573" y="270849"/>
            <a:ext cx="1584576" cy="196550"/>
            <a:chOff x="750198" y="155824"/>
            <a:chExt cx="1584576" cy="196550"/>
          </a:xfrm>
        </p:grpSpPr>
        <p:sp>
          <p:nvSpPr>
            <p:cNvPr id="971" name="Google Shape;971;p33"/>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33"/>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33"/>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33"/>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33"/>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33"/>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33"/>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33"/>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33"/>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33"/>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33"/>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33"/>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33"/>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33"/>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33"/>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33"/>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33"/>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33"/>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9" name="Google Shape;989;p33"/>
          <p:cNvSpPr txBox="1"/>
          <p:nvPr>
            <p:ph type="title"/>
          </p:nvPr>
        </p:nvSpPr>
        <p:spPr>
          <a:xfrm>
            <a:off x="4493688" y="2322775"/>
            <a:ext cx="3930300" cy="8373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48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90" name="Google Shape;990;p33"/>
          <p:cNvSpPr txBox="1"/>
          <p:nvPr>
            <p:ph idx="2" type="title"/>
          </p:nvPr>
        </p:nvSpPr>
        <p:spPr>
          <a:xfrm>
            <a:off x="5928113" y="1387550"/>
            <a:ext cx="1061400" cy="7197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solidFill>
                  <a:schemeClr val="lt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991" name="Google Shape;991;p33"/>
          <p:cNvSpPr txBox="1"/>
          <p:nvPr>
            <p:ph idx="1" type="subTitle"/>
          </p:nvPr>
        </p:nvSpPr>
        <p:spPr>
          <a:xfrm>
            <a:off x="4493613" y="3273450"/>
            <a:ext cx="3930300" cy="4788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6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992" name="Google Shape;992;p33"/>
          <p:cNvSpPr/>
          <p:nvPr>
            <p:ph idx="3" type="pic"/>
          </p:nvPr>
        </p:nvSpPr>
        <p:spPr>
          <a:xfrm>
            <a:off x="1133538" y="98685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sp>
      <p:grpSp>
        <p:nvGrpSpPr>
          <p:cNvPr id="993" name="Google Shape;993;p33"/>
          <p:cNvGrpSpPr/>
          <p:nvPr/>
        </p:nvGrpSpPr>
        <p:grpSpPr>
          <a:xfrm>
            <a:off x="8018345" y="-613187"/>
            <a:ext cx="1656312" cy="1660374"/>
            <a:chOff x="2929375" y="236175"/>
            <a:chExt cx="805325" cy="807300"/>
          </a:xfrm>
        </p:grpSpPr>
        <p:sp>
          <p:nvSpPr>
            <p:cNvPr id="994" name="Google Shape;994;p3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3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3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3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3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3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3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3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3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3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3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3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3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3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3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3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3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3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3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1013" name="Shape 1013"/>
        <p:cNvGrpSpPr/>
        <p:nvPr/>
      </p:nvGrpSpPr>
      <p:grpSpPr>
        <a:xfrm>
          <a:off x="0" y="0"/>
          <a:ext cx="0" cy="0"/>
          <a:chOff x="0" y="0"/>
          <a:chExt cx="0" cy="0"/>
        </a:xfrm>
      </p:grpSpPr>
      <p:pic>
        <p:nvPicPr>
          <p:cNvPr id="1014" name="Google Shape;1014;p34"/>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grpSp>
        <p:nvGrpSpPr>
          <p:cNvPr id="1015" name="Google Shape;1015;p34"/>
          <p:cNvGrpSpPr/>
          <p:nvPr/>
        </p:nvGrpSpPr>
        <p:grpSpPr>
          <a:xfrm>
            <a:off x="-1123280" y="776238"/>
            <a:ext cx="1656312" cy="1660374"/>
            <a:chOff x="2929375" y="236175"/>
            <a:chExt cx="805325" cy="807300"/>
          </a:xfrm>
        </p:grpSpPr>
        <p:sp>
          <p:nvSpPr>
            <p:cNvPr id="1016" name="Google Shape;1016;p34"/>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34"/>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34"/>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34"/>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34"/>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34"/>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34"/>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34"/>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34"/>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34"/>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34"/>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34"/>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34"/>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34"/>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34"/>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34"/>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34"/>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34"/>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34"/>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5" name="Google Shape;1035;p34"/>
          <p:cNvGrpSpPr/>
          <p:nvPr/>
        </p:nvGrpSpPr>
        <p:grpSpPr>
          <a:xfrm>
            <a:off x="7885975" y="4715075"/>
            <a:ext cx="538025" cy="157800"/>
            <a:chOff x="2575325" y="1348650"/>
            <a:chExt cx="538025" cy="157800"/>
          </a:xfrm>
        </p:grpSpPr>
        <p:sp>
          <p:nvSpPr>
            <p:cNvPr id="1036" name="Google Shape;1036;p34"/>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34"/>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34"/>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9" name="Google Shape;1039;p34"/>
          <p:cNvGrpSpPr/>
          <p:nvPr/>
        </p:nvGrpSpPr>
        <p:grpSpPr>
          <a:xfrm>
            <a:off x="-246311" y="3659987"/>
            <a:ext cx="925310" cy="943383"/>
            <a:chOff x="595389" y="1761100"/>
            <a:chExt cx="925310" cy="943383"/>
          </a:xfrm>
        </p:grpSpPr>
        <p:cxnSp>
          <p:nvCxnSpPr>
            <p:cNvPr id="1040" name="Google Shape;1040;p34"/>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041" name="Google Shape;1041;p34"/>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042" name="Google Shape;1042;p34"/>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043" name="Google Shape;1043;p34"/>
          <p:cNvGrpSpPr/>
          <p:nvPr/>
        </p:nvGrpSpPr>
        <p:grpSpPr>
          <a:xfrm>
            <a:off x="6844039" y="4715075"/>
            <a:ext cx="925310" cy="943383"/>
            <a:chOff x="595389" y="1761100"/>
            <a:chExt cx="925310" cy="943383"/>
          </a:xfrm>
        </p:grpSpPr>
        <p:cxnSp>
          <p:nvCxnSpPr>
            <p:cNvPr id="1044" name="Google Shape;1044;p34"/>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045" name="Google Shape;1045;p34"/>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046" name="Google Shape;1046;p34"/>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047" name="Google Shape;1047;p34"/>
          <p:cNvGrpSpPr/>
          <p:nvPr/>
        </p:nvGrpSpPr>
        <p:grpSpPr>
          <a:xfrm>
            <a:off x="713098" y="213224"/>
            <a:ext cx="1584576" cy="196550"/>
            <a:chOff x="750198" y="155824"/>
            <a:chExt cx="1584576" cy="196550"/>
          </a:xfrm>
        </p:grpSpPr>
        <p:sp>
          <p:nvSpPr>
            <p:cNvPr id="1048" name="Google Shape;1048;p34"/>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34"/>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34"/>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34"/>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34"/>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34"/>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34"/>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34"/>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34"/>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34"/>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34"/>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34"/>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34"/>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34"/>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34"/>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34"/>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34"/>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34"/>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6" name="Google Shape;1066;p34"/>
          <p:cNvGrpSpPr/>
          <p:nvPr/>
        </p:nvGrpSpPr>
        <p:grpSpPr>
          <a:xfrm>
            <a:off x="7564414" y="-403375"/>
            <a:ext cx="925310" cy="943383"/>
            <a:chOff x="595389" y="1761100"/>
            <a:chExt cx="925310" cy="943383"/>
          </a:xfrm>
        </p:grpSpPr>
        <p:cxnSp>
          <p:nvCxnSpPr>
            <p:cNvPr id="1067" name="Google Shape;1067;p34"/>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068" name="Google Shape;1068;p34"/>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069" name="Google Shape;1069;p34"/>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sp>
        <p:nvSpPr>
          <p:cNvPr id="1070" name="Google Shape;1070;p34"/>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1071" name="Google Shape;1071;p34"/>
          <p:cNvGrpSpPr/>
          <p:nvPr/>
        </p:nvGrpSpPr>
        <p:grpSpPr>
          <a:xfrm>
            <a:off x="8616195" y="2858138"/>
            <a:ext cx="1656312" cy="1660374"/>
            <a:chOff x="2929375" y="236175"/>
            <a:chExt cx="805325" cy="807300"/>
          </a:xfrm>
        </p:grpSpPr>
        <p:sp>
          <p:nvSpPr>
            <p:cNvPr id="1072" name="Google Shape;1072;p34"/>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34"/>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34"/>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34"/>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34"/>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34"/>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34"/>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34"/>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34"/>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34"/>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34"/>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34"/>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34"/>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34"/>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34"/>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34"/>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34"/>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34"/>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34"/>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1">
    <p:spTree>
      <p:nvGrpSpPr>
        <p:cNvPr id="1091" name="Shape 1091"/>
        <p:cNvGrpSpPr/>
        <p:nvPr/>
      </p:nvGrpSpPr>
      <p:grpSpPr>
        <a:xfrm>
          <a:off x="0" y="0"/>
          <a:ext cx="0" cy="0"/>
          <a:chOff x="0" y="0"/>
          <a:chExt cx="0" cy="0"/>
        </a:xfrm>
      </p:grpSpPr>
      <p:pic>
        <p:nvPicPr>
          <p:cNvPr id="1092" name="Google Shape;1092;p35"/>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grpSp>
        <p:nvGrpSpPr>
          <p:cNvPr id="1093" name="Google Shape;1093;p35"/>
          <p:cNvGrpSpPr/>
          <p:nvPr/>
        </p:nvGrpSpPr>
        <p:grpSpPr>
          <a:xfrm>
            <a:off x="8032695" y="4147613"/>
            <a:ext cx="1656312" cy="1660374"/>
            <a:chOff x="2929375" y="236175"/>
            <a:chExt cx="805325" cy="807300"/>
          </a:xfrm>
        </p:grpSpPr>
        <p:sp>
          <p:nvSpPr>
            <p:cNvPr id="1094" name="Google Shape;1094;p3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3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3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3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3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3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3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3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3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3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3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3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3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3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3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3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3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3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3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3" name="Google Shape;1113;p35"/>
          <p:cNvGrpSpPr/>
          <p:nvPr/>
        </p:nvGrpSpPr>
        <p:grpSpPr>
          <a:xfrm>
            <a:off x="4300600" y="4743900"/>
            <a:ext cx="538025" cy="157800"/>
            <a:chOff x="2575325" y="1348650"/>
            <a:chExt cx="538025" cy="157800"/>
          </a:xfrm>
        </p:grpSpPr>
        <p:sp>
          <p:nvSpPr>
            <p:cNvPr id="1114" name="Google Shape;1114;p35"/>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35"/>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35"/>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7" name="Google Shape;1117;p35"/>
          <p:cNvGrpSpPr/>
          <p:nvPr/>
        </p:nvGrpSpPr>
        <p:grpSpPr>
          <a:xfrm>
            <a:off x="-323011" y="3530000"/>
            <a:ext cx="925310" cy="943383"/>
            <a:chOff x="595389" y="1761100"/>
            <a:chExt cx="925310" cy="943383"/>
          </a:xfrm>
        </p:grpSpPr>
        <p:cxnSp>
          <p:nvCxnSpPr>
            <p:cNvPr id="1118" name="Google Shape;1118;p35"/>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119" name="Google Shape;1119;p35"/>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120" name="Google Shape;1120;p35"/>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121" name="Google Shape;1121;p35"/>
          <p:cNvGrpSpPr/>
          <p:nvPr/>
        </p:nvGrpSpPr>
        <p:grpSpPr>
          <a:xfrm>
            <a:off x="7400823" y="177199"/>
            <a:ext cx="1584576" cy="196550"/>
            <a:chOff x="750198" y="155824"/>
            <a:chExt cx="1584576" cy="196550"/>
          </a:xfrm>
        </p:grpSpPr>
        <p:sp>
          <p:nvSpPr>
            <p:cNvPr id="1122" name="Google Shape;1122;p35"/>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35"/>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35"/>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35"/>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35"/>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35"/>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35"/>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35"/>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35"/>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35"/>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35"/>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35"/>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35"/>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35"/>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35"/>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35"/>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35"/>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35"/>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0" name="Google Shape;1140;p35"/>
          <p:cNvGrpSpPr/>
          <p:nvPr/>
        </p:nvGrpSpPr>
        <p:grpSpPr>
          <a:xfrm>
            <a:off x="8529739" y="965475"/>
            <a:ext cx="925310" cy="943383"/>
            <a:chOff x="595389" y="1761100"/>
            <a:chExt cx="925310" cy="943383"/>
          </a:xfrm>
        </p:grpSpPr>
        <p:cxnSp>
          <p:nvCxnSpPr>
            <p:cNvPr id="1141" name="Google Shape;1141;p35"/>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142" name="Google Shape;1142;p35"/>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143" name="Google Shape;1143;p35"/>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sp>
        <p:nvSpPr>
          <p:cNvPr id="1144" name="Google Shape;1144;p35"/>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1145" name="Google Shape;1145;p35"/>
          <p:cNvGrpSpPr/>
          <p:nvPr/>
        </p:nvGrpSpPr>
        <p:grpSpPr>
          <a:xfrm>
            <a:off x="-567955" y="-694887"/>
            <a:ext cx="1656312" cy="1660374"/>
            <a:chOff x="2929375" y="236175"/>
            <a:chExt cx="805325" cy="807300"/>
          </a:xfrm>
        </p:grpSpPr>
        <p:sp>
          <p:nvSpPr>
            <p:cNvPr id="1146" name="Google Shape;1146;p3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3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3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3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3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3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3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3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3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3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3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3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3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3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3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3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3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3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3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pic>
        <p:nvPicPr>
          <p:cNvPr id="66" name="Google Shape;66;p18"/>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67" name="Google Shape;67;p18"/>
          <p:cNvSpPr/>
          <p:nvPr/>
        </p:nvSpPr>
        <p:spPr>
          <a:xfrm>
            <a:off x="350" y="3514725"/>
            <a:ext cx="9144000" cy="16287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 name="Google Shape;68;p18"/>
          <p:cNvGrpSpPr/>
          <p:nvPr/>
        </p:nvGrpSpPr>
        <p:grpSpPr>
          <a:xfrm>
            <a:off x="-606409" y="1336313"/>
            <a:ext cx="1656312" cy="1660374"/>
            <a:chOff x="2929375" y="236175"/>
            <a:chExt cx="805325" cy="807300"/>
          </a:xfrm>
        </p:grpSpPr>
        <p:sp>
          <p:nvSpPr>
            <p:cNvPr id="69" name="Google Shape;69;p1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 name="Google Shape;88;p18"/>
          <p:cNvGrpSpPr/>
          <p:nvPr/>
        </p:nvGrpSpPr>
        <p:grpSpPr>
          <a:xfrm>
            <a:off x="4302988" y="231550"/>
            <a:ext cx="538025" cy="157800"/>
            <a:chOff x="2575325" y="1348650"/>
            <a:chExt cx="538025" cy="157800"/>
          </a:xfrm>
        </p:grpSpPr>
        <p:sp>
          <p:nvSpPr>
            <p:cNvPr id="89" name="Google Shape;89;p18"/>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8"/>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8"/>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 name="Google Shape;92;p18"/>
          <p:cNvGrpSpPr/>
          <p:nvPr/>
        </p:nvGrpSpPr>
        <p:grpSpPr>
          <a:xfrm>
            <a:off x="8572489" y="4515800"/>
            <a:ext cx="925310" cy="943383"/>
            <a:chOff x="595389" y="1761100"/>
            <a:chExt cx="925310" cy="943383"/>
          </a:xfrm>
        </p:grpSpPr>
        <p:cxnSp>
          <p:nvCxnSpPr>
            <p:cNvPr id="93" name="Google Shape;93;p18"/>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94" name="Google Shape;94;p18"/>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95" name="Google Shape;95;p18"/>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96" name="Google Shape;96;p18"/>
          <p:cNvGrpSpPr/>
          <p:nvPr/>
        </p:nvGrpSpPr>
        <p:grpSpPr>
          <a:xfrm>
            <a:off x="-262436" y="-403375"/>
            <a:ext cx="925310" cy="943383"/>
            <a:chOff x="595389" y="1761100"/>
            <a:chExt cx="925310" cy="943383"/>
          </a:xfrm>
        </p:grpSpPr>
        <p:cxnSp>
          <p:nvCxnSpPr>
            <p:cNvPr id="97" name="Google Shape;97;p18"/>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98" name="Google Shape;98;p18"/>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99" name="Google Shape;99;p18"/>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00" name="Google Shape;100;p18"/>
          <p:cNvGrpSpPr/>
          <p:nvPr/>
        </p:nvGrpSpPr>
        <p:grpSpPr>
          <a:xfrm>
            <a:off x="3779561" y="4782824"/>
            <a:ext cx="1584576" cy="196550"/>
            <a:chOff x="750198" y="155824"/>
            <a:chExt cx="1584576" cy="196550"/>
          </a:xfrm>
        </p:grpSpPr>
        <p:sp>
          <p:nvSpPr>
            <p:cNvPr id="101" name="Google Shape;101;p18"/>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8"/>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8"/>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8"/>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8"/>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8"/>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8"/>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8"/>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8"/>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8"/>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8"/>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8"/>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8"/>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8"/>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8"/>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 name="Google Shape;119;p18"/>
          <p:cNvGrpSpPr/>
          <p:nvPr/>
        </p:nvGrpSpPr>
        <p:grpSpPr>
          <a:xfrm>
            <a:off x="8102391" y="2520888"/>
            <a:ext cx="1656312" cy="1660374"/>
            <a:chOff x="2929375" y="236175"/>
            <a:chExt cx="805325" cy="807300"/>
          </a:xfrm>
        </p:grpSpPr>
        <p:sp>
          <p:nvSpPr>
            <p:cNvPr id="120" name="Google Shape;120;p1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8"/>
          <p:cNvSpPr txBox="1"/>
          <p:nvPr>
            <p:ph type="title"/>
          </p:nvPr>
        </p:nvSpPr>
        <p:spPr>
          <a:xfrm>
            <a:off x="2085150" y="616925"/>
            <a:ext cx="4973700" cy="1332600"/>
          </a:xfrm>
          <a:prstGeom prst="rect">
            <a:avLst/>
          </a:prstGeom>
          <a:no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7200"/>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p:txBody>
      </p:sp>
      <p:sp>
        <p:nvSpPr>
          <p:cNvPr id="140" name="Google Shape;140;p18"/>
          <p:cNvSpPr txBox="1"/>
          <p:nvPr>
            <p:ph idx="1" type="subTitle"/>
          </p:nvPr>
        </p:nvSpPr>
        <p:spPr>
          <a:xfrm>
            <a:off x="2084999" y="2090125"/>
            <a:ext cx="4973700" cy="6222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15000"/>
              </a:lnSpc>
              <a:spcBef>
                <a:spcPts val="0"/>
              </a:spcBef>
              <a:spcAft>
                <a:spcPts val="0"/>
              </a:spcAft>
              <a:buClr>
                <a:srgbClr val="5B595B"/>
              </a:buClr>
              <a:buSzPts val="1400"/>
              <a:buFont typeface="Lato"/>
              <a:buChar char="●"/>
              <a:defRPr sz="1600">
                <a:solidFill>
                  <a:schemeClr val="accent5"/>
                </a:solidFill>
              </a:defRPr>
            </a:lvl1pPr>
            <a:lvl2pPr lvl="1" algn="ctr">
              <a:lnSpc>
                <a:spcPct val="100000"/>
              </a:lnSpc>
              <a:spcBef>
                <a:spcPts val="0"/>
              </a:spcBef>
              <a:spcAft>
                <a:spcPts val="0"/>
              </a:spcAft>
              <a:buClr>
                <a:srgbClr val="5B595B"/>
              </a:buClr>
              <a:buSzPts val="1400"/>
              <a:buFont typeface="Lato"/>
              <a:buChar char="○"/>
              <a:defRPr sz="2100"/>
            </a:lvl2pPr>
            <a:lvl3pPr lvl="2" algn="ctr">
              <a:lnSpc>
                <a:spcPct val="100000"/>
              </a:lnSpc>
              <a:spcBef>
                <a:spcPts val="0"/>
              </a:spcBef>
              <a:spcAft>
                <a:spcPts val="0"/>
              </a:spcAft>
              <a:buClr>
                <a:srgbClr val="5B595B"/>
              </a:buClr>
              <a:buSzPts val="1400"/>
              <a:buFont typeface="Lato"/>
              <a:buChar char="■"/>
              <a:defRPr sz="2100"/>
            </a:lvl3pPr>
            <a:lvl4pPr lvl="3" algn="ctr">
              <a:lnSpc>
                <a:spcPct val="100000"/>
              </a:lnSpc>
              <a:spcBef>
                <a:spcPts val="0"/>
              </a:spcBef>
              <a:spcAft>
                <a:spcPts val="0"/>
              </a:spcAft>
              <a:buClr>
                <a:srgbClr val="5B595B"/>
              </a:buClr>
              <a:buSzPts val="1400"/>
              <a:buFont typeface="Lato"/>
              <a:buChar char="●"/>
              <a:defRPr sz="2100"/>
            </a:lvl4pPr>
            <a:lvl5pPr lvl="4" algn="ctr">
              <a:lnSpc>
                <a:spcPct val="100000"/>
              </a:lnSpc>
              <a:spcBef>
                <a:spcPts val="0"/>
              </a:spcBef>
              <a:spcAft>
                <a:spcPts val="0"/>
              </a:spcAft>
              <a:buClr>
                <a:srgbClr val="5B595B"/>
              </a:buClr>
              <a:buSzPts val="1400"/>
              <a:buFont typeface="Lato"/>
              <a:buChar char="○"/>
              <a:defRPr sz="2100"/>
            </a:lvl5pPr>
            <a:lvl6pPr lvl="5" algn="ctr">
              <a:lnSpc>
                <a:spcPct val="100000"/>
              </a:lnSpc>
              <a:spcBef>
                <a:spcPts val="0"/>
              </a:spcBef>
              <a:spcAft>
                <a:spcPts val="0"/>
              </a:spcAft>
              <a:buClr>
                <a:srgbClr val="5B595B"/>
              </a:buClr>
              <a:buSzPts val="1400"/>
              <a:buFont typeface="Lato"/>
              <a:buChar char="■"/>
              <a:defRPr sz="2100"/>
            </a:lvl6pPr>
            <a:lvl7pPr lvl="6" algn="ctr">
              <a:lnSpc>
                <a:spcPct val="100000"/>
              </a:lnSpc>
              <a:spcBef>
                <a:spcPts val="0"/>
              </a:spcBef>
              <a:spcAft>
                <a:spcPts val="0"/>
              </a:spcAft>
              <a:buClr>
                <a:srgbClr val="5B595B"/>
              </a:buClr>
              <a:buSzPts val="1400"/>
              <a:buFont typeface="Lato"/>
              <a:buChar char="●"/>
              <a:defRPr sz="2100"/>
            </a:lvl7pPr>
            <a:lvl8pPr lvl="7" algn="ctr">
              <a:lnSpc>
                <a:spcPct val="100000"/>
              </a:lnSpc>
              <a:spcBef>
                <a:spcPts val="0"/>
              </a:spcBef>
              <a:spcAft>
                <a:spcPts val="0"/>
              </a:spcAft>
              <a:buClr>
                <a:srgbClr val="5B595B"/>
              </a:buClr>
              <a:buSzPts val="1400"/>
              <a:buFont typeface="Lato"/>
              <a:buChar char="○"/>
              <a:defRPr sz="2100"/>
            </a:lvl8pPr>
            <a:lvl9pPr lvl="8" algn="ctr">
              <a:lnSpc>
                <a:spcPct val="100000"/>
              </a:lnSpc>
              <a:spcBef>
                <a:spcPts val="0"/>
              </a:spcBef>
              <a:spcAft>
                <a:spcPts val="0"/>
              </a:spcAft>
              <a:buClr>
                <a:srgbClr val="5B595B"/>
              </a:buClr>
              <a:buSzPts val="1400"/>
              <a:buFont typeface="Lato"/>
              <a:buChar char="■"/>
              <a:defRPr sz="2100"/>
            </a:lvl9pPr>
          </a:lstStyle>
          <a:p/>
        </p:txBody>
      </p:sp>
      <p:sp>
        <p:nvSpPr>
          <p:cNvPr id="141" name="Google Shape;141;p18"/>
          <p:cNvSpPr/>
          <p:nvPr>
            <p:ph idx="2" type="pic"/>
          </p:nvPr>
        </p:nvSpPr>
        <p:spPr>
          <a:xfrm>
            <a:off x="2085150" y="2852925"/>
            <a:ext cx="4973700" cy="17505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2">
    <p:spTree>
      <p:nvGrpSpPr>
        <p:cNvPr id="1165" name="Shape 1165"/>
        <p:cNvGrpSpPr/>
        <p:nvPr/>
      </p:nvGrpSpPr>
      <p:grpSpPr>
        <a:xfrm>
          <a:off x="0" y="0"/>
          <a:ext cx="0" cy="0"/>
          <a:chOff x="0" y="0"/>
          <a:chExt cx="0" cy="0"/>
        </a:xfrm>
      </p:grpSpPr>
      <p:pic>
        <p:nvPicPr>
          <p:cNvPr id="1166" name="Google Shape;1166;p36"/>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grpSp>
        <p:nvGrpSpPr>
          <p:cNvPr id="1167" name="Google Shape;1167;p36"/>
          <p:cNvGrpSpPr/>
          <p:nvPr/>
        </p:nvGrpSpPr>
        <p:grpSpPr>
          <a:xfrm>
            <a:off x="8032695" y="4147613"/>
            <a:ext cx="1656312" cy="1660374"/>
            <a:chOff x="2929375" y="236175"/>
            <a:chExt cx="805325" cy="807300"/>
          </a:xfrm>
        </p:grpSpPr>
        <p:sp>
          <p:nvSpPr>
            <p:cNvPr id="1168" name="Google Shape;1168;p3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3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3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3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3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3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3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3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3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3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3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3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3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3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3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3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3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3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3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7" name="Google Shape;1187;p36"/>
          <p:cNvGrpSpPr/>
          <p:nvPr/>
        </p:nvGrpSpPr>
        <p:grpSpPr>
          <a:xfrm>
            <a:off x="4300600" y="4743900"/>
            <a:ext cx="538025" cy="157800"/>
            <a:chOff x="2575325" y="1348650"/>
            <a:chExt cx="538025" cy="157800"/>
          </a:xfrm>
        </p:grpSpPr>
        <p:sp>
          <p:nvSpPr>
            <p:cNvPr id="1188" name="Google Shape;1188;p36"/>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36"/>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36"/>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1" name="Google Shape;1191;p36"/>
          <p:cNvGrpSpPr/>
          <p:nvPr/>
        </p:nvGrpSpPr>
        <p:grpSpPr>
          <a:xfrm>
            <a:off x="-323011" y="3753300"/>
            <a:ext cx="925310" cy="943383"/>
            <a:chOff x="595389" y="1761100"/>
            <a:chExt cx="925310" cy="943383"/>
          </a:xfrm>
        </p:grpSpPr>
        <p:cxnSp>
          <p:nvCxnSpPr>
            <p:cNvPr id="1192" name="Google Shape;1192;p36"/>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193" name="Google Shape;1193;p36"/>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194" name="Google Shape;1194;p36"/>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195" name="Google Shape;1195;p36"/>
          <p:cNvGrpSpPr/>
          <p:nvPr/>
        </p:nvGrpSpPr>
        <p:grpSpPr>
          <a:xfrm>
            <a:off x="6839423" y="177199"/>
            <a:ext cx="1584576" cy="196550"/>
            <a:chOff x="750198" y="155824"/>
            <a:chExt cx="1584576" cy="196550"/>
          </a:xfrm>
        </p:grpSpPr>
        <p:sp>
          <p:nvSpPr>
            <p:cNvPr id="1196" name="Google Shape;1196;p36"/>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36"/>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36"/>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36"/>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36"/>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36"/>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36"/>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36"/>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36"/>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36"/>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36"/>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36"/>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36"/>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36"/>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36"/>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36"/>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36"/>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36"/>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4" name="Google Shape;1214;p36"/>
          <p:cNvGrpSpPr/>
          <p:nvPr/>
        </p:nvGrpSpPr>
        <p:grpSpPr>
          <a:xfrm>
            <a:off x="8529739" y="1145550"/>
            <a:ext cx="925310" cy="943383"/>
            <a:chOff x="595389" y="1761100"/>
            <a:chExt cx="925310" cy="943383"/>
          </a:xfrm>
        </p:grpSpPr>
        <p:cxnSp>
          <p:nvCxnSpPr>
            <p:cNvPr id="1215" name="Google Shape;1215;p36"/>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216" name="Google Shape;1216;p36"/>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217" name="Google Shape;1217;p36"/>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218" name="Google Shape;1218;p36"/>
          <p:cNvGrpSpPr/>
          <p:nvPr/>
        </p:nvGrpSpPr>
        <p:grpSpPr>
          <a:xfrm>
            <a:off x="-688505" y="-853362"/>
            <a:ext cx="1656312" cy="1660374"/>
            <a:chOff x="2929375" y="236175"/>
            <a:chExt cx="805325" cy="807300"/>
          </a:xfrm>
        </p:grpSpPr>
        <p:sp>
          <p:nvSpPr>
            <p:cNvPr id="1219" name="Google Shape;1219;p3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3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3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3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3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3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3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3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3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3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3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3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3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3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3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3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3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3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3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8" name="Google Shape;1238;p36"/>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2_1">
    <p:spTree>
      <p:nvGrpSpPr>
        <p:cNvPr id="1239" name="Shape 1239"/>
        <p:cNvGrpSpPr/>
        <p:nvPr/>
      </p:nvGrpSpPr>
      <p:grpSpPr>
        <a:xfrm>
          <a:off x="0" y="0"/>
          <a:ext cx="0" cy="0"/>
          <a:chOff x="0" y="0"/>
          <a:chExt cx="0" cy="0"/>
        </a:xfrm>
      </p:grpSpPr>
      <p:pic>
        <p:nvPicPr>
          <p:cNvPr id="1240" name="Google Shape;1240;p37"/>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1241" name="Google Shape;1241;p37"/>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1242" name="Google Shape;1242;p37"/>
          <p:cNvGrpSpPr/>
          <p:nvPr/>
        </p:nvGrpSpPr>
        <p:grpSpPr>
          <a:xfrm>
            <a:off x="1520470" y="4673463"/>
            <a:ext cx="1656312" cy="1660374"/>
            <a:chOff x="2929375" y="236175"/>
            <a:chExt cx="805325" cy="807300"/>
          </a:xfrm>
        </p:grpSpPr>
        <p:sp>
          <p:nvSpPr>
            <p:cNvPr id="1243" name="Google Shape;1243;p37"/>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37"/>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37"/>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37"/>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37"/>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37"/>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37"/>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37"/>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37"/>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37"/>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37"/>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37"/>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37"/>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37"/>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37"/>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37"/>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37"/>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37"/>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37"/>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2" name="Google Shape;1262;p37"/>
          <p:cNvGrpSpPr/>
          <p:nvPr/>
        </p:nvGrpSpPr>
        <p:grpSpPr>
          <a:xfrm rot="5400000">
            <a:off x="93600" y="2492838"/>
            <a:ext cx="538025" cy="157800"/>
            <a:chOff x="2575325" y="1348650"/>
            <a:chExt cx="538025" cy="157800"/>
          </a:xfrm>
        </p:grpSpPr>
        <p:sp>
          <p:nvSpPr>
            <p:cNvPr id="1263" name="Google Shape;1263;p37"/>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37"/>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37"/>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6" name="Google Shape;1266;p37"/>
          <p:cNvGrpSpPr/>
          <p:nvPr/>
        </p:nvGrpSpPr>
        <p:grpSpPr>
          <a:xfrm>
            <a:off x="-323011" y="3530000"/>
            <a:ext cx="925310" cy="943383"/>
            <a:chOff x="595389" y="1761100"/>
            <a:chExt cx="925310" cy="943383"/>
          </a:xfrm>
        </p:grpSpPr>
        <p:cxnSp>
          <p:nvCxnSpPr>
            <p:cNvPr id="1267" name="Google Shape;1267;p37"/>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268" name="Google Shape;1268;p37"/>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269" name="Google Shape;1269;p37"/>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270" name="Google Shape;1270;p37"/>
          <p:cNvGrpSpPr/>
          <p:nvPr/>
        </p:nvGrpSpPr>
        <p:grpSpPr>
          <a:xfrm>
            <a:off x="6500373" y="4743899"/>
            <a:ext cx="1584576" cy="196550"/>
            <a:chOff x="750198" y="155824"/>
            <a:chExt cx="1584576" cy="196550"/>
          </a:xfrm>
        </p:grpSpPr>
        <p:sp>
          <p:nvSpPr>
            <p:cNvPr id="1271" name="Google Shape;1271;p37"/>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37"/>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37"/>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37"/>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37"/>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37"/>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37"/>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37"/>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37"/>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37"/>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37"/>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37"/>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37"/>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37"/>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37"/>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37"/>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37"/>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37"/>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9" name="Google Shape;1289;p37"/>
          <p:cNvGrpSpPr/>
          <p:nvPr/>
        </p:nvGrpSpPr>
        <p:grpSpPr>
          <a:xfrm>
            <a:off x="8529739" y="965475"/>
            <a:ext cx="925310" cy="943383"/>
            <a:chOff x="595389" y="1761100"/>
            <a:chExt cx="925310" cy="943383"/>
          </a:xfrm>
        </p:grpSpPr>
        <p:cxnSp>
          <p:nvCxnSpPr>
            <p:cNvPr id="1290" name="Google Shape;1290;p37"/>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291" name="Google Shape;1291;p37"/>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292" name="Google Shape;1292;p37"/>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293" name="Google Shape;1293;p37"/>
          <p:cNvGrpSpPr/>
          <p:nvPr/>
        </p:nvGrpSpPr>
        <p:grpSpPr>
          <a:xfrm>
            <a:off x="6153170" y="-1163137"/>
            <a:ext cx="1656312" cy="1660374"/>
            <a:chOff x="2929375" y="236175"/>
            <a:chExt cx="805325" cy="807300"/>
          </a:xfrm>
        </p:grpSpPr>
        <p:sp>
          <p:nvSpPr>
            <p:cNvPr id="1294" name="Google Shape;1294;p37"/>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37"/>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37"/>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37"/>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37"/>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37"/>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37"/>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37"/>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37"/>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37"/>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37"/>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37"/>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37"/>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37"/>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37"/>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37"/>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37"/>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37"/>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37"/>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313" name="Shape 1313"/>
        <p:cNvGrpSpPr/>
        <p:nvPr/>
      </p:nvGrpSpPr>
      <p:grpSpPr>
        <a:xfrm>
          <a:off x="0" y="0"/>
          <a:ext cx="0" cy="0"/>
          <a:chOff x="0" y="0"/>
          <a:chExt cx="0" cy="0"/>
        </a:xfrm>
      </p:grpSpPr>
      <p:pic>
        <p:nvPicPr>
          <p:cNvPr id="1314" name="Google Shape;1314;p38"/>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grpSp>
        <p:nvGrpSpPr>
          <p:cNvPr id="1315" name="Google Shape;1315;p38"/>
          <p:cNvGrpSpPr/>
          <p:nvPr/>
        </p:nvGrpSpPr>
        <p:grpSpPr>
          <a:xfrm>
            <a:off x="7946270" y="4162013"/>
            <a:ext cx="1656312" cy="1660374"/>
            <a:chOff x="2929375" y="236175"/>
            <a:chExt cx="805325" cy="807300"/>
          </a:xfrm>
        </p:grpSpPr>
        <p:sp>
          <p:nvSpPr>
            <p:cNvPr id="1316" name="Google Shape;1316;p3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3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3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3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3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3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3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3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3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3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3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3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3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3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3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3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3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3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3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5" name="Google Shape;1335;p38"/>
          <p:cNvGrpSpPr/>
          <p:nvPr/>
        </p:nvGrpSpPr>
        <p:grpSpPr>
          <a:xfrm>
            <a:off x="-246311" y="-75763"/>
            <a:ext cx="925310" cy="943383"/>
            <a:chOff x="595389" y="1761100"/>
            <a:chExt cx="925310" cy="943383"/>
          </a:xfrm>
        </p:grpSpPr>
        <p:cxnSp>
          <p:nvCxnSpPr>
            <p:cNvPr id="1336" name="Google Shape;1336;p38"/>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337" name="Google Shape;1337;p38"/>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338" name="Google Shape;1338;p38"/>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339" name="Google Shape;1339;p38"/>
          <p:cNvGrpSpPr/>
          <p:nvPr/>
        </p:nvGrpSpPr>
        <p:grpSpPr>
          <a:xfrm>
            <a:off x="2917989" y="4603375"/>
            <a:ext cx="925310" cy="943383"/>
            <a:chOff x="595389" y="1761100"/>
            <a:chExt cx="925310" cy="943383"/>
          </a:xfrm>
        </p:grpSpPr>
        <p:cxnSp>
          <p:nvCxnSpPr>
            <p:cNvPr id="1340" name="Google Shape;1340;p38"/>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341" name="Google Shape;1341;p38"/>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342" name="Google Shape;1342;p38"/>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343" name="Google Shape;1343;p38"/>
          <p:cNvGrpSpPr/>
          <p:nvPr/>
        </p:nvGrpSpPr>
        <p:grpSpPr>
          <a:xfrm rot="5400000">
            <a:off x="7982148" y="2478037"/>
            <a:ext cx="1584576" cy="196550"/>
            <a:chOff x="750198" y="155824"/>
            <a:chExt cx="1584576" cy="196550"/>
          </a:xfrm>
        </p:grpSpPr>
        <p:sp>
          <p:nvSpPr>
            <p:cNvPr id="1344" name="Google Shape;1344;p38"/>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38"/>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38"/>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38"/>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38"/>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38"/>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38"/>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38"/>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38"/>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38"/>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38"/>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38"/>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38"/>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38"/>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38"/>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38"/>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38"/>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38"/>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2" name="Google Shape;1362;p38"/>
          <p:cNvSpPr txBox="1"/>
          <p:nvPr>
            <p:ph type="title"/>
          </p:nvPr>
        </p:nvSpPr>
        <p:spPr>
          <a:xfrm>
            <a:off x="1215438" y="1591900"/>
            <a:ext cx="2451900" cy="966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p:txBody>
      </p:sp>
      <p:sp>
        <p:nvSpPr>
          <p:cNvPr id="1363" name="Google Shape;1363;p38"/>
          <p:cNvSpPr txBox="1"/>
          <p:nvPr>
            <p:ph idx="1" type="subTitle"/>
          </p:nvPr>
        </p:nvSpPr>
        <p:spPr>
          <a:xfrm>
            <a:off x="1215438" y="2439498"/>
            <a:ext cx="2451900" cy="11121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grpSp>
        <p:nvGrpSpPr>
          <p:cNvPr id="1364" name="Google Shape;1364;p38"/>
          <p:cNvGrpSpPr/>
          <p:nvPr/>
        </p:nvGrpSpPr>
        <p:grpSpPr>
          <a:xfrm>
            <a:off x="7946270" y="-448412"/>
            <a:ext cx="1656312" cy="1660374"/>
            <a:chOff x="2929375" y="236175"/>
            <a:chExt cx="805325" cy="807300"/>
          </a:xfrm>
        </p:grpSpPr>
        <p:sp>
          <p:nvSpPr>
            <p:cNvPr id="1365" name="Google Shape;1365;p3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3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3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3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3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3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3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3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3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3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3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3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3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3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3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3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3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3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3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1384" name="Shape 1384"/>
        <p:cNvGrpSpPr/>
        <p:nvPr/>
      </p:nvGrpSpPr>
      <p:grpSpPr>
        <a:xfrm>
          <a:off x="0" y="0"/>
          <a:ext cx="0" cy="0"/>
          <a:chOff x="0" y="0"/>
          <a:chExt cx="0" cy="0"/>
        </a:xfrm>
      </p:grpSpPr>
      <p:pic>
        <p:nvPicPr>
          <p:cNvPr id="1385" name="Google Shape;1385;p39"/>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1386" name="Google Shape;1386;p39"/>
          <p:cNvSpPr txBox="1"/>
          <p:nvPr>
            <p:ph type="title"/>
          </p:nvPr>
        </p:nvSpPr>
        <p:spPr>
          <a:xfrm>
            <a:off x="1827163" y="1752388"/>
            <a:ext cx="2651100" cy="638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p:txBody>
      </p:sp>
      <p:sp>
        <p:nvSpPr>
          <p:cNvPr id="1387" name="Google Shape;1387;p39"/>
          <p:cNvSpPr txBox="1"/>
          <p:nvPr>
            <p:ph idx="1" type="subTitle"/>
          </p:nvPr>
        </p:nvSpPr>
        <p:spPr>
          <a:xfrm>
            <a:off x="1827163" y="2274502"/>
            <a:ext cx="2651100" cy="11166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grpSp>
        <p:nvGrpSpPr>
          <p:cNvPr id="1388" name="Google Shape;1388;p39"/>
          <p:cNvGrpSpPr/>
          <p:nvPr/>
        </p:nvGrpSpPr>
        <p:grpSpPr>
          <a:xfrm flipH="1">
            <a:off x="8072487" y="4126013"/>
            <a:ext cx="1656312" cy="1660374"/>
            <a:chOff x="2929375" y="236175"/>
            <a:chExt cx="805325" cy="807300"/>
          </a:xfrm>
        </p:grpSpPr>
        <p:sp>
          <p:nvSpPr>
            <p:cNvPr id="1389" name="Google Shape;1389;p3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3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3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3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3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3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3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3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3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3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3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3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3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3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3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3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3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3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3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8" name="Google Shape;1408;p39"/>
          <p:cNvGrpSpPr/>
          <p:nvPr/>
        </p:nvGrpSpPr>
        <p:grpSpPr>
          <a:xfrm flipH="1">
            <a:off x="4033969" y="4715075"/>
            <a:ext cx="538025" cy="157800"/>
            <a:chOff x="2575325" y="1348650"/>
            <a:chExt cx="538025" cy="157800"/>
          </a:xfrm>
        </p:grpSpPr>
        <p:sp>
          <p:nvSpPr>
            <p:cNvPr id="1409" name="Google Shape;1409;p39"/>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39"/>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39"/>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2" name="Google Shape;1412;p39"/>
          <p:cNvGrpSpPr/>
          <p:nvPr/>
        </p:nvGrpSpPr>
        <p:grpSpPr>
          <a:xfrm>
            <a:off x="-390386" y="3475712"/>
            <a:ext cx="925310" cy="943383"/>
            <a:chOff x="595389" y="1761100"/>
            <a:chExt cx="925310" cy="943383"/>
          </a:xfrm>
        </p:grpSpPr>
        <p:cxnSp>
          <p:nvCxnSpPr>
            <p:cNvPr id="1413" name="Google Shape;1413;p39"/>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414" name="Google Shape;1414;p39"/>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415" name="Google Shape;1415;p39"/>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416" name="Google Shape;1416;p39"/>
          <p:cNvGrpSpPr/>
          <p:nvPr/>
        </p:nvGrpSpPr>
        <p:grpSpPr>
          <a:xfrm flipH="1">
            <a:off x="6839420" y="155599"/>
            <a:ext cx="1584576" cy="196550"/>
            <a:chOff x="750198" y="155824"/>
            <a:chExt cx="1584576" cy="196550"/>
          </a:xfrm>
        </p:grpSpPr>
        <p:sp>
          <p:nvSpPr>
            <p:cNvPr id="1417" name="Google Shape;1417;p39"/>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39"/>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39"/>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39"/>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39"/>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39"/>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39"/>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39"/>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39"/>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39"/>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39"/>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39"/>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39"/>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39"/>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39"/>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39"/>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39"/>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39"/>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5" name="Google Shape;1435;p39"/>
          <p:cNvGrpSpPr/>
          <p:nvPr/>
        </p:nvGrpSpPr>
        <p:grpSpPr>
          <a:xfrm flipH="1">
            <a:off x="8437982" y="540000"/>
            <a:ext cx="925310" cy="943383"/>
            <a:chOff x="595389" y="1761100"/>
            <a:chExt cx="925310" cy="943383"/>
          </a:xfrm>
        </p:grpSpPr>
        <p:cxnSp>
          <p:nvCxnSpPr>
            <p:cNvPr id="1436" name="Google Shape;1436;p39"/>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437" name="Google Shape;1437;p39"/>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438" name="Google Shape;1438;p39"/>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439" name="Google Shape;1439;p39"/>
          <p:cNvGrpSpPr/>
          <p:nvPr/>
        </p:nvGrpSpPr>
        <p:grpSpPr>
          <a:xfrm flipH="1">
            <a:off x="1488237" y="-750962"/>
            <a:ext cx="1656312" cy="1660374"/>
            <a:chOff x="2929375" y="236175"/>
            <a:chExt cx="805325" cy="807300"/>
          </a:xfrm>
        </p:grpSpPr>
        <p:sp>
          <p:nvSpPr>
            <p:cNvPr id="1440" name="Google Shape;1440;p3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3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3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3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3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3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3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3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3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3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3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3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3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3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3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3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3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3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3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1459" name="Shape 1459"/>
        <p:cNvGrpSpPr/>
        <p:nvPr/>
      </p:nvGrpSpPr>
      <p:grpSpPr>
        <a:xfrm>
          <a:off x="0" y="0"/>
          <a:ext cx="0" cy="0"/>
          <a:chOff x="0" y="0"/>
          <a:chExt cx="0" cy="0"/>
        </a:xfrm>
      </p:grpSpPr>
      <p:pic>
        <p:nvPicPr>
          <p:cNvPr id="1460" name="Google Shape;1460;p40"/>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grpSp>
        <p:nvGrpSpPr>
          <p:cNvPr id="1461" name="Google Shape;1461;p40"/>
          <p:cNvGrpSpPr/>
          <p:nvPr/>
        </p:nvGrpSpPr>
        <p:grpSpPr>
          <a:xfrm>
            <a:off x="-316455" y="3886388"/>
            <a:ext cx="1656312" cy="1660374"/>
            <a:chOff x="2929375" y="236175"/>
            <a:chExt cx="805325" cy="807300"/>
          </a:xfrm>
        </p:grpSpPr>
        <p:sp>
          <p:nvSpPr>
            <p:cNvPr id="1462" name="Google Shape;1462;p4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4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4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4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4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4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4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4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4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4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4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4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4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4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4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4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4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4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4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1" name="Google Shape;1481;p40"/>
          <p:cNvGrpSpPr/>
          <p:nvPr/>
        </p:nvGrpSpPr>
        <p:grpSpPr>
          <a:xfrm>
            <a:off x="6508175" y="4715075"/>
            <a:ext cx="538025" cy="157800"/>
            <a:chOff x="2575325" y="1348650"/>
            <a:chExt cx="538025" cy="157800"/>
          </a:xfrm>
        </p:grpSpPr>
        <p:sp>
          <p:nvSpPr>
            <p:cNvPr id="1482" name="Google Shape;1482;p40"/>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40"/>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40"/>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5" name="Google Shape;1485;p40"/>
          <p:cNvGrpSpPr/>
          <p:nvPr/>
        </p:nvGrpSpPr>
        <p:grpSpPr>
          <a:xfrm>
            <a:off x="-246311" y="-75763"/>
            <a:ext cx="925310" cy="943383"/>
            <a:chOff x="595389" y="1761100"/>
            <a:chExt cx="925310" cy="943383"/>
          </a:xfrm>
        </p:grpSpPr>
        <p:cxnSp>
          <p:nvCxnSpPr>
            <p:cNvPr id="1486" name="Google Shape;1486;p40"/>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487" name="Google Shape;1487;p40"/>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488" name="Google Shape;1488;p40"/>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489" name="Google Shape;1489;p40"/>
          <p:cNvGrpSpPr/>
          <p:nvPr/>
        </p:nvGrpSpPr>
        <p:grpSpPr>
          <a:xfrm>
            <a:off x="2917989" y="4603375"/>
            <a:ext cx="925310" cy="943383"/>
            <a:chOff x="595389" y="1761100"/>
            <a:chExt cx="925310" cy="943383"/>
          </a:xfrm>
        </p:grpSpPr>
        <p:cxnSp>
          <p:nvCxnSpPr>
            <p:cNvPr id="1490" name="Google Shape;1490;p40"/>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491" name="Google Shape;1491;p40"/>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492" name="Google Shape;1492;p40"/>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493" name="Google Shape;1493;p40"/>
          <p:cNvGrpSpPr/>
          <p:nvPr/>
        </p:nvGrpSpPr>
        <p:grpSpPr>
          <a:xfrm>
            <a:off x="1558573" y="213224"/>
            <a:ext cx="1584576" cy="196550"/>
            <a:chOff x="750198" y="155824"/>
            <a:chExt cx="1584576" cy="196550"/>
          </a:xfrm>
        </p:grpSpPr>
        <p:sp>
          <p:nvSpPr>
            <p:cNvPr id="1494" name="Google Shape;1494;p40"/>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40"/>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40"/>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40"/>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40"/>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40"/>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40"/>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40"/>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40"/>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40"/>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40"/>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40"/>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40"/>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40"/>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40"/>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40"/>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40"/>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40"/>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2" name="Google Shape;1512;p40"/>
          <p:cNvGrpSpPr/>
          <p:nvPr/>
        </p:nvGrpSpPr>
        <p:grpSpPr>
          <a:xfrm>
            <a:off x="8580889" y="2943025"/>
            <a:ext cx="925310" cy="943383"/>
            <a:chOff x="595389" y="1761100"/>
            <a:chExt cx="925310" cy="943383"/>
          </a:xfrm>
        </p:grpSpPr>
        <p:cxnSp>
          <p:nvCxnSpPr>
            <p:cNvPr id="1513" name="Google Shape;1513;p40"/>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514" name="Google Shape;1514;p40"/>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515" name="Google Shape;1515;p40"/>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sp>
        <p:nvSpPr>
          <p:cNvPr id="1516" name="Google Shape;1516;p40"/>
          <p:cNvSpPr txBox="1"/>
          <p:nvPr>
            <p:ph type="title"/>
          </p:nvPr>
        </p:nvSpPr>
        <p:spPr>
          <a:xfrm>
            <a:off x="5458975" y="1752713"/>
            <a:ext cx="2500800" cy="59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r">
              <a:lnSpc>
                <a:spcPct val="100000"/>
              </a:lnSpc>
              <a:spcBef>
                <a:spcPts val="0"/>
              </a:spcBef>
              <a:spcAft>
                <a:spcPts val="0"/>
              </a:spcAft>
              <a:buSzPts val="2800"/>
              <a:buNone/>
              <a:defRPr>
                <a:latin typeface="Roboto"/>
                <a:ea typeface="Roboto"/>
                <a:cs typeface="Roboto"/>
                <a:sym typeface="Roboto"/>
              </a:defRPr>
            </a:lvl2pPr>
            <a:lvl3pPr lvl="2" algn="r">
              <a:lnSpc>
                <a:spcPct val="100000"/>
              </a:lnSpc>
              <a:spcBef>
                <a:spcPts val="0"/>
              </a:spcBef>
              <a:spcAft>
                <a:spcPts val="0"/>
              </a:spcAft>
              <a:buSzPts val="2800"/>
              <a:buNone/>
              <a:defRPr>
                <a:latin typeface="Roboto"/>
                <a:ea typeface="Roboto"/>
                <a:cs typeface="Roboto"/>
                <a:sym typeface="Roboto"/>
              </a:defRPr>
            </a:lvl3pPr>
            <a:lvl4pPr lvl="3" algn="r">
              <a:lnSpc>
                <a:spcPct val="100000"/>
              </a:lnSpc>
              <a:spcBef>
                <a:spcPts val="0"/>
              </a:spcBef>
              <a:spcAft>
                <a:spcPts val="0"/>
              </a:spcAft>
              <a:buSzPts val="2800"/>
              <a:buNone/>
              <a:defRPr>
                <a:latin typeface="Roboto"/>
                <a:ea typeface="Roboto"/>
                <a:cs typeface="Roboto"/>
                <a:sym typeface="Roboto"/>
              </a:defRPr>
            </a:lvl4pPr>
            <a:lvl5pPr lvl="4" algn="r">
              <a:lnSpc>
                <a:spcPct val="100000"/>
              </a:lnSpc>
              <a:spcBef>
                <a:spcPts val="0"/>
              </a:spcBef>
              <a:spcAft>
                <a:spcPts val="0"/>
              </a:spcAft>
              <a:buSzPts val="2800"/>
              <a:buNone/>
              <a:defRPr>
                <a:latin typeface="Roboto"/>
                <a:ea typeface="Roboto"/>
                <a:cs typeface="Roboto"/>
                <a:sym typeface="Roboto"/>
              </a:defRPr>
            </a:lvl5pPr>
            <a:lvl6pPr lvl="5" algn="r">
              <a:lnSpc>
                <a:spcPct val="100000"/>
              </a:lnSpc>
              <a:spcBef>
                <a:spcPts val="0"/>
              </a:spcBef>
              <a:spcAft>
                <a:spcPts val="0"/>
              </a:spcAft>
              <a:buSzPts val="2800"/>
              <a:buNone/>
              <a:defRPr>
                <a:latin typeface="Roboto"/>
                <a:ea typeface="Roboto"/>
                <a:cs typeface="Roboto"/>
                <a:sym typeface="Roboto"/>
              </a:defRPr>
            </a:lvl6pPr>
            <a:lvl7pPr lvl="6" algn="r">
              <a:lnSpc>
                <a:spcPct val="100000"/>
              </a:lnSpc>
              <a:spcBef>
                <a:spcPts val="0"/>
              </a:spcBef>
              <a:spcAft>
                <a:spcPts val="0"/>
              </a:spcAft>
              <a:buSzPts val="2800"/>
              <a:buNone/>
              <a:defRPr>
                <a:latin typeface="Roboto"/>
                <a:ea typeface="Roboto"/>
                <a:cs typeface="Roboto"/>
                <a:sym typeface="Roboto"/>
              </a:defRPr>
            </a:lvl7pPr>
            <a:lvl8pPr lvl="7" algn="r">
              <a:lnSpc>
                <a:spcPct val="100000"/>
              </a:lnSpc>
              <a:spcBef>
                <a:spcPts val="0"/>
              </a:spcBef>
              <a:spcAft>
                <a:spcPts val="0"/>
              </a:spcAft>
              <a:buSzPts val="2800"/>
              <a:buNone/>
              <a:defRPr>
                <a:latin typeface="Roboto"/>
                <a:ea typeface="Roboto"/>
                <a:cs typeface="Roboto"/>
                <a:sym typeface="Roboto"/>
              </a:defRPr>
            </a:lvl8pPr>
            <a:lvl9pPr lvl="8" algn="r">
              <a:lnSpc>
                <a:spcPct val="100000"/>
              </a:lnSpc>
              <a:spcBef>
                <a:spcPts val="0"/>
              </a:spcBef>
              <a:spcAft>
                <a:spcPts val="0"/>
              </a:spcAft>
              <a:buSzPts val="2800"/>
              <a:buNone/>
              <a:defRPr>
                <a:latin typeface="Roboto"/>
                <a:ea typeface="Roboto"/>
                <a:cs typeface="Roboto"/>
                <a:sym typeface="Roboto"/>
              </a:defRPr>
            </a:lvl9pPr>
          </a:lstStyle>
          <a:p/>
        </p:txBody>
      </p:sp>
      <p:sp>
        <p:nvSpPr>
          <p:cNvPr id="1517" name="Google Shape;1517;p40"/>
          <p:cNvSpPr txBox="1"/>
          <p:nvPr>
            <p:ph idx="1" type="subTitle"/>
          </p:nvPr>
        </p:nvSpPr>
        <p:spPr>
          <a:xfrm>
            <a:off x="5458975" y="2217355"/>
            <a:ext cx="2500800" cy="110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r">
              <a:lnSpc>
                <a:spcPct val="100000"/>
              </a:lnSpc>
              <a:spcBef>
                <a:spcPts val="0"/>
              </a:spcBef>
              <a:spcAft>
                <a:spcPts val="0"/>
              </a:spcAft>
              <a:buSzPts val="2100"/>
              <a:buNone/>
              <a:defRPr sz="2100"/>
            </a:lvl2pPr>
            <a:lvl3pPr lvl="2" algn="r">
              <a:lnSpc>
                <a:spcPct val="100000"/>
              </a:lnSpc>
              <a:spcBef>
                <a:spcPts val="0"/>
              </a:spcBef>
              <a:spcAft>
                <a:spcPts val="0"/>
              </a:spcAft>
              <a:buSzPts val="2100"/>
              <a:buNone/>
              <a:defRPr sz="2100"/>
            </a:lvl3pPr>
            <a:lvl4pPr lvl="3" algn="r">
              <a:lnSpc>
                <a:spcPct val="100000"/>
              </a:lnSpc>
              <a:spcBef>
                <a:spcPts val="0"/>
              </a:spcBef>
              <a:spcAft>
                <a:spcPts val="0"/>
              </a:spcAft>
              <a:buSzPts val="2100"/>
              <a:buNone/>
              <a:defRPr sz="2100"/>
            </a:lvl4pPr>
            <a:lvl5pPr lvl="4" algn="r">
              <a:lnSpc>
                <a:spcPct val="100000"/>
              </a:lnSpc>
              <a:spcBef>
                <a:spcPts val="0"/>
              </a:spcBef>
              <a:spcAft>
                <a:spcPts val="0"/>
              </a:spcAft>
              <a:buSzPts val="2100"/>
              <a:buNone/>
              <a:defRPr sz="2100"/>
            </a:lvl5pPr>
            <a:lvl6pPr lvl="5" algn="r">
              <a:lnSpc>
                <a:spcPct val="100000"/>
              </a:lnSpc>
              <a:spcBef>
                <a:spcPts val="0"/>
              </a:spcBef>
              <a:spcAft>
                <a:spcPts val="0"/>
              </a:spcAft>
              <a:buSzPts val="2100"/>
              <a:buNone/>
              <a:defRPr sz="2100"/>
            </a:lvl6pPr>
            <a:lvl7pPr lvl="6" algn="r">
              <a:lnSpc>
                <a:spcPct val="100000"/>
              </a:lnSpc>
              <a:spcBef>
                <a:spcPts val="0"/>
              </a:spcBef>
              <a:spcAft>
                <a:spcPts val="0"/>
              </a:spcAft>
              <a:buSzPts val="2100"/>
              <a:buNone/>
              <a:defRPr sz="2100"/>
            </a:lvl7pPr>
            <a:lvl8pPr lvl="7" algn="r">
              <a:lnSpc>
                <a:spcPct val="100000"/>
              </a:lnSpc>
              <a:spcBef>
                <a:spcPts val="0"/>
              </a:spcBef>
              <a:spcAft>
                <a:spcPts val="0"/>
              </a:spcAft>
              <a:buSzPts val="2100"/>
              <a:buNone/>
              <a:defRPr sz="2100"/>
            </a:lvl8pPr>
            <a:lvl9pPr lvl="8" algn="r">
              <a:lnSpc>
                <a:spcPct val="100000"/>
              </a:lnSpc>
              <a:spcBef>
                <a:spcPts val="0"/>
              </a:spcBef>
              <a:spcAft>
                <a:spcPts val="0"/>
              </a:spcAft>
              <a:buSzPts val="2100"/>
              <a:buNone/>
              <a:defRPr sz="2100"/>
            </a:lvl9pPr>
          </a:lstStyle>
          <a:p/>
        </p:txBody>
      </p:sp>
      <p:grpSp>
        <p:nvGrpSpPr>
          <p:cNvPr id="1518" name="Google Shape;1518;p40"/>
          <p:cNvGrpSpPr/>
          <p:nvPr/>
        </p:nvGrpSpPr>
        <p:grpSpPr>
          <a:xfrm>
            <a:off x="7849895" y="-464687"/>
            <a:ext cx="1656312" cy="1660374"/>
            <a:chOff x="2929375" y="236175"/>
            <a:chExt cx="805325" cy="807300"/>
          </a:xfrm>
        </p:grpSpPr>
        <p:sp>
          <p:nvSpPr>
            <p:cNvPr id="1519" name="Google Shape;1519;p4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4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4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4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4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4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4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4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4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4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4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4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4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4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4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4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4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4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4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2">
    <p:spTree>
      <p:nvGrpSpPr>
        <p:cNvPr id="1538" name="Shape 1538"/>
        <p:cNvGrpSpPr/>
        <p:nvPr/>
      </p:nvGrpSpPr>
      <p:grpSpPr>
        <a:xfrm>
          <a:off x="0" y="0"/>
          <a:ext cx="0" cy="0"/>
          <a:chOff x="0" y="0"/>
          <a:chExt cx="0" cy="0"/>
        </a:xfrm>
      </p:grpSpPr>
      <p:pic>
        <p:nvPicPr>
          <p:cNvPr id="1539" name="Google Shape;1539;p41"/>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1540" name="Google Shape;1540;p41"/>
          <p:cNvSpPr/>
          <p:nvPr/>
        </p:nvSpPr>
        <p:spPr>
          <a:xfrm>
            <a:off x="6634675" y="0"/>
            <a:ext cx="25092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1" name="Google Shape;1541;p41"/>
          <p:cNvGrpSpPr/>
          <p:nvPr/>
        </p:nvGrpSpPr>
        <p:grpSpPr>
          <a:xfrm>
            <a:off x="8248820" y="1741563"/>
            <a:ext cx="1656312" cy="1660374"/>
            <a:chOff x="2929375" y="236175"/>
            <a:chExt cx="805325" cy="807300"/>
          </a:xfrm>
        </p:grpSpPr>
        <p:sp>
          <p:nvSpPr>
            <p:cNvPr id="1542" name="Google Shape;1542;p41"/>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41"/>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41"/>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41"/>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41"/>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41"/>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41"/>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41"/>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41"/>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41"/>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41"/>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41"/>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41"/>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41"/>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41"/>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41"/>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41"/>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41"/>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41"/>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1" name="Google Shape;1561;p41"/>
          <p:cNvGrpSpPr/>
          <p:nvPr/>
        </p:nvGrpSpPr>
        <p:grpSpPr>
          <a:xfrm>
            <a:off x="3640225" y="4715075"/>
            <a:ext cx="538025" cy="157800"/>
            <a:chOff x="2575325" y="1348650"/>
            <a:chExt cx="538025" cy="157800"/>
          </a:xfrm>
        </p:grpSpPr>
        <p:sp>
          <p:nvSpPr>
            <p:cNvPr id="1562" name="Google Shape;1562;p41"/>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41"/>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41"/>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5" name="Google Shape;1565;p41"/>
          <p:cNvGrpSpPr/>
          <p:nvPr/>
        </p:nvGrpSpPr>
        <p:grpSpPr>
          <a:xfrm>
            <a:off x="-311161" y="3659987"/>
            <a:ext cx="925310" cy="943383"/>
            <a:chOff x="595389" y="1761100"/>
            <a:chExt cx="925310" cy="943383"/>
          </a:xfrm>
        </p:grpSpPr>
        <p:cxnSp>
          <p:nvCxnSpPr>
            <p:cNvPr id="1566" name="Google Shape;1566;p41"/>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567" name="Google Shape;1567;p41"/>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568" name="Google Shape;1568;p41"/>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569" name="Google Shape;1569;p41"/>
          <p:cNvGrpSpPr/>
          <p:nvPr/>
        </p:nvGrpSpPr>
        <p:grpSpPr>
          <a:xfrm>
            <a:off x="8423989" y="4512450"/>
            <a:ext cx="925310" cy="943383"/>
            <a:chOff x="595389" y="1761100"/>
            <a:chExt cx="925310" cy="943383"/>
          </a:xfrm>
        </p:grpSpPr>
        <p:cxnSp>
          <p:nvCxnSpPr>
            <p:cNvPr id="1570" name="Google Shape;1570;p41"/>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571" name="Google Shape;1571;p41"/>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572" name="Google Shape;1572;p41"/>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573" name="Google Shape;1573;p41"/>
          <p:cNvGrpSpPr/>
          <p:nvPr/>
        </p:nvGrpSpPr>
        <p:grpSpPr>
          <a:xfrm>
            <a:off x="713098" y="213224"/>
            <a:ext cx="1584576" cy="196550"/>
            <a:chOff x="750198" y="155824"/>
            <a:chExt cx="1584576" cy="196550"/>
          </a:xfrm>
        </p:grpSpPr>
        <p:sp>
          <p:nvSpPr>
            <p:cNvPr id="1574" name="Google Shape;1574;p41"/>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41"/>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41"/>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41"/>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41"/>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41"/>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41"/>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41"/>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41"/>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41"/>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41"/>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41"/>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41"/>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41"/>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41"/>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41"/>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41"/>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41"/>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2" name="Google Shape;1592;p41"/>
          <p:cNvSpPr txBox="1"/>
          <p:nvPr>
            <p:ph type="title"/>
          </p:nvPr>
        </p:nvSpPr>
        <p:spPr>
          <a:xfrm>
            <a:off x="713100" y="1599713"/>
            <a:ext cx="4265700" cy="1158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8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593" name="Google Shape;1593;p41"/>
          <p:cNvSpPr txBox="1"/>
          <p:nvPr>
            <p:ph idx="1" type="subTitle"/>
          </p:nvPr>
        </p:nvSpPr>
        <p:spPr>
          <a:xfrm>
            <a:off x="713131" y="2676163"/>
            <a:ext cx="4265700" cy="867600"/>
          </a:xfrm>
          <a:prstGeom prst="rect">
            <a:avLst/>
          </a:prstGeom>
          <a:noFill/>
          <a:ln>
            <a:noFill/>
          </a:ln>
        </p:spPr>
        <p:txBody>
          <a:bodyPr anchorCtr="0" anchor="ctr" bIns="91425" lIns="91425" spcFirstLastPara="1" rIns="91425" wrap="square" tIns="91425">
            <a:noAutofit/>
          </a:bodyPr>
          <a:lstStyle>
            <a:lvl1pPr lvl="0" algn="r">
              <a:lnSpc>
                <a:spcPct val="115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94" name="Google Shape;1594;p41"/>
          <p:cNvSpPr/>
          <p:nvPr>
            <p:ph idx="2" type="pic"/>
          </p:nvPr>
        </p:nvSpPr>
        <p:spPr>
          <a:xfrm>
            <a:off x="5251225" y="1195450"/>
            <a:ext cx="2748300" cy="27525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sp>
      <p:grpSp>
        <p:nvGrpSpPr>
          <p:cNvPr id="1595" name="Google Shape;1595;p41"/>
          <p:cNvGrpSpPr/>
          <p:nvPr/>
        </p:nvGrpSpPr>
        <p:grpSpPr>
          <a:xfrm>
            <a:off x="7379439" y="-335700"/>
            <a:ext cx="925310" cy="943383"/>
            <a:chOff x="595389" y="1761100"/>
            <a:chExt cx="925310" cy="943383"/>
          </a:xfrm>
        </p:grpSpPr>
        <p:cxnSp>
          <p:nvCxnSpPr>
            <p:cNvPr id="1596" name="Google Shape;1596;p41"/>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597" name="Google Shape;1597;p41"/>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598" name="Google Shape;1598;p41"/>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
    <p:spTree>
      <p:nvGrpSpPr>
        <p:cNvPr id="1599" name="Shape 1599"/>
        <p:cNvGrpSpPr/>
        <p:nvPr/>
      </p:nvGrpSpPr>
      <p:grpSpPr>
        <a:xfrm>
          <a:off x="0" y="0"/>
          <a:ext cx="0" cy="0"/>
          <a:chOff x="0" y="0"/>
          <a:chExt cx="0" cy="0"/>
        </a:xfrm>
      </p:grpSpPr>
      <p:pic>
        <p:nvPicPr>
          <p:cNvPr id="1600" name="Google Shape;1600;p42"/>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grpSp>
        <p:nvGrpSpPr>
          <p:cNvPr id="1601" name="Google Shape;1601;p42"/>
          <p:cNvGrpSpPr/>
          <p:nvPr/>
        </p:nvGrpSpPr>
        <p:grpSpPr>
          <a:xfrm>
            <a:off x="8169570" y="4244876"/>
            <a:ext cx="1656312" cy="1660374"/>
            <a:chOff x="2929375" y="236175"/>
            <a:chExt cx="805325" cy="807300"/>
          </a:xfrm>
        </p:grpSpPr>
        <p:sp>
          <p:nvSpPr>
            <p:cNvPr id="1602" name="Google Shape;1602;p4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4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4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4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4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4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4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4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4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4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4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4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4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4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4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4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4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4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4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1" name="Google Shape;1621;p42"/>
          <p:cNvGrpSpPr/>
          <p:nvPr/>
        </p:nvGrpSpPr>
        <p:grpSpPr>
          <a:xfrm>
            <a:off x="1383300" y="4715075"/>
            <a:ext cx="538025" cy="157800"/>
            <a:chOff x="2575325" y="1348650"/>
            <a:chExt cx="538025" cy="157800"/>
          </a:xfrm>
        </p:grpSpPr>
        <p:sp>
          <p:nvSpPr>
            <p:cNvPr id="1622" name="Google Shape;1622;p42"/>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42"/>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42"/>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5" name="Google Shape;1625;p42"/>
          <p:cNvGrpSpPr/>
          <p:nvPr/>
        </p:nvGrpSpPr>
        <p:grpSpPr>
          <a:xfrm>
            <a:off x="-246311" y="-75763"/>
            <a:ext cx="925310" cy="943383"/>
            <a:chOff x="595389" y="1761100"/>
            <a:chExt cx="925310" cy="943383"/>
          </a:xfrm>
        </p:grpSpPr>
        <p:cxnSp>
          <p:nvCxnSpPr>
            <p:cNvPr id="1626" name="Google Shape;1626;p42"/>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627" name="Google Shape;1627;p42"/>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628" name="Google Shape;1628;p42"/>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629" name="Google Shape;1629;p42"/>
          <p:cNvGrpSpPr/>
          <p:nvPr/>
        </p:nvGrpSpPr>
        <p:grpSpPr>
          <a:xfrm>
            <a:off x="6642364" y="4603375"/>
            <a:ext cx="925310" cy="943383"/>
            <a:chOff x="595389" y="1761100"/>
            <a:chExt cx="925310" cy="943383"/>
          </a:xfrm>
        </p:grpSpPr>
        <p:cxnSp>
          <p:nvCxnSpPr>
            <p:cNvPr id="1630" name="Google Shape;1630;p42"/>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631" name="Google Shape;1631;p42"/>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632" name="Google Shape;1632;p42"/>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633" name="Google Shape;1633;p42"/>
          <p:cNvGrpSpPr/>
          <p:nvPr/>
        </p:nvGrpSpPr>
        <p:grpSpPr>
          <a:xfrm>
            <a:off x="6788523" y="213224"/>
            <a:ext cx="1584576" cy="196550"/>
            <a:chOff x="750198" y="155824"/>
            <a:chExt cx="1584576" cy="196550"/>
          </a:xfrm>
        </p:grpSpPr>
        <p:sp>
          <p:nvSpPr>
            <p:cNvPr id="1634" name="Google Shape;1634;p42"/>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42"/>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42"/>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42"/>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42"/>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42"/>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42"/>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42"/>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42"/>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42"/>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42"/>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42"/>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42"/>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42"/>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42"/>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42"/>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42"/>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42"/>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2" name="Google Shape;1652;p42"/>
          <p:cNvGrpSpPr/>
          <p:nvPr/>
        </p:nvGrpSpPr>
        <p:grpSpPr>
          <a:xfrm>
            <a:off x="8535064" y="792575"/>
            <a:ext cx="925310" cy="943383"/>
            <a:chOff x="595389" y="1761100"/>
            <a:chExt cx="925310" cy="943383"/>
          </a:xfrm>
        </p:grpSpPr>
        <p:cxnSp>
          <p:nvCxnSpPr>
            <p:cNvPr id="1653" name="Google Shape;1653;p42"/>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654" name="Google Shape;1654;p42"/>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655" name="Google Shape;1655;p42"/>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sp>
        <p:nvSpPr>
          <p:cNvPr id="1656" name="Google Shape;1656;p42"/>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57" name="Google Shape;1657;p42"/>
          <p:cNvSpPr txBox="1"/>
          <p:nvPr>
            <p:ph idx="1" type="body"/>
          </p:nvPr>
        </p:nvSpPr>
        <p:spPr>
          <a:xfrm>
            <a:off x="720000" y="1152475"/>
            <a:ext cx="3852000" cy="3450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dk2"/>
              </a:buClr>
              <a:buSzPts val="1400"/>
              <a:buFont typeface="Livvic"/>
              <a:buChar char="●"/>
              <a:defRPr sz="2400">
                <a:latin typeface="Itim"/>
                <a:ea typeface="Itim"/>
                <a:cs typeface="Itim"/>
                <a:sym typeface="Itim"/>
              </a:defRPr>
            </a:lvl1pPr>
            <a:lvl2pPr indent="-317500" lvl="1" marL="914400" algn="l">
              <a:lnSpc>
                <a:spcPct val="100000"/>
              </a:lnSpc>
              <a:spcBef>
                <a:spcPts val="0"/>
              </a:spcBef>
              <a:spcAft>
                <a:spcPts val="0"/>
              </a:spcAft>
              <a:buClr>
                <a:srgbClr val="434343"/>
              </a:buClr>
              <a:buSzPts val="1400"/>
              <a:buFont typeface="Roboto Condensed Light"/>
              <a:buChar char="○"/>
              <a:defRPr/>
            </a:lvl2pPr>
            <a:lvl3pPr indent="-317500" lvl="2" marL="1371600" algn="l">
              <a:lnSpc>
                <a:spcPct val="100000"/>
              </a:lnSpc>
              <a:spcBef>
                <a:spcPts val="0"/>
              </a:spcBef>
              <a:spcAft>
                <a:spcPts val="0"/>
              </a:spcAft>
              <a:buClr>
                <a:srgbClr val="434343"/>
              </a:buClr>
              <a:buSzPts val="1400"/>
              <a:buFont typeface="Roboto Condensed Light"/>
              <a:buChar char="■"/>
              <a:defRPr/>
            </a:lvl3pPr>
            <a:lvl4pPr indent="-317500" lvl="3" marL="1828800" algn="l">
              <a:lnSpc>
                <a:spcPct val="100000"/>
              </a:lnSpc>
              <a:spcBef>
                <a:spcPts val="0"/>
              </a:spcBef>
              <a:spcAft>
                <a:spcPts val="0"/>
              </a:spcAft>
              <a:buClr>
                <a:srgbClr val="434343"/>
              </a:buClr>
              <a:buSzPts val="1400"/>
              <a:buFont typeface="Roboto Condensed Light"/>
              <a:buChar char="●"/>
              <a:defRPr/>
            </a:lvl4pPr>
            <a:lvl5pPr indent="-317500" lvl="4" marL="2286000" algn="l">
              <a:lnSpc>
                <a:spcPct val="100000"/>
              </a:lnSpc>
              <a:spcBef>
                <a:spcPts val="0"/>
              </a:spcBef>
              <a:spcAft>
                <a:spcPts val="0"/>
              </a:spcAft>
              <a:buClr>
                <a:srgbClr val="434343"/>
              </a:buClr>
              <a:buSzPts val="1400"/>
              <a:buFont typeface="Roboto Condensed Light"/>
              <a:buChar char="○"/>
              <a:defRPr/>
            </a:lvl5pPr>
            <a:lvl6pPr indent="-317500" lvl="5" marL="2743200" algn="l">
              <a:lnSpc>
                <a:spcPct val="100000"/>
              </a:lnSpc>
              <a:spcBef>
                <a:spcPts val="0"/>
              </a:spcBef>
              <a:spcAft>
                <a:spcPts val="0"/>
              </a:spcAft>
              <a:buClr>
                <a:srgbClr val="434343"/>
              </a:buClr>
              <a:buSzPts val="1400"/>
              <a:buFont typeface="Roboto Condensed Light"/>
              <a:buChar char="■"/>
              <a:defRPr/>
            </a:lvl6pPr>
            <a:lvl7pPr indent="-317500" lvl="6" marL="3200400" algn="l">
              <a:lnSpc>
                <a:spcPct val="100000"/>
              </a:lnSpc>
              <a:spcBef>
                <a:spcPts val="0"/>
              </a:spcBef>
              <a:spcAft>
                <a:spcPts val="0"/>
              </a:spcAft>
              <a:buClr>
                <a:srgbClr val="434343"/>
              </a:buClr>
              <a:buSzPts val="1400"/>
              <a:buFont typeface="Roboto Condensed Light"/>
              <a:buChar char="●"/>
              <a:defRPr/>
            </a:lvl7pPr>
            <a:lvl8pPr indent="-317500" lvl="7" marL="3657600" algn="l">
              <a:lnSpc>
                <a:spcPct val="100000"/>
              </a:lnSpc>
              <a:spcBef>
                <a:spcPts val="0"/>
              </a:spcBef>
              <a:spcAft>
                <a:spcPts val="0"/>
              </a:spcAft>
              <a:buClr>
                <a:srgbClr val="434343"/>
              </a:buClr>
              <a:buSzPts val="1400"/>
              <a:buFont typeface="Roboto Condensed Light"/>
              <a:buChar char="○"/>
              <a:defRPr/>
            </a:lvl8pPr>
            <a:lvl9pPr indent="-317500" lvl="8" marL="4114800" algn="l">
              <a:lnSpc>
                <a:spcPct val="100000"/>
              </a:lnSpc>
              <a:spcBef>
                <a:spcPts val="0"/>
              </a:spcBef>
              <a:spcAft>
                <a:spcPts val="0"/>
              </a:spcAft>
              <a:buClr>
                <a:srgbClr val="434343"/>
              </a:buClr>
              <a:buSzPts val="1400"/>
              <a:buFont typeface="Roboto Condensed Light"/>
              <a:buChar char="■"/>
              <a:defRPr/>
            </a:lvl9pPr>
          </a:lstStyle>
          <a:p/>
        </p:txBody>
      </p:sp>
      <p:grpSp>
        <p:nvGrpSpPr>
          <p:cNvPr id="1658" name="Google Shape;1658;p42"/>
          <p:cNvGrpSpPr/>
          <p:nvPr/>
        </p:nvGrpSpPr>
        <p:grpSpPr>
          <a:xfrm>
            <a:off x="-640655" y="4244876"/>
            <a:ext cx="1656312" cy="1660374"/>
            <a:chOff x="2929375" y="236175"/>
            <a:chExt cx="805325" cy="807300"/>
          </a:xfrm>
        </p:grpSpPr>
        <p:sp>
          <p:nvSpPr>
            <p:cNvPr id="1659" name="Google Shape;1659;p4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4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4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4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4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4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4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4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4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4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4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4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4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4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4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4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4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4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4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8" name="Google Shape;1678;p42"/>
          <p:cNvSpPr txBox="1"/>
          <p:nvPr>
            <p:ph idx="2" type="body"/>
          </p:nvPr>
        </p:nvSpPr>
        <p:spPr>
          <a:xfrm>
            <a:off x="4574025" y="1152475"/>
            <a:ext cx="3852000" cy="3450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dk2"/>
              </a:buClr>
              <a:buSzPts val="1400"/>
              <a:buFont typeface="Livvic"/>
              <a:buChar char="●"/>
              <a:defRPr sz="1200"/>
            </a:lvl1pPr>
            <a:lvl2pPr indent="-317500" lvl="1" marL="914400" algn="l">
              <a:lnSpc>
                <a:spcPct val="100000"/>
              </a:lnSpc>
              <a:spcBef>
                <a:spcPts val="0"/>
              </a:spcBef>
              <a:spcAft>
                <a:spcPts val="0"/>
              </a:spcAft>
              <a:buClr>
                <a:srgbClr val="434343"/>
              </a:buClr>
              <a:buSzPts val="1400"/>
              <a:buFont typeface="Roboto Condensed Light"/>
              <a:buChar char="○"/>
              <a:defRPr/>
            </a:lvl2pPr>
            <a:lvl3pPr indent="-317500" lvl="2" marL="1371600" algn="l">
              <a:lnSpc>
                <a:spcPct val="100000"/>
              </a:lnSpc>
              <a:spcBef>
                <a:spcPts val="0"/>
              </a:spcBef>
              <a:spcAft>
                <a:spcPts val="0"/>
              </a:spcAft>
              <a:buClr>
                <a:srgbClr val="434343"/>
              </a:buClr>
              <a:buSzPts val="1400"/>
              <a:buFont typeface="Roboto Condensed Light"/>
              <a:buChar char="■"/>
              <a:defRPr/>
            </a:lvl3pPr>
            <a:lvl4pPr indent="-317500" lvl="3" marL="1828800" algn="l">
              <a:lnSpc>
                <a:spcPct val="100000"/>
              </a:lnSpc>
              <a:spcBef>
                <a:spcPts val="0"/>
              </a:spcBef>
              <a:spcAft>
                <a:spcPts val="0"/>
              </a:spcAft>
              <a:buClr>
                <a:srgbClr val="434343"/>
              </a:buClr>
              <a:buSzPts val="1400"/>
              <a:buFont typeface="Roboto Condensed Light"/>
              <a:buChar char="●"/>
              <a:defRPr/>
            </a:lvl4pPr>
            <a:lvl5pPr indent="-317500" lvl="4" marL="2286000" algn="l">
              <a:lnSpc>
                <a:spcPct val="100000"/>
              </a:lnSpc>
              <a:spcBef>
                <a:spcPts val="0"/>
              </a:spcBef>
              <a:spcAft>
                <a:spcPts val="0"/>
              </a:spcAft>
              <a:buClr>
                <a:srgbClr val="434343"/>
              </a:buClr>
              <a:buSzPts val="1400"/>
              <a:buFont typeface="Roboto Condensed Light"/>
              <a:buChar char="○"/>
              <a:defRPr/>
            </a:lvl5pPr>
            <a:lvl6pPr indent="-317500" lvl="5" marL="2743200" algn="l">
              <a:lnSpc>
                <a:spcPct val="100000"/>
              </a:lnSpc>
              <a:spcBef>
                <a:spcPts val="0"/>
              </a:spcBef>
              <a:spcAft>
                <a:spcPts val="0"/>
              </a:spcAft>
              <a:buClr>
                <a:srgbClr val="434343"/>
              </a:buClr>
              <a:buSzPts val="1400"/>
              <a:buFont typeface="Roboto Condensed Light"/>
              <a:buChar char="■"/>
              <a:defRPr/>
            </a:lvl6pPr>
            <a:lvl7pPr indent="-317500" lvl="6" marL="3200400" algn="l">
              <a:lnSpc>
                <a:spcPct val="100000"/>
              </a:lnSpc>
              <a:spcBef>
                <a:spcPts val="0"/>
              </a:spcBef>
              <a:spcAft>
                <a:spcPts val="0"/>
              </a:spcAft>
              <a:buClr>
                <a:srgbClr val="434343"/>
              </a:buClr>
              <a:buSzPts val="1400"/>
              <a:buFont typeface="Roboto Condensed Light"/>
              <a:buChar char="●"/>
              <a:defRPr/>
            </a:lvl7pPr>
            <a:lvl8pPr indent="-317500" lvl="7" marL="3657600" algn="l">
              <a:lnSpc>
                <a:spcPct val="100000"/>
              </a:lnSpc>
              <a:spcBef>
                <a:spcPts val="0"/>
              </a:spcBef>
              <a:spcAft>
                <a:spcPts val="0"/>
              </a:spcAft>
              <a:buClr>
                <a:srgbClr val="434343"/>
              </a:buClr>
              <a:buSzPts val="1400"/>
              <a:buFont typeface="Roboto Condensed Light"/>
              <a:buChar char="○"/>
              <a:defRPr/>
            </a:lvl8pPr>
            <a:lvl9pPr indent="-317500" lvl="8" marL="4114800" algn="l">
              <a:lnSpc>
                <a:spcPct val="100000"/>
              </a:lnSpc>
              <a:spcBef>
                <a:spcPts val="0"/>
              </a:spcBef>
              <a:spcAft>
                <a:spcPts val="0"/>
              </a:spcAft>
              <a:buClr>
                <a:srgbClr val="434343"/>
              </a:buClr>
              <a:buSzPts val="1400"/>
              <a:buFont typeface="Roboto Condensed Light"/>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1">
    <p:spTree>
      <p:nvGrpSpPr>
        <p:cNvPr id="1679" name="Shape 1679"/>
        <p:cNvGrpSpPr/>
        <p:nvPr/>
      </p:nvGrpSpPr>
      <p:grpSpPr>
        <a:xfrm>
          <a:off x="0" y="0"/>
          <a:ext cx="0" cy="0"/>
          <a:chOff x="0" y="0"/>
          <a:chExt cx="0" cy="0"/>
        </a:xfrm>
      </p:grpSpPr>
      <p:pic>
        <p:nvPicPr>
          <p:cNvPr id="1680" name="Google Shape;1680;p43"/>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grpSp>
        <p:nvGrpSpPr>
          <p:cNvPr id="1681" name="Google Shape;1681;p43"/>
          <p:cNvGrpSpPr/>
          <p:nvPr/>
        </p:nvGrpSpPr>
        <p:grpSpPr>
          <a:xfrm>
            <a:off x="8524820" y="1741563"/>
            <a:ext cx="1656312" cy="1660374"/>
            <a:chOff x="2929375" y="236175"/>
            <a:chExt cx="805325" cy="807300"/>
          </a:xfrm>
        </p:grpSpPr>
        <p:sp>
          <p:nvSpPr>
            <p:cNvPr id="1682" name="Google Shape;1682;p4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4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4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4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4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4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4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4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4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4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4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4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4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4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4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4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4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4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4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1" name="Google Shape;1701;p43"/>
          <p:cNvGrpSpPr/>
          <p:nvPr/>
        </p:nvGrpSpPr>
        <p:grpSpPr>
          <a:xfrm>
            <a:off x="4300600" y="4715075"/>
            <a:ext cx="538025" cy="157800"/>
            <a:chOff x="2575325" y="1348650"/>
            <a:chExt cx="538025" cy="157800"/>
          </a:xfrm>
        </p:grpSpPr>
        <p:sp>
          <p:nvSpPr>
            <p:cNvPr id="1702" name="Google Shape;1702;p43"/>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43"/>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43"/>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5" name="Google Shape;1705;p43"/>
          <p:cNvGrpSpPr/>
          <p:nvPr/>
        </p:nvGrpSpPr>
        <p:grpSpPr>
          <a:xfrm>
            <a:off x="-246311" y="-75763"/>
            <a:ext cx="925310" cy="943383"/>
            <a:chOff x="595389" y="1761100"/>
            <a:chExt cx="925310" cy="943383"/>
          </a:xfrm>
        </p:grpSpPr>
        <p:cxnSp>
          <p:nvCxnSpPr>
            <p:cNvPr id="1706" name="Google Shape;1706;p43"/>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707" name="Google Shape;1707;p43"/>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708" name="Google Shape;1708;p43"/>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709" name="Google Shape;1709;p43"/>
          <p:cNvGrpSpPr/>
          <p:nvPr/>
        </p:nvGrpSpPr>
        <p:grpSpPr>
          <a:xfrm>
            <a:off x="3777323" y="213224"/>
            <a:ext cx="1584576" cy="196550"/>
            <a:chOff x="750198" y="155824"/>
            <a:chExt cx="1584576" cy="196550"/>
          </a:xfrm>
        </p:grpSpPr>
        <p:sp>
          <p:nvSpPr>
            <p:cNvPr id="1710" name="Google Shape;1710;p43"/>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43"/>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43"/>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43"/>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43"/>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43"/>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43"/>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43"/>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43"/>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43"/>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43"/>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43"/>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43"/>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43"/>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43"/>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43"/>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43"/>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43"/>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8" name="Google Shape;1728;p43"/>
          <p:cNvGrpSpPr/>
          <p:nvPr/>
        </p:nvGrpSpPr>
        <p:grpSpPr>
          <a:xfrm>
            <a:off x="8104714" y="4394475"/>
            <a:ext cx="925310" cy="943383"/>
            <a:chOff x="595389" y="1761100"/>
            <a:chExt cx="925310" cy="943383"/>
          </a:xfrm>
        </p:grpSpPr>
        <p:cxnSp>
          <p:nvCxnSpPr>
            <p:cNvPr id="1729" name="Google Shape;1729;p43"/>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730" name="Google Shape;1730;p43"/>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731" name="Google Shape;1731;p43"/>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sp>
        <p:nvSpPr>
          <p:cNvPr id="1732" name="Google Shape;1732;p43"/>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33" name="Google Shape;1733;p43"/>
          <p:cNvSpPr txBox="1"/>
          <p:nvPr>
            <p:ph idx="1" type="subTitle"/>
          </p:nvPr>
        </p:nvSpPr>
        <p:spPr>
          <a:xfrm>
            <a:off x="1670563" y="3714439"/>
            <a:ext cx="2433300" cy="624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734" name="Google Shape;1734;p43"/>
          <p:cNvSpPr txBox="1"/>
          <p:nvPr>
            <p:ph idx="2" type="subTitle"/>
          </p:nvPr>
        </p:nvSpPr>
        <p:spPr>
          <a:xfrm>
            <a:off x="5040137" y="3714439"/>
            <a:ext cx="2433300" cy="624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735" name="Google Shape;1735;p43"/>
          <p:cNvSpPr txBox="1"/>
          <p:nvPr>
            <p:ph idx="3" type="subTitle"/>
          </p:nvPr>
        </p:nvSpPr>
        <p:spPr>
          <a:xfrm>
            <a:off x="1670564" y="3395250"/>
            <a:ext cx="2433300" cy="477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736" name="Google Shape;1736;p43"/>
          <p:cNvSpPr txBox="1"/>
          <p:nvPr>
            <p:ph idx="4" type="subTitle"/>
          </p:nvPr>
        </p:nvSpPr>
        <p:spPr>
          <a:xfrm>
            <a:off x="5040139" y="3395250"/>
            <a:ext cx="2433300" cy="477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737" name="Google Shape;1737;p43"/>
          <p:cNvSpPr/>
          <p:nvPr>
            <p:ph idx="5" type="pic"/>
          </p:nvPr>
        </p:nvSpPr>
        <p:spPr>
          <a:xfrm>
            <a:off x="2104650" y="1563475"/>
            <a:ext cx="1565100" cy="15651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sp>
      <p:sp>
        <p:nvSpPr>
          <p:cNvPr id="1738" name="Google Shape;1738;p43"/>
          <p:cNvSpPr/>
          <p:nvPr>
            <p:ph idx="6" type="pic"/>
          </p:nvPr>
        </p:nvSpPr>
        <p:spPr>
          <a:xfrm>
            <a:off x="5474200" y="1563475"/>
            <a:ext cx="1565100" cy="15651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sp>
      <p:grpSp>
        <p:nvGrpSpPr>
          <p:cNvPr id="1739" name="Google Shape;1739;p43"/>
          <p:cNvGrpSpPr/>
          <p:nvPr/>
        </p:nvGrpSpPr>
        <p:grpSpPr>
          <a:xfrm>
            <a:off x="-1063405" y="1741563"/>
            <a:ext cx="1656312" cy="1660374"/>
            <a:chOff x="2929375" y="236175"/>
            <a:chExt cx="805325" cy="807300"/>
          </a:xfrm>
        </p:grpSpPr>
        <p:sp>
          <p:nvSpPr>
            <p:cNvPr id="1740" name="Google Shape;1740;p4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4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4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4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4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4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4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4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4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4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4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4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4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4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4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4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4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4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4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7_2">
    <p:spTree>
      <p:nvGrpSpPr>
        <p:cNvPr id="1759" name="Shape 1759"/>
        <p:cNvGrpSpPr/>
        <p:nvPr/>
      </p:nvGrpSpPr>
      <p:grpSpPr>
        <a:xfrm>
          <a:off x="0" y="0"/>
          <a:ext cx="0" cy="0"/>
          <a:chOff x="0" y="0"/>
          <a:chExt cx="0" cy="0"/>
        </a:xfrm>
      </p:grpSpPr>
      <p:pic>
        <p:nvPicPr>
          <p:cNvPr id="1760" name="Google Shape;1760;p44"/>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1761" name="Google Shape;1761;p44"/>
          <p:cNvSpPr/>
          <p:nvPr/>
        </p:nvSpPr>
        <p:spPr>
          <a:xfrm>
            <a:off x="7340650" y="0"/>
            <a:ext cx="18033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2" name="Google Shape;1762;p44"/>
          <p:cNvGrpSpPr/>
          <p:nvPr/>
        </p:nvGrpSpPr>
        <p:grpSpPr>
          <a:xfrm>
            <a:off x="-1008030" y="3427238"/>
            <a:ext cx="1656312" cy="1660374"/>
            <a:chOff x="2929375" y="236175"/>
            <a:chExt cx="805325" cy="807300"/>
          </a:xfrm>
        </p:grpSpPr>
        <p:sp>
          <p:nvSpPr>
            <p:cNvPr id="1763" name="Google Shape;1763;p44"/>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44"/>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44"/>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44"/>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44"/>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44"/>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44"/>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44"/>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44"/>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44"/>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44"/>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44"/>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44"/>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44"/>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44"/>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44"/>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44"/>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44"/>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44"/>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2" name="Google Shape;1782;p44"/>
          <p:cNvGrpSpPr/>
          <p:nvPr/>
        </p:nvGrpSpPr>
        <p:grpSpPr>
          <a:xfrm>
            <a:off x="5532700" y="4715075"/>
            <a:ext cx="538025" cy="157800"/>
            <a:chOff x="2575325" y="1348650"/>
            <a:chExt cx="538025" cy="157800"/>
          </a:xfrm>
        </p:grpSpPr>
        <p:sp>
          <p:nvSpPr>
            <p:cNvPr id="1783" name="Google Shape;1783;p44"/>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44"/>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44"/>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6" name="Google Shape;1786;p44"/>
          <p:cNvGrpSpPr/>
          <p:nvPr/>
        </p:nvGrpSpPr>
        <p:grpSpPr>
          <a:xfrm>
            <a:off x="-246311" y="-75763"/>
            <a:ext cx="925310" cy="943383"/>
            <a:chOff x="595389" y="1761100"/>
            <a:chExt cx="925310" cy="943383"/>
          </a:xfrm>
        </p:grpSpPr>
        <p:cxnSp>
          <p:nvCxnSpPr>
            <p:cNvPr id="1787" name="Google Shape;1787;p44"/>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788" name="Google Shape;1788;p44"/>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789" name="Google Shape;1789;p44"/>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790" name="Google Shape;1790;p44"/>
          <p:cNvGrpSpPr/>
          <p:nvPr/>
        </p:nvGrpSpPr>
        <p:grpSpPr>
          <a:xfrm>
            <a:off x="2917989" y="4603375"/>
            <a:ext cx="925310" cy="943383"/>
            <a:chOff x="595389" y="1761100"/>
            <a:chExt cx="925310" cy="943383"/>
          </a:xfrm>
        </p:grpSpPr>
        <p:cxnSp>
          <p:nvCxnSpPr>
            <p:cNvPr id="1791" name="Google Shape;1791;p44"/>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792" name="Google Shape;1792;p44"/>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793" name="Google Shape;1793;p44"/>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794" name="Google Shape;1794;p44"/>
          <p:cNvGrpSpPr/>
          <p:nvPr/>
        </p:nvGrpSpPr>
        <p:grpSpPr>
          <a:xfrm>
            <a:off x="3777323" y="213224"/>
            <a:ext cx="1584576" cy="196550"/>
            <a:chOff x="750198" y="155824"/>
            <a:chExt cx="1584576" cy="196550"/>
          </a:xfrm>
        </p:grpSpPr>
        <p:sp>
          <p:nvSpPr>
            <p:cNvPr id="1795" name="Google Shape;1795;p44"/>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44"/>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44"/>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44"/>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44"/>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44"/>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44"/>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44"/>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44"/>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44"/>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44"/>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44"/>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44"/>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44"/>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44"/>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44"/>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44"/>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44"/>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13" name="Google Shape;1813;p44"/>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14" name="Google Shape;1814;p44"/>
          <p:cNvSpPr txBox="1"/>
          <p:nvPr>
            <p:ph idx="1" type="subTitle"/>
          </p:nvPr>
        </p:nvSpPr>
        <p:spPr>
          <a:xfrm>
            <a:off x="986200" y="2852532"/>
            <a:ext cx="3094200" cy="594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815" name="Google Shape;1815;p44"/>
          <p:cNvSpPr txBox="1"/>
          <p:nvPr>
            <p:ph idx="2" type="subTitle"/>
          </p:nvPr>
        </p:nvSpPr>
        <p:spPr>
          <a:xfrm>
            <a:off x="986200" y="3998373"/>
            <a:ext cx="3094200" cy="594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816" name="Google Shape;1816;p44"/>
          <p:cNvSpPr txBox="1"/>
          <p:nvPr>
            <p:ph idx="3" type="subTitle"/>
          </p:nvPr>
        </p:nvSpPr>
        <p:spPr>
          <a:xfrm>
            <a:off x="986200" y="1706691"/>
            <a:ext cx="3094200" cy="594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817" name="Google Shape;1817;p44"/>
          <p:cNvSpPr txBox="1"/>
          <p:nvPr>
            <p:ph idx="4" type="subTitle"/>
          </p:nvPr>
        </p:nvSpPr>
        <p:spPr>
          <a:xfrm>
            <a:off x="986210" y="2531141"/>
            <a:ext cx="3094200" cy="477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Anton"/>
              <a:buNone/>
              <a:defRPr b="1" sz="2400">
                <a:solidFill>
                  <a:schemeClr val="dk1"/>
                </a:solidFill>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818" name="Google Shape;1818;p44"/>
          <p:cNvSpPr txBox="1"/>
          <p:nvPr>
            <p:ph idx="5" type="subTitle"/>
          </p:nvPr>
        </p:nvSpPr>
        <p:spPr>
          <a:xfrm>
            <a:off x="986210" y="1385300"/>
            <a:ext cx="3094200" cy="477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Anton"/>
              <a:buNone/>
              <a:defRPr b="1" sz="2400">
                <a:solidFill>
                  <a:schemeClr val="dk1"/>
                </a:solidFill>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819" name="Google Shape;1819;p44"/>
          <p:cNvSpPr txBox="1"/>
          <p:nvPr>
            <p:ph idx="6" type="subTitle"/>
          </p:nvPr>
        </p:nvSpPr>
        <p:spPr>
          <a:xfrm>
            <a:off x="986229" y="3676982"/>
            <a:ext cx="3094200" cy="477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Anton"/>
              <a:buNone/>
              <a:defRPr b="1" sz="2400">
                <a:solidFill>
                  <a:schemeClr val="dk1"/>
                </a:solidFill>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820" name="Google Shape;1820;p44"/>
          <p:cNvSpPr/>
          <p:nvPr>
            <p:ph idx="7" type="pic"/>
          </p:nvPr>
        </p:nvSpPr>
        <p:spPr>
          <a:xfrm>
            <a:off x="5532700" y="129330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sp>
      <p:grpSp>
        <p:nvGrpSpPr>
          <p:cNvPr id="1821" name="Google Shape;1821;p44"/>
          <p:cNvGrpSpPr/>
          <p:nvPr/>
        </p:nvGrpSpPr>
        <p:grpSpPr>
          <a:xfrm>
            <a:off x="8565764" y="2067650"/>
            <a:ext cx="925310" cy="943383"/>
            <a:chOff x="595389" y="1761100"/>
            <a:chExt cx="925310" cy="943383"/>
          </a:xfrm>
        </p:grpSpPr>
        <p:cxnSp>
          <p:nvCxnSpPr>
            <p:cNvPr id="1822" name="Google Shape;1822;p44"/>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823" name="Google Shape;1823;p44"/>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824" name="Google Shape;1824;p44"/>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0_1">
    <p:spTree>
      <p:nvGrpSpPr>
        <p:cNvPr id="1825" name="Shape 1825"/>
        <p:cNvGrpSpPr/>
        <p:nvPr/>
      </p:nvGrpSpPr>
      <p:grpSpPr>
        <a:xfrm>
          <a:off x="0" y="0"/>
          <a:ext cx="0" cy="0"/>
          <a:chOff x="0" y="0"/>
          <a:chExt cx="0" cy="0"/>
        </a:xfrm>
      </p:grpSpPr>
      <p:pic>
        <p:nvPicPr>
          <p:cNvPr id="1826" name="Google Shape;1826;p45"/>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1827" name="Google Shape;1827;p45"/>
          <p:cNvSpPr/>
          <p:nvPr/>
        </p:nvSpPr>
        <p:spPr>
          <a:xfrm>
            <a:off x="0" y="0"/>
            <a:ext cx="13398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28" name="Google Shape;1828;p45"/>
          <p:cNvGrpSpPr/>
          <p:nvPr/>
        </p:nvGrpSpPr>
        <p:grpSpPr>
          <a:xfrm>
            <a:off x="8632895" y="1741563"/>
            <a:ext cx="1656312" cy="1660374"/>
            <a:chOff x="2929375" y="236175"/>
            <a:chExt cx="805325" cy="807300"/>
          </a:xfrm>
        </p:grpSpPr>
        <p:sp>
          <p:nvSpPr>
            <p:cNvPr id="1829" name="Google Shape;1829;p4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4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4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4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4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4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4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4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4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4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4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4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4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4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4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4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4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4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4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8" name="Google Shape;1848;p45"/>
          <p:cNvGrpSpPr/>
          <p:nvPr/>
        </p:nvGrpSpPr>
        <p:grpSpPr>
          <a:xfrm>
            <a:off x="4302975" y="4715075"/>
            <a:ext cx="538025" cy="157800"/>
            <a:chOff x="2575325" y="1348650"/>
            <a:chExt cx="538025" cy="157800"/>
          </a:xfrm>
        </p:grpSpPr>
        <p:sp>
          <p:nvSpPr>
            <p:cNvPr id="1849" name="Google Shape;1849;p45"/>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45"/>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45"/>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2" name="Google Shape;1852;p45"/>
          <p:cNvGrpSpPr/>
          <p:nvPr/>
        </p:nvGrpSpPr>
        <p:grpSpPr>
          <a:xfrm>
            <a:off x="-253511" y="68312"/>
            <a:ext cx="925310" cy="943383"/>
            <a:chOff x="595389" y="1761100"/>
            <a:chExt cx="925310" cy="943383"/>
          </a:xfrm>
        </p:grpSpPr>
        <p:cxnSp>
          <p:nvCxnSpPr>
            <p:cNvPr id="1853" name="Google Shape;1853;p45"/>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854" name="Google Shape;1854;p45"/>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855" name="Google Shape;1855;p45"/>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856" name="Google Shape;1856;p45"/>
          <p:cNvGrpSpPr/>
          <p:nvPr/>
        </p:nvGrpSpPr>
        <p:grpSpPr>
          <a:xfrm>
            <a:off x="8580189" y="4463100"/>
            <a:ext cx="925310" cy="943383"/>
            <a:chOff x="595389" y="1761100"/>
            <a:chExt cx="925310" cy="943383"/>
          </a:xfrm>
        </p:grpSpPr>
        <p:cxnSp>
          <p:nvCxnSpPr>
            <p:cNvPr id="1857" name="Google Shape;1857;p45"/>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858" name="Google Shape;1858;p45"/>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859" name="Google Shape;1859;p45"/>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860" name="Google Shape;1860;p45"/>
          <p:cNvGrpSpPr/>
          <p:nvPr/>
        </p:nvGrpSpPr>
        <p:grpSpPr>
          <a:xfrm>
            <a:off x="6839423" y="213224"/>
            <a:ext cx="1584576" cy="196550"/>
            <a:chOff x="750198" y="155824"/>
            <a:chExt cx="1584576" cy="196550"/>
          </a:xfrm>
        </p:grpSpPr>
        <p:sp>
          <p:nvSpPr>
            <p:cNvPr id="1861" name="Google Shape;1861;p45"/>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45"/>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45"/>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45"/>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45"/>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45"/>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45"/>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45"/>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45"/>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45"/>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45"/>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45"/>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45"/>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45"/>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45"/>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45"/>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45"/>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45"/>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9" name="Google Shape;1879;p45"/>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p:txBody>
      </p:sp>
      <p:sp>
        <p:nvSpPr>
          <p:cNvPr id="1880" name="Google Shape;1880;p45"/>
          <p:cNvSpPr txBox="1"/>
          <p:nvPr>
            <p:ph idx="1" type="subTitle"/>
          </p:nvPr>
        </p:nvSpPr>
        <p:spPr>
          <a:xfrm>
            <a:off x="3778749" y="1963799"/>
            <a:ext cx="2231400" cy="5559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81" name="Google Shape;1881;p45"/>
          <p:cNvSpPr txBox="1"/>
          <p:nvPr>
            <p:ph idx="2" type="subTitle"/>
          </p:nvPr>
        </p:nvSpPr>
        <p:spPr>
          <a:xfrm>
            <a:off x="6192753" y="1963799"/>
            <a:ext cx="2231400" cy="5559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82" name="Google Shape;1882;p45"/>
          <p:cNvSpPr txBox="1"/>
          <p:nvPr>
            <p:ph idx="3" type="subTitle"/>
          </p:nvPr>
        </p:nvSpPr>
        <p:spPr>
          <a:xfrm>
            <a:off x="3778653" y="3525209"/>
            <a:ext cx="2231400" cy="5559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83" name="Google Shape;1883;p45"/>
          <p:cNvSpPr txBox="1"/>
          <p:nvPr>
            <p:ph idx="4" type="subTitle"/>
          </p:nvPr>
        </p:nvSpPr>
        <p:spPr>
          <a:xfrm>
            <a:off x="6192619" y="3525209"/>
            <a:ext cx="2231400" cy="5559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84" name="Google Shape;1884;p45"/>
          <p:cNvSpPr txBox="1"/>
          <p:nvPr>
            <p:ph idx="5" type="subTitle"/>
          </p:nvPr>
        </p:nvSpPr>
        <p:spPr>
          <a:xfrm>
            <a:off x="3778600" y="1646525"/>
            <a:ext cx="2231400" cy="477600"/>
          </a:xfrm>
          <a:prstGeom prst="rect">
            <a:avLst/>
          </a:prstGeom>
          <a:noFill/>
          <a:ln>
            <a:noFill/>
          </a:ln>
        </p:spPr>
        <p:txBody>
          <a:bodyPr anchorCtr="0" anchor="b" bIns="91425" lIns="91425" spcFirstLastPara="1" rIns="91425" wrap="square" tIns="91425">
            <a:noAutofit/>
          </a:bodyPr>
          <a:lstStyle>
            <a:lvl1pPr lvl="0" algn="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885" name="Google Shape;1885;p45"/>
          <p:cNvSpPr txBox="1"/>
          <p:nvPr>
            <p:ph idx="6" type="subTitle"/>
          </p:nvPr>
        </p:nvSpPr>
        <p:spPr>
          <a:xfrm>
            <a:off x="6192536" y="1646525"/>
            <a:ext cx="2231400" cy="477600"/>
          </a:xfrm>
          <a:prstGeom prst="rect">
            <a:avLst/>
          </a:prstGeom>
          <a:noFill/>
          <a:ln>
            <a:noFill/>
          </a:ln>
        </p:spPr>
        <p:txBody>
          <a:bodyPr anchorCtr="0" anchor="b" bIns="91425" lIns="91425" spcFirstLastPara="1" rIns="91425" wrap="square" tIns="91425">
            <a:noAutofit/>
          </a:bodyPr>
          <a:lstStyle>
            <a:lvl1pPr lvl="0" algn="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886" name="Google Shape;1886;p45"/>
          <p:cNvSpPr txBox="1"/>
          <p:nvPr>
            <p:ph idx="7" type="subTitle"/>
          </p:nvPr>
        </p:nvSpPr>
        <p:spPr>
          <a:xfrm>
            <a:off x="3778600" y="3194884"/>
            <a:ext cx="2231400" cy="477600"/>
          </a:xfrm>
          <a:prstGeom prst="rect">
            <a:avLst/>
          </a:prstGeom>
          <a:noFill/>
          <a:ln>
            <a:noFill/>
          </a:ln>
        </p:spPr>
        <p:txBody>
          <a:bodyPr anchorCtr="0" anchor="b" bIns="91425" lIns="91425" spcFirstLastPara="1" rIns="91425" wrap="square" tIns="91425">
            <a:noAutofit/>
          </a:bodyPr>
          <a:lstStyle>
            <a:lvl1pPr lvl="0" algn="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887" name="Google Shape;1887;p45"/>
          <p:cNvSpPr txBox="1"/>
          <p:nvPr>
            <p:ph idx="8" type="subTitle"/>
          </p:nvPr>
        </p:nvSpPr>
        <p:spPr>
          <a:xfrm>
            <a:off x="6192536" y="3194884"/>
            <a:ext cx="2231400" cy="477600"/>
          </a:xfrm>
          <a:prstGeom prst="rect">
            <a:avLst/>
          </a:prstGeom>
          <a:noFill/>
          <a:ln>
            <a:noFill/>
          </a:ln>
        </p:spPr>
        <p:txBody>
          <a:bodyPr anchorCtr="0" anchor="b" bIns="91425" lIns="91425" spcFirstLastPara="1" rIns="91425" wrap="square" tIns="91425">
            <a:noAutofit/>
          </a:bodyPr>
          <a:lstStyle>
            <a:lvl1pPr lvl="0" algn="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888" name="Google Shape;1888;p45"/>
          <p:cNvSpPr/>
          <p:nvPr>
            <p:ph idx="9" type="pic"/>
          </p:nvPr>
        </p:nvSpPr>
        <p:spPr>
          <a:xfrm>
            <a:off x="921425" y="1443900"/>
            <a:ext cx="2579100" cy="28542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_1">
    <p:spTree>
      <p:nvGrpSpPr>
        <p:cNvPr id="142" name="Shape 142"/>
        <p:cNvGrpSpPr/>
        <p:nvPr/>
      </p:nvGrpSpPr>
      <p:grpSpPr>
        <a:xfrm>
          <a:off x="0" y="0"/>
          <a:ext cx="0" cy="0"/>
          <a:chOff x="0" y="0"/>
          <a:chExt cx="0" cy="0"/>
        </a:xfrm>
      </p:grpSpPr>
      <p:pic>
        <p:nvPicPr>
          <p:cNvPr id="143" name="Google Shape;143;p19"/>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pic>
        <p:nvPicPr>
          <p:cNvPr id="144" name="Google Shape;144;p19"/>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grpSp>
        <p:nvGrpSpPr>
          <p:cNvPr id="145" name="Google Shape;145;p19"/>
          <p:cNvGrpSpPr/>
          <p:nvPr/>
        </p:nvGrpSpPr>
        <p:grpSpPr>
          <a:xfrm>
            <a:off x="7947370" y="-568374"/>
            <a:ext cx="1656312" cy="1660374"/>
            <a:chOff x="2929375" y="236175"/>
            <a:chExt cx="805325" cy="807300"/>
          </a:xfrm>
        </p:grpSpPr>
        <p:sp>
          <p:nvSpPr>
            <p:cNvPr id="146" name="Google Shape;146;p1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 name="Google Shape;165;p19"/>
          <p:cNvGrpSpPr/>
          <p:nvPr/>
        </p:nvGrpSpPr>
        <p:grpSpPr>
          <a:xfrm>
            <a:off x="-401736" y="390950"/>
            <a:ext cx="925310" cy="943383"/>
            <a:chOff x="595389" y="1761100"/>
            <a:chExt cx="925310" cy="943383"/>
          </a:xfrm>
        </p:grpSpPr>
        <p:cxnSp>
          <p:nvCxnSpPr>
            <p:cNvPr id="166" name="Google Shape;166;p19"/>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67" name="Google Shape;167;p19"/>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68" name="Google Shape;168;p19"/>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69" name="Google Shape;169;p19"/>
          <p:cNvGrpSpPr/>
          <p:nvPr/>
        </p:nvGrpSpPr>
        <p:grpSpPr>
          <a:xfrm>
            <a:off x="8568314" y="3963425"/>
            <a:ext cx="925310" cy="943383"/>
            <a:chOff x="595389" y="1761100"/>
            <a:chExt cx="925310" cy="943383"/>
          </a:xfrm>
        </p:grpSpPr>
        <p:cxnSp>
          <p:nvCxnSpPr>
            <p:cNvPr id="170" name="Google Shape;170;p19"/>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71" name="Google Shape;171;p19"/>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72" name="Google Shape;172;p19"/>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sp>
        <p:nvSpPr>
          <p:cNvPr id="173" name="Google Shape;173;p19"/>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4" name="Google Shape;174;p19"/>
          <p:cNvSpPr txBox="1"/>
          <p:nvPr>
            <p:ph idx="1" type="subTitle"/>
          </p:nvPr>
        </p:nvSpPr>
        <p:spPr>
          <a:xfrm>
            <a:off x="1206900" y="1798775"/>
            <a:ext cx="3250500" cy="1897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75" name="Google Shape;175;p19"/>
          <p:cNvSpPr txBox="1"/>
          <p:nvPr>
            <p:ph idx="2" type="subTitle"/>
          </p:nvPr>
        </p:nvSpPr>
        <p:spPr>
          <a:xfrm>
            <a:off x="4686601" y="1798775"/>
            <a:ext cx="3250500" cy="1897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1889" name="Shape 1889"/>
        <p:cNvGrpSpPr/>
        <p:nvPr/>
      </p:nvGrpSpPr>
      <p:grpSpPr>
        <a:xfrm>
          <a:off x="0" y="0"/>
          <a:ext cx="0" cy="0"/>
          <a:chOff x="0" y="0"/>
          <a:chExt cx="0" cy="0"/>
        </a:xfrm>
      </p:grpSpPr>
      <p:pic>
        <p:nvPicPr>
          <p:cNvPr id="1890" name="Google Shape;1890;p46"/>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grpSp>
        <p:nvGrpSpPr>
          <p:cNvPr id="1891" name="Google Shape;1891;p46"/>
          <p:cNvGrpSpPr/>
          <p:nvPr/>
        </p:nvGrpSpPr>
        <p:grpSpPr>
          <a:xfrm>
            <a:off x="1269045" y="4603363"/>
            <a:ext cx="1656312" cy="1660374"/>
            <a:chOff x="2929375" y="236175"/>
            <a:chExt cx="805325" cy="807300"/>
          </a:xfrm>
        </p:grpSpPr>
        <p:sp>
          <p:nvSpPr>
            <p:cNvPr id="1892" name="Google Shape;1892;p4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4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4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4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4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4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4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4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4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4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4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4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4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4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4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4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4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4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4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1" name="Google Shape;1911;p46"/>
          <p:cNvGrpSpPr/>
          <p:nvPr/>
        </p:nvGrpSpPr>
        <p:grpSpPr>
          <a:xfrm>
            <a:off x="4300600" y="4794325"/>
            <a:ext cx="538025" cy="157800"/>
            <a:chOff x="2575325" y="1348650"/>
            <a:chExt cx="538025" cy="157800"/>
          </a:xfrm>
        </p:grpSpPr>
        <p:sp>
          <p:nvSpPr>
            <p:cNvPr id="1912" name="Google Shape;1912;p46"/>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46"/>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46"/>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5" name="Google Shape;1915;p46"/>
          <p:cNvGrpSpPr/>
          <p:nvPr/>
        </p:nvGrpSpPr>
        <p:grpSpPr>
          <a:xfrm>
            <a:off x="-246311" y="-75763"/>
            <a:ext cx="925310" cy="943383"/>
            <a:chOff x="595389" y="1761100"/>
            <a:chExt cx="925310" cy="943383"/>
          </a:xfrm>
        </p:grpSpPr>
        <p:cxnSp>
          <p:nvCxnSpPr>
            <p:cNvPr id="1916" name="Google Shape;1916;p46"/>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917" name="Google Shape;1917;p46"/>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918" name="Google Shape;1918;p46"/>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919" name="Google Shape;1919;p46"/>
          <p:cNvGrpSpPr/>
          <p:nvPr/>
        </p:nvGrpSpPr>
        <p:grpSpPr>
          <a:xfrm>
            <a:off x="8349639" y="4480900"/>
            <a:ext cx="925310" cy="943383"/>
            <a:chOff x="595389" y="1761100"/>
            <a:chExt cx="925310" cy="943383"/>
          </a:xfrm>
        </p:grpSpPr>
        <p:cxnSp>
          <p:nvCxnSpPr>
            <p:cNvPr id="1920" name="Google Shape;1920;p46"/>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921" name="Google Shape;1921;p46"/>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922" name="Google Shape;1922;p46"/>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923" name="Google Shape;1923;p46"/>
          <p:cNvGrpSpPr/>
          <p:nvPr/>
        </p:nvGrpSpPr>
        <p:grpSpPr>
          <a:xfrm>
            <a:off x="3777323" y="213224"/>
            <a:ext cx="1584576" cy="196550"/>
            <a:chOff x="750198" y="155824"/>
            <a:chExt cx="1584576" cy="196550"/>
          </a:xfrm>
        </p:grpSpPr>
        <p:sp>
          <p:nvSpPr>
            <p:cNvPr id="1924" name="Google Shape;1924;p46"/>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46"/>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46"/>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46"/>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46"/>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46"/>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46"/>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46"/>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46"/>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46"/>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46"/>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46"/>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46"/>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46"/>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46"/>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46"/>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46"/>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46"/>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42" name="Google Shape;1942;p46"/>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p:txBody>
      </p:sp>
      <p:sp>
        <p:nvSpPr>
          <p:cNvPr id="1943" name="Google Shape;1943;p46"/>
          <p:cNvSpPr txBox="1"/>
          <p:nvPr>
            <p:ph idx="1" type="subTitle"/>
          </p:nvPr>
        </p:nvSpPr>
        <p:spPr>
          <a:xfrm>
            <a:off x="1031900" y="1948273"/>
            <a:ext cx="2130600" cy="563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44" name="Google Shape;1944;p46"/>
          <p:cNvSpPr txBox="1"/>
          <p:nvPr>
            <p:ph idx="2" type="subTitle"/>
          </p:nvPr>
        </p:nvSpPr>
        <p:spPr>
          <a:xfrm>
            <a:off x="3506695" y="1948273"/>
            <a:ext cx="2130600" cy="563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45" name="Google Shape;1945;p46"/>
          <p:cNvSpPr txBox="1"/>
          <p:nvPr>
            <p:ph idx="3" type="subTitle"/>
          </p:nvPr>
        </p:nvSpPr>
        <p:spPr>
          <a:xfrm>
            <a:off x="5981490" y="1948273"/>
            <a:ext cx="2130600" cy="563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46" name="Google Shape;1946;p46"/>
          <p:cNvSpPr txBox="1"/>
          <p:nvPr>
            <p:ph idx="4" type="subTitle"/>
          </p:nvPr>
        </p:nvSpPr>
        <p:spPr>
          <a:xfrm>
            <a:off x="1031900" y="3405323"/>
            <a:ext cx="2130600" cy="563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47" name="Google Shape;1947;p46"/>
          <p:cNvSpPr txBox="1"/>
          <p:nvPr>
            <p:ph idx="5" type="subTitle"/>
          </p:nvPr>
        </p:nvSpPr>
        <p:spPr>
          <a:xfrm>
            <a:off x="3506695" y="3405323"/>
            <a:ext cx="2130600" cy="563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48" name="Google Shape;1948;p46"/>
          <p:cNvSpPr txBox="1"/>
          <p:nvPr>
            <p:ph idx="6" type="subTitle"/>
          </p:nvPr>
        </p:nvSpPr>
        <p:spPr>
          <a:xfrm>
            <a:off x="5981490" y="3405323"/>
            <a:ext cx="2130600" cy="563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49" name="Google Shape;1949;p46"/>
          <p:cNvSpPr txBox="1"/>
          <p:nvPr>
            <p:ph idx="7" type="subTitle"/>
          </p:nvPr>
        </p:nvSpPr>
        <p:spPr>
          <a:xfrm>
            <a:off x="1031900" y="1639450"/>
            <a:ext cx="2130600" cy="477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950" name="Google Shape;1950;p46"/>
          <p:cNvSpPr txBox="1"/>
          <p:nvPr>
            <p:ph idx="8" type="subTitle"/>
          </p:nvPr>
        </p:nvSpPr>
        <p:spPr>
          <a:xfrm>
            <a:off x="3506700" y="1639450"/>
            <a:ext cx="2130600" cy="477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951" name="Google Shape;1951;p46"/>
          <p:cNvSpPr txBox="1"/>
          <p:nvPr>
            <p:ph idx="9" type="subTitle"/>
          </p:nvPr>
        </p:nvSpPr>
        <p:spPr>
          <a:xfrm>
            <a:off x="5981513" y="1639450"/>
            <a:ext cx="2130600" cy="477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952" name="Google Shape;1952;p46"/>
          <p:cNvSpPr txBox="1"/>
          <p:nvPr>
            <p:ph idx="13" type="subTitle"/>
          </p:nvPr>
        </p:nvSpPr>
        <p:spPr>
          <a:xfrm>
            <a:off x="1031900" y="3091847"/>
            <a:ext cx="2130600" cy="477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953" name="Google Shape;1953;p46"/>
          <p:cNvSpPr txBox="1"/>
          <p:nvPr>
            <p:ph idx="14" type="subTitle"/>
          </p:nvPr>
        </p:nvSpPr>
        <p:spPr>
          <a:xfrm>
            <a:off x="3506700" y="3091847"/>
            <a:ext cx="2130600" cy="477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954" name="Google Shape;1954;p46"/>
          <p:cNvSpPr txBox="1"/>
          <p:nvPr>
            <p:ph idx="15" type="subTitle"/>
          </p:nvPr>
        </p:nvSpPr>
        <p:spPr>
          <a:xfrm>
            <a:off x="5981513" y="3091847"/>
            <a:ext cx="2130600" cy="477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grpSp>
        <p:nvGrpSpPr>
          <p:cNvPr id="1955" name="Google Shape;1955;p46"/>
          <p:cNvGrpSpPr/>
          <p:nvPr/>
        </p:nvGrpSpPr>
        <p:grpSpPr>
          <a:xfrm>
            <a:off x="6412545" y="-1250587"/>
            <a:ext cx="1656312" cy="1660374"/>
            <a:chOff x="2929375" y="236175"/>
            <a:chExt cx="805325" cy="807300"/>
          </a:xfrm>
        </p:grpSpPr>
        <p:sp>
          <p:nvSpPr>
            <p:cNvPr id="1956" name="Google Shape;1956;p4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4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4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4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4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4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4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4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4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4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4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4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4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4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4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4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4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4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4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1975" name="Shape 1975"/>
        <p:cNvGrpSpPr/>
        <p:nvPr/>
      </p:nvGrpSpPr>
      <p:grpSpPr>
        <a:xfrm>
          <a:off x="0" y="0"/>
          <a:ext cx="0" cy="0"/>
          <a:chOff x="0" y="0"/>
          <a:chExt cx="0" cy="0"/>
        </a:xfrm>
      </p:grpSpPr>
      <p:pic>
        <p:nvPicPr>
          <p:cNvPr id="1976" name="Google Shape;1976;p47"/>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1977" name="Google Shape;1977;p47"/>
          <p:cNvSpPr/>
          <p:nvPr/>
        </p:nvSpPr>
        <p:spPr>
          <a:xfrm>
            <a:off x="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8" name="Google Shape;1978;p47"/>
          <p:cNvGrpSpPr/>
          <p:nvPr/>
        </p:nvGrpSpPr>
        <p:grpSpPr>
          <a:xfrm>
            <a:off x="-936180" y="4356538"/>
            <a:ext cx="1656312" cy="1660374"/>
            <a:chOff x="2929375" y="236175"/>
            <a:chExt cx="805325" cy="807300"/>
          </a:xfrm>
        </p:grpSpPr>
        <p:sp>
          <p:nvSpPr>
            <p:cNvPr id="1979" name="Google Shape;1979;p47"/>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47"/>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47"/>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47"/>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47"/>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47"/>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47"/>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47"/>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47"/>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47"/>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47"/>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47"/>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47"/>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47"/>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47"/>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47"/>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47"/>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47"/>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47"/>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8" name="Google Shape;1998;p47"/>
          <p:cNvGrpSpPr/>
          <p:nvPr/>
        </p:nvGrpSpPr>
        <p:grpSpPr>
          <a:xfrm>
            <a:off x="4302975" y="194550"/>
            <a:ext cx="538025" cy="157800"/>
            <a:chOff x="2575325" y="1348650"/>
            <a:chExt cx="538025" cy="157800"/>
          </a:xfrm>
        </p:grpSpPr>
        <p:sp>
          <p:nvSpPr>
            <p:cNvPr id="1999" name="Google Shape;1999;p47"/>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47"/>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47"/>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2" name="Google Shape;2002;p47"/>
          <p:cNvGrpSpPr/>
          <p:nvPr/>
        </p:nvGrpSpPr>
        <p:grpSpPr>
          <a:xfrm>
            <a:off x="-66211" y="-198238"/>
            <a:ext cx="925310" cy="943383"/>
            <a:chOff x="595389" y="1761100"/>
            <a:chExt cx="925310" cy="943383"/>
          </a:xfrm>
        </p:grpSpPr>
        <p:cxnSp>
          <p:nvCxnSpPr>
            <p:cNvPr id="2003" name="Google Shape;2003;p47"/>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004" name="Google Shape;2004;p47"/>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005" name="Google Shape;2005;p47"/>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2006" name="Google Shape;2006;p47"/>
          <p:cNvGrpSpPr/>
          <p:nvPr/>
        </p:nvGrpSpPr>
        <p:grpSpPr>
          <a:xfrm>
            <a:off x="8515339" y="3013100"/>
            <a:ext cx="925310" cy="943383"/>
            <a:chOff x="595389" y="1761100"/>
            <a:chExt cx="925310" cy="943383"/>
          </a:xfrm>
        </p:grpSpPr>
        <p:cxnSp>
          <p:nvCxnSpPr>
            <p:cNvPr id="2007" name="Google Shape;2007;p47"/>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008" name="Google Shape;2008;p47"/>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009" name="Google Shape;2009;p47"/>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2010" name="Google Shape;2010;p47"/>
          <p:cNvGrpSpPr/>
          <p:nvPr/>
        </p:nvGrpSpPr>
        <p:grpSpPr>
          <a:xfrm>
            <a:off x="3777323" y="4787624"/>
            <a:ext cx="1584576" cy="196550"/>
            <a:chOff x="750198" y="155824"/>
            <a:chExt cx="1584576" cy="196550"/>
          </a:xfrm>
        </p:grpSpPr>
        <p:sp>
          <p:nvSpPr>
            <p:cNvPr id="2011" name="Google Shape;2011;p47"/>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47"/>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47"/>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47"/>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47"/>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47"/>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47"/>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47"/>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47"/>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47"/>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47"/>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47"/>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47"/>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47"/>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47"/>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47"/>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47"/>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47"/>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9" name="Google Shape;2029;p47"/>
          <p:cNvSpPr txBox="1"/>
          <p:nvPr>
            <p:ph type="title"/>
          </p:nvPr>
        </p:nvSpPr>
        <p:spPr>
          <a:xfrm>
            <a:off x="3370705" y="540000"/>
            <a:ext cx="5062500" cy="767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7200"/>
              <a:buNone/>
              <a:defRPr sz="5400"/>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p:txBody>
      </p:sp>
      <p:sp>
        <p:nvSpPr>
          <p:cNvPr id="2030" name="Google Shape;2030;p47"/>
          <p:cNvSpPr txBox="1"/>
          <p:nvPr>
            <p:ph idx="1" type="subTitle"/>
          </p:nvPr>
        </p:nvSpPr>
        <p:spPr>
          <a:xfrm>
            <a:off x="3370751" y="1361520"/>
            <a:ext cx="5062500" cy="4059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600">
                <a:solidFill>
                  <a:schemeClr val="lt1"/>
                </a:solidFill>
              </a:defRPr>
            </a:lvl1pPr>
            <a:lvl2pPr lvl="1" algn="ctr">
              <a:lnSpc>
                <a:spcPct val="115000"/>
              </a:lnSpc>
              <a:spcBef>
                <a:spcPts val="0"/>
              </a:spcBef>
              <a:spcAft>
                <a:spcPts val="0"/>
              </a:spcAft>
              <a:buSzPts val="1400"/>
              <a:buNone/>
              <a:defRPr sz="1600">
                <a:solidFill>
                  <a:schemeClr val="lt1"/>
                </a:solidFill>
              </a:defRPr>
            </a:lvl2pPr>
            <a:lvl3pPr lvl="2" algn="ctr">
              <a:lnSpc>
                <a:spcPct val="115000"/>
              </a:lnSpc>
              <a:spcBef>
                <a:spcPts val="0"/>
              </a:spcBef>
              <a:spcAft>
                <a:spcPts val="0"/>
              </a:spcAft>
              <a:buSzPts val="1400"/>
              <a:buNone/>
              <a:defRPr sz="1600">
                <a:solidFill>
                  <a:schemeClr val="lt1"/>
                </a:solidFill>
              </a:defRPr>
            </a:lvl3pPr>
            <a:lvl4pPr lvl="3" algn="ctr">
              <a:lnSpc>
                <a:spcPct val="115000"/>
              </a:lnSpc>
              <a:spcBef>
                <a:spcPts val="0"/>
              </a:spcBef>
              <a:spcAft>
                <a:spcPts val="0"/>
              </a:spcAft>
              <a:buSzPts val="1400"/>
              <a:buNone/>
              <a:defRPr sz="1600">
                <a:solidFill>
                  <a:schemeClr val="lt1"/>
                </a:solidFill>
              </a:defRPr>
            </a:lvl4pPr>
            <a:lvl5pPr lvl="4" algn="ctr">
              <a:lnSpc>
                <a:spcPct val="115000"/>
              </a:lnSpc>
              <a:spcBef>
                <a:spcPts val="0"/>
              </a:spcBef>
              <a:spcAft>
                <a:spcPts val="0"/>
              </a:spcAft>
              <a:buSzPts val="1400"/>
              <a:buNone/>
              <a:defRPr sz="1600">
                <a:solidFill>
                  <a:schemeClr val="lt1"/>
                </a:solidFill>
              </a:defRPr>
            </a:lvl5pPr>
            <a:lvl6pPr lvl="5" algn="ctr">
              <a:lnSpc>
                <a:spcPct val="115000"/>
              </a:lnSpc>
              <a:spcBef>
                <a:spcPts val="0"/>
              </a:spcBef>
              <a:spcAft>
                <a:spcPts val="0"/>
              </a:spcAft>
              <a:buSzPts val="1400"/>
              <a:buNone/>
              <a:defRPr sz="1600">
                <a:solidFill>
                  <a:schemeClr val="lt1"/>
                </a:solidFill>
              </a:defRPr>
            </a:lvl6pPr>
            <a:lvl7pPr lvl="6" algn="ctr">
              <a:lnSpc>
                <a:spcPct val="115000"/>
              </a:lnSpc>
              <a:spcBef>
                <a:spcPts val="0"/>
              </a:spcBef>
              <a:spcAft>
                <a:spcPts val="0"/>
              </a:spcAft>
              <a:buSzPts val="1400"/>
              <a:buNone/>
              <a:defRPr sz="1600">
                <a:solidFill>
                  <a:schemeClr val="lt1"/>
                </a:solidFill>
              </a:defRPr>
            </a:lvl7pPr>
            <a:lvl8pPr lvl="7" algn="ctr">
              <a:lnSpc>
                <a:spcPct val="115000"/>
              </a:lnSpc>
              <a:spcBef>
                <a:spcPts val="0"/>
              </a:spcBef>
              <a:spcAft>
                <a:spcPts val="0"/>
              </a:spcAft>
              <a:buSzPts val="1400"/>
              <a:buNone/>
              <a:defRPr sz="1600">
                <a:solidFill>
                  <a:schemeClr val="lt1"/>
                </a:solidFill>
              </a:defRPr>
            </a:lvl8pPr>
            <a:lvl9pPr lvl="8" algn="ctr">
              <a:lnSpc>
                <a:spcPct val="115000"/>
              </a:lnSpc>
              <a:spcBef>
                <a:spcPts val="0"/>
              </a:spcBef>
              <a:spcAft>
                <a:spcPts val="0"/>
              </a:spcAft>
              <a:buSzPts val="1400"/>
              <a:buNone/>
              <a:defRPr sz="1600">
                <a:solidFill>
                  <a:schemeClr val="lt1"/>
                </a:solidFill>
              </a:defRPr>
            </a:lvl9pPr>
          </a:lstStyle>
          <a:p/>
        </p:txBody>
      </p:sp>
      <p:sp>
        <p:nvSpPr>
          <p:cNvPr id="2031" name="Google Shape;2031;p47"/>
          <p:cNvSpPr txBox="1"/>
          <p:nvPr>
            <p:ph idx="2" type="title"/>
          </p:nvPr>
        </p:nvSpPr>
        <p:spPr>
          <a:xfrm>
            <a:off x="3370751" y="1951115"/>
            <a:ext cx="5062500" cy="767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7200"/>
              <a:buNone/>
              <a:defRPr sz="5400"/>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p:txBody>
      </p:sp>
      <p:sp>
        <p:nvSpPr>
          <p:cNvPr id="2032" name="Google Shape;2032;p47"/>
          <p:cNvSpPr txBox="1"/>
          <p:nvPr>
            <p:ph idx="3" type="subTitle"/>
          </p:nvPr>
        </p:nvSpPr>
        <p:spPr>
          <a:xfrm>
            <a:off x="3370613" y="2779497"/>
            <a:ext cx="5062500" cy="4059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600">
                <a:solidFill>
                  <a:schemeClr val="lt1"/>
                </a:solidFill>
              </a:defRPr>
            </a:lvl1pPr>
            <a:lvl2pPr lvl="1" algn="ctr">
              <a:lnSpc>
                <a:spcPct val="115000"/>
              </a:lnSpc>
              <a:spcBef>
                <a:spcPts val="0"/>
              </a:spcBef>
              <a:spcAft>
                <a:spcPts val="0"/>
              </a:spcAft>
              <a:buSzPts val="1400"/>
              <a:buNone/>
              <a:defRPr sz="1600">
                <a:solidFill>
                  <a:schemeClr val="lt1"/>
                </a:solidFill>
              </a:defRPr>
            </a:lvl2pPr>
            <a:lvl3pPr lvl="2" algn="ctr">
              <a:lnSpc>
                <a:spcPct val="115000"/>
              </a:lnSpc>
              <a:spcBef>
                <a:spcPts val="0"/>
              </a:spcBef>
              <a:spcAft>
                <a:spcPts val="0"/>
              </a:spcAft>
              <a:buSzPts val="1400"/>
              <a:buNone/>
              <a:defRPr sz="1600">
                <a:solidFill>
                  <a:schemeClr val="lt1"/>
                </a:solidFill>
              </a:defRPr>
            </a:lvl3pPr>
            <a:lvl4pPr lvl="3" algn="ctr">
              <a:lnSpc>
                <a:spcPct val="115000"/>
              </a:lnSpc>
              <a:spcBef>
                <a:spcPts val="0"/>
              </a:spcBef>
              <a:spcAft>
                <a:spcPts val="0"/>
              </a:spcAft>
              <a:buSzPts val="1400"/>
              <a:buNone/>
              <a:defRPr sz="1600">
                <a:solidFill>
                  <a:schemeClr val="lt1"/>
                </a:solidFill>
              </a:defRPr>
            </a:lvl4pPr>
            <a:lvl5pPr lvl="4" algn="ctr">
              <a:lnSpc>
                <a:spcPct val="115000"/>
              </a:lnSpc>
              <a:spcBef>
                <a:spcPts val="0"/>
              </a:spcBef>
              <a:spcAft>
                <a:spcPts val="0"/>
              </a:spcAft>
              <a:buSzPts val="1400"/>
              <a:buNone/>
              <a:defRPr sz="1600">
                <a:solidFill>
                  <a:schemeClr val="lt1"/>
                </a:solidFill>
              </a:defRPr>
            </a:lvl5pPr>
            <a:lvl6pPr lvl="5" algn="ctr">
              <a:lnSpc>
                <a:spcPct val="115000"/>
              </a:lnSpc>
              <a:spcBef>
                <a:spcPts val="0"/>
              </a:spcBef>
              <a:spcAft>
                <a:spcPts val="0"/>
              </a:spcAft>
              <a:buSzPts val="1400"/>
              <a:buNone/>
              <a:defRPr sz="1600">
                <a:solidFill>
                  <a:schemeClr val="lt1"/>
                </a:solidFill>
              </a:defRPr>
            </a:lvl6pPr>
            <a:lvl7pPr lvl="6" algn="ctr">
              <a:lnSpc>
                <a:spcPct val="115000"/>
              </a:lnSpc>
              <a:spcBef>
                <a:spcPts val="0"/>
              </a:spcBef>
              <a:spcAft>
                <a:spcPts val="0"/>
              </a:spcAft>
              <a:buSzPts val="1400"/>
              <a:buNone/>
              <a:defRPr sz="1600">
                <a:solidFill>
                  <a:schemeClr val="lt1"/>
                </a:solidFill>
              </a:defRPr>
            </a:lvl7pPr>
            <a:lvl8pPr lvl="7" algn="ctr">
              <a:lnSpc>
                <a:spcPct val="115000"/>
              </a:lnSpc>
              <a:spcBef>
                <a:spcPts val="0"/>
              </a:spcBef>
              <a:spcAft>
                <a:spcPts val="0"/>
              </a:spcAft>
              <a:buSzPts val="1400"/>
              <a:buNone/>
              <a:defRPr sz="1600">
                <a:solidFill>
                  <a:schemeClr val="lt1"/>
                </a:solidFill>
              </a:defRPr>
            </a:lvl8pPr>
            <a:lvl9pPr lvl="8" algn="ctr">
              <a:lnSpc>
                <a:spcPct val="115000"/>
              </a:lnSpc>
              <a:spcBef>
                <a:spcPts val="0"/>
              </a:spcBef>
              <a:spcAft>
                <a:spcPts val="0"/>
              </a:spcAft>
              <a:buSzPts val="1400"/>
              <a:buNone/>
              <a:defRPr sz="1600">
                <a:solidFill>
                  <a:schemeClr val="lt1"/>
                </a:solidFill>
              </a:defRPr>
            </a:lvl9pPr>
          </a:lstStyle>
          <a:p/>
        </p:txBody>
      </p:sp>
      <p:sp>
        <p:nvSpPr>
          <p:cNvPr id="2033" name="Google Shape;2033;p47"/>
          <p:cNvSpPr txBox="1"/>
          <p:nvPr>
            <p:ph idx="4" type="title"/>
          </p:nvPr>
        </p:nvSpPr>
        <p:spPr>
          <a:xfrm>
            <a:off x="3370751" y="3362230"/>
            <a:ext cx="5062500" cy="767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7200"/>
              <a:buNone/>
              <a:defRPr sz="5400"/>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p:txBody>
      </p:sp>
      <p:sp>
        <p:nvSpPr>
          <p:cNvPr id="2034" name="Google Shape;2034;p47"/>
          <p:cNvSpPr txBox="1"/>
          <p:nvPr>
            <p:ph idx="5" type="subTitle"/>
          </p:nvPr>
        </p:nvSpPr>
        <p:spPr>
          <a:xfrm>
            <a:off x="3370636" y="4197474"/>
            <a:ext cx="5062500" cy="4059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600">
                <a:solidFill>
                  <a:schemeClr val="lt1"/>
                </a:solidFill>
              </a:defRPr>
            </a:lvl1pPr>
            <a:lvl2pPr lvl="1" algn="ctr">
              <a:lnSpc>
                <a:spcPct val="115000"/>
              </a:lnSpc>
              <a:spcBef>
                <a:spcPts val="0"/>
              </a:spcBef>
              <a:spcAft>
                <a:spcPts val="0"/>
              </a:spcAft>
              <a:buSzPts val="1400"/>
              <a:buNone/>
              <a:defRPr sz="1600">
                <a:solidFill>
                  <a:schemeClr val="lt1"/>
                </a:solidFill>
              </a:defRPr>
            </a:lvl2pPr>
            <a:lvl3pPr lvl="2" algn="ctr">
              <a:lnSpc>
                <a:spcPct val="115000"/>
              </a:lnSpc>
              <a:spcBef>
                <a:spcPts val="0"/>
              </a:spcBef>
              <a:spcAft>
                <a:spcPts val="0"/>
              </a:spcAft>
              <a:buSzPts val="1400"/>
              <a:buNone/>
              <a:defRPr sz="1600">
                <a:solidFill>
                  <a:schemeClr val="lt1"/>
                </a:solidFill>
              </a:defRPr>
            </a:lvl3pPr>
            <a:lvl4pPr lvl="3" algn="ctr">
              <a:lnSpc>
                <a:spcPct val="115000"/>
              </a:lnSpc>
              <a:spcBef>
                <a:spcPts val="0"/>
              </a:spcBef>
              <a:spcAft>
                <a:spcPts val="0"/>
              </a:spcAft>
              <a:buSzPts val="1400"/>
              <a:buNone/>
              <a:defRPr sz="1600">
                <a:solidFill>
                  <a:schemeClr val="lt1"/>
                </a:solidFill>
              </a:defRPr>
            </a:lvl4pPr>
            <a:lvl5pPr lvl="4" algn="ctr">
              <a:lnSpc>
                <a:spcPct val="115000"/>
              </a:lnSpc>
              <a:spcBef>
                <a:spcPts val="0"/>
              </a:spcBef>
              <a:spcAft>
                <a:spcPts val="0"/>
              </a:spcAft>
              <a:buSzPts val="1400"/>
              <a:buNone/>
              <a:defRPr sz="1600">
                <a:solidFill>
                  <a:schemeClr val="lt1"/>
                </a:solidFill>
              </a:defRPr>
            </a:lvl5pPr>
            <a:lvl6pPr lvl="5" algn="ctr">
              <a:lnSpc>
                <a:spcPct val="115000"/>
              </a:lnSpc>
              <a:spcBef>
                <a:spcPts val="0"/>
              </a:spcBef>
              <a:spcAft>
                <a:spcPts val="0"/>
              </a:spcAft>
              <a:buSzPts val="1400"/>
              <a:buNone/>
              <a:defRPr sz="1600">
                <a:solidFill>
                  <a:schemeClr val="lt1"/>
                </a:solidFill>
              </a:defRPr>
            </a:lvl6pPr>
            <a:lvl7pPr lvl="6" algn="ctr">
              <a:lnSpc>
                <a:spcPct val="115000"/>
              </a:lnSpc>
              <a:spcBef>
                <a:spcPts val="0"/>
              </a:spcBef>
              <a:spcAft>
                <a:spcPts val="0"/>
              </a:spcAft>
              <a:buSzPts val="1400"/>
              <a:buNone/>
              <a:defRPr sz="1600">
                <a:solidFill>
                  <a:schemeClr val="lt1"/>
                </a:solidFill>
              </a:defRPr>
            </a:lvl7pPr>
            <a:lvl8pPr lvl="7" algn="ctr">
              <a:lnSpc>
                <a:spcPct val="115000"/>
              </a:lnSpc>
              <a:spcBef>
                <a:spcPts val="0"/>
              </a:spcBef>
              <a:spcAft>
                <a:spcPts val="0"/>
              </a:spcAft>
              <a:buSzPts val="1400"/>
              <a:buNone/>
              <a:defRPr sz="1600">
                <a:solidFill>
                  <a:schemeClr val="lt1"/>
                </a:solidFill>
              </a:defRPr>
            </a:lvl8pPr>
            <a:lvl9pPr lvl="8" algn="ctr">
              <a:lnSpc>
                <a:spcPct val="115000"/>
              </a:lnSpc>
              <a:spcBef>
                <a:spcPts val="0"/>
              </a:spcBef>
              <a:spcAft>
                <a:spcPts val="0"/>
              </a:spcAft>
              <a:buSzPts val="1400"/>
              <a:buNone/>
              <a:defRPr sz="1600">
                <a:solidFill>
                  <a:schemeClr val="lt1"/>
                </a:solidFill>
              </a:defRPr>
            </a:lvl9pPr>
          </a:lstStyle>
          <a:p/>
        </p:txBody>
      </p:sp>
      <p:sp>
        <p:nvSpPr>
          <p:cNvPr id="2035" name="Google Shape;2035;p47"/>
          <p:cNvSpPr/>
          <p:nvPr>
            <p:ph idx="6" type="pic"/>
          </p:nvPr>
        </p:nvSpPr>
        <p:spPr>
          <a:xfrm>
            <a:off x="710738" y="540000"/>
            <a:ext cx="2397000" cy="40635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7_1_1">
    <p:spTree>
      <p:nvGrpSpPr>
        <p:cNvPr id="2036" name="Shape 2036"/>
        <p:cNvGrpSpPr/>
        <p:nvPr/>
      </p:nvGrpSpPr>
      <p:grpSpPr>
        <a:xfrm>
          <a:off x="0" y="0"/>
          <a:ext cx="0" cy="0"/>
          <a:chOff x="0" y="0"/>
          <a:chExt cx="0" cy="0"/>
        </a:xfrm>
      </p:grpSpPr>
      <p:pic>
        <p:nvPicPr>
          <p:cNvPr id="2037" name="Google Shape;2037;p48"/>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2038" name="Google Shape;2038;p48"/>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39" name="Google Shape;2039;p48"/>
          <p:cNvSpPr txBox="1"/>
          <p:nvPr>
            <p:ph idx="1" type="subTitle"/>
          </p:nvPr>
        </p:nvSpPr>
        <p:spPr>
          <a:xfrm>
            <a:off x="867500" y="3971306"/>
            <a:ext cx="2103300" cy="61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2040" name="Google Shape;2040;p48"/>
          <p:cNvSpPr txBox="1"/>
          <p:nvPr>
            <p:ph idx="2" type="subTitle"/>
          </p:nvPr>
        </p:nvSpPr>
        <p:spPr>
          <a:xfrm>
            <a:off x="6179549" y="3971306"/>
            <a:ext cx="2103300" cy="61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2041" name="Google Shape;2041;p48"/>
          <p:cNvSpPr txBox="1"/>
          <p:nvPr>
            <p:ph idx="3" type="subTitle"/>
          </p:nvPr>
        </p:nvSpPr>
        <p:spPr>
          <a:xfrm>
            <a:off x="3523525" y="3971306"/>
            <a:ext cx="2103300" cy="61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2042" name="Google Shape;2042;p48"/>
          <p:cNvSpPr txBox="1"/>
          <p:nvPr>
            <p:ph idx="4" type="subTitle"/>
          </p:nvPr>
        </p:nvSpPr>
        <p:spPr>
          <a:xfrm>
            <a:off x="867500" y="3648450"/>
            <a:ext cx="2103300" cy="477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043" name="Google Shape;2043;p48"/>
          <p:cNvSpPr txBox="1"/>
          <p:nvPr>
            <p:ph idx="5" type="subTitle"/>
          </p:nvPr>
        </p:nvSpPr>
        <p:spPr>
          <a:xfrm>
            <a:off x="3523518" y="3648450"/>
            <a:ext cx="2103300" cy="477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044" name="Google Shape;2044;p48"/>
          <p:cNvSpPr txBox="1"/>
          <p:nvPr>
            <p:ph idx="6" type="subTitle"/>
          </p:nvPr>
        </p:nvSpPr>
        <p:spPr>
          <a:xfrm>
            <a:off x="6179560" y="3648450"/>
            <a:ext cx="2103300" cy="477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045" name="Google Shape;2045;p48"/>
          <p:cNvSpPr txBox="1"/>
          <p:nvPr>
            <p:ph idx="7" type="title"/>
          </p:nvPr>
        </p:nvSpPr>
        <p:spPr>
          <a:xfrm>
            <a:off x="1473175" y="2993950"/>
            <a:ext cx="892200" cy="439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046" name="Google Shape;2046;p48"/>
          <p:cNvSpPr txBox="1"/>
          <p:nvPr>
            <p:ph idx="8" type="title"/>
          </p:nvPr>
        </p:nvSpPr>
        <p:spPr>
          <a:xfrm>
            <a:off x="4129125" y="2993950"/>
            <a:ext cx="892200" cy="439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047" name="Google Shape;2047;p48"/>
          <p:cNvSpPr txBox="1"/>
          <p:nvPr>
            <p:ph idx="9" type="title"/>
          </p:nvPr>
        </p:nvSpPr>
        <p:spPr>
          <a:xfrm>
            <a:off x="6785050" y="2993950"/>
            <a:ext cx="892200" cy="439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2048" name="Google Shape;2048;p48"/>
          <p:cNvGrpSpPr/>
          <p:nvPr/>
        </p:nvGrpSpPr>
        <p:grpSpPr>
          <a:xfrm>
            <a:off x="-755905" y="4277288"/>
            <a:ext cx="1656312" cy="1660374"/>
            <a:chOff x="2929375" y="236175"/>
            <a:chExt cx="805325" cy="807300"/>
          </a:xfrm>
        </p:grpSpPr>
        <p:sp>
          <p:nvSpPr>
            <p:cNvPr id="2049" name="Google Shape;2049;p4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4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4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4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4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4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4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4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4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4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4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4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4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4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4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4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4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4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4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8" name="Google Shape;2068;p48"/>
          <p:cNvGrpSpPr/>
          <p:nvPr/>
        </p:nvGrpSpPr>
        <p:grpSpPr>
          <a:xfrm>
            <a:off x="7885975" y="155100"/>
            <a:ext cx="538025" cy="157800"/>
            <a:chOff x="2575325" y="1348650"/>
            <a:chExt cx="538025" cy="157800"/>
          </a:xfrm>
        </p:grpSpPr>
        <p:sp>
          <p:nvSpPr>
            <p:cNvPr id="2069" name="Google Shape;2069;p48"/>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48"/>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48"/>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2" name="Google Shape;2072;p48"/>
          <p:cNvGrpSpPr/>
          <p:nvPr/>
        </p:nvGrpSpPr>
        <p:grpSpPr>
          <a:xfrm>
            <a:off x="-246311" y="-75763"/>
            <a:ext cx="925310" cy="943383"/>
            <a:chOff x="595389" y="1761100"/>
            <a:chExt cx="925310" cy="943383"/>
          </a:xfrm>
        </p:grpSpPr>
        <p:cxnSp>
          <p:nvCxnSpPr>
            <p:cNvPr id="2073" name="Google Shape;2073;p48"/>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074" name="Google Shape;2074;p48"/>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075" name="Google Shape;2075;p48"/>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2076" name="Google Shape;2076;p48"/>
          <p:cNvGrpSpPr/>
          <p:nvPr/>
        </p:nvGrpSpPr>
        <p:grpSpPr>
          <a:xfrm>
            <a:off x="3777323" y="4794849"/>
            <a:ext cx="1584576" cy="196550"/>
            <a:chOff x="750198" y="155824"/>
            <a:chExt cx="1584576" cy="196550"/>
          </a:xfrm>
        </p:grpSpPr>
        <p:sp>
          <p:nvSpPr>
            <p:cNvPr id="2077" name="Google Shape;2077;p48"/>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48"/>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48"/>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48"/>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48"/>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48"/>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48"/>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48"/>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48"/>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48"/>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48"/>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48"/>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48"/>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48"/>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48"/>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48"/>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48"/>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48"/>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5" name="Google Shape;2095;p48"/>
          <p:cNvGrpSpPr/>
          <p:nvPr/>
        </p:nvGrpSpPr>
        <p:grpSpPr>
          <a:xfrm>
            <a:off x="8565764" y="2067650"/>
            <a:ext cx="925310" cy="943383"/>
            <a:chOff x="595389" y="1761100"/>
            <a:chExt cx="925310" cy="943383"/>
          </a:xfrm>
        </p:grpSpPr>
        <p:cxnSp>
          <p:nvCxnSpPr>
            <p:cNvPr id="2096" name="Google Shape;2096;p48"/>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097" name="Google Shape;2097;p48"/>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098" name="Google Shape;2098;p48"/>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2099" name="Google Shape;2099;p48"/>
          <p:cNvGrpSpPr/>
          <p:nvPr/>
        </p:nvGrpSpPr>
        <p:grpSpPr>
          <a:xfrm>
            <a:off x="8003920" y="4277288"/>
            <a:ext cx="1656312" cy="1660374"/>
            <a:chOff x="2929375" y="236175"/>
            <a:chExt cx="805325" cy="807300"/>
          </a:xfrm>
        </p:grpSpPr>
        <p:sp>
          <p:nvSpPr>
            <p:cNvPr id="2100" name="Google Shape;2100;p4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4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4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4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4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4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4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4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4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4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4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4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4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4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4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4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4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4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4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2">
    <p:bg>
      <p:bgPr>
        <a:gradFill>
          <a:gsLst>
            <a:gs pos="0">
              <a:schemeClr val="lt2"/>
            </a:gs>
            <a:gs pos="11000">
              <a:schemeClr val="lt2"/>
            </a:gs>
            <a:gs pos="49000">
              <a:schemeClr val="accent2"/>
            </a:gs>
            <a:gs pos="75000">
              <a:schemeClr val="lt2"/>
            </a:gs>
            <a:gs pos="100000">
              <a:schemeClr val="accent1"/>
            </a:gs>
          </a:gsLst>
          <a:lin ang="8099331" scaled="0"/>
        </a:gradFill>
      </p:bgPr>
    </p:bg>
    <p:spTree>
      <p:nvGrpSpPr>
        <p:cNvPr id="2119" name="Shape 2119"/>
        <p:cNvGrpSpPr/>
        <p:nvPr/>
      </p:nvGrpSpPr>
      <p:grpSpPr>
        <a:xfrm>
          <a:off x="0" y="0"/>
          <a:ext cx="0" cy="0"/>
          <a:chOff x="0" y="0"/>
          <a:chExt cx="0" cy="0"/>
        </a:xfrm>
      </p:grpSpPr>
      <p:pic>
        <p:nvPicPr>
          <p:cNvPr id="2120" name="Google Shape;2120;p49"/>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grpSp>
        <p:nvGrpSpPr>
          <p:cNvPr id="2121" name="Google Shape;2121;p49"/>
          <p:cNvGrpSpPr/>
          <p:nvPr/>
        </p:nvGrpSpPr>
        <p:grpSpPr>
          <a:xfrm>
            <a:off x="-943205" y="4190838"/>
            <a:ext cx="1656312" cy="1660374"/>
            <a:chOff x="2929375" y="236175"/>
            <a:chExt cx="805325" cy="807300"/>
          </a:xfrm>
        </p:grpSpPr>
        <p:sp>
          <p:nvSpPr>
            <p:cNvPr id="2122" name="Google Shape;2122;p4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4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4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4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4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4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4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4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4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4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4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4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4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4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4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4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4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4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4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1" name="Google Shape;2141;p49"/>
          <p:cNvGrpSpPr/>
          <p:nvPr/>
        </p:nvGrpSpPr>
        <p:grpSpPr>
          <a:xfrm>
            <a:off x="4302975" y="4715075"/>
            <a:ext cx="538025" cy="157800"/>
            <a:chOff x="2575325" y="1348650"/>
            <a:chExt cx="538025" cy="157800"/>
          </a:xfrm>
        </p:grpSpPr>
        <p:sp>
          <p:nvSpPr>
            <p:cNvPr id="2142" name="Google Shape;2142;p49"/>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49"/>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49"/>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5" name="Google Shape;2145;p49"/>
          <p:cNvGrpSpPr/>
          <p:nvPr/>
        </p:nvGrpSpPr>
        <p:grpSpPr>
          <a:xfrm>
            <a:off x="-289536" y="342037"/>
            <a:ext cx="925310" cy="943383"/>
            <a:chOff x="595389" y="1761100"/>
            <a:chExt cx="925310" cy="943383"/>
          </a:xfrm>
        </p:grpSpPr>
        <p:cxnSp>
          <p:nvCxnSpPr>
            <p:cNvPr id="2146" name="Google Shape;2146;p49"/>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147" name="Google Shape;2147;p49"/>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148" name="Google Shape;2148;p49"/>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2149" name="Google Shape;2149;p49"/>
          <p:cNvGrpSpPr/>
          <p:nvPr/>
        </p:nvGrpSpPr>
        <p:grpSpPr>
          <a:xfrm>
            <a:off x="8659439" y="4065800"/>
            <a:ext cx="925310" cy="943383"/>
            <a:chOff x="595389" y="1761100"/>
            <a:chExt cx="925310" cy="943383"/>
          </a:xfrm>
        </p:grpSpPr>
        <p:cxnSp>
          <p:nvCxnSpPr>
            <p:cNvPr id="2150" name="Google Shape;2150;p49"/>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151" name="Google Shape;2151;p49"/>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152" name="Google Shape;2152;p49"/>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2153" name="Google Shape;2153;p49"/>
          <p:cNvGrpSpPr/>
          <p:nvPr/>
        </p:nvGrpSpPr>
        <p:grpSpPr>
          <a:xfrm>
            <a:off x="3779698" y="213224"/>
            <a:ext cx="1584576" cy="196550"/>
            <a:chOff x="750198" y="155824"/>
            <a:chExt cx="1584576" cy="196550"/>
          </a:xfrm>
        </p:grpSpPr>
        <p:sp>
          <p:nvSpPr>
            <p:cNvPr id="2154" name="Google Shape;2154;p49"/>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49"/>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49"/>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49"/>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49"/>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49"/>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49"/>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49"/>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49"/>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49"/>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49"/>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49"/>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49"/>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49"/>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49"/>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49"/>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49"/>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49"/>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2" name="Google Shape;2172;p49"/>
          <p:cNvGrpSpPr/>
          <p:nvPr/>
        </p:nvGrpSpPr>
        <p:grpSpPr>
          <a:xfrm>
            <a:off x="8293945" y="-374937"/>
            <a:ext cx="1656312" cy="1660374"/>
            <a:chOff x="2929375" y="236175"/>
            <a:chExt cx="805325" cy="807300"/>
          </a:xfrm>
        </p:grpSpPr>
        <p:sp>
          <p:nvSpPr>
            <p:cNvPr id="2173" name="Google Shape;2173;p4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4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4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4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4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4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4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4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4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4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4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4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4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4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4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4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4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4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4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192" name="Google Shape;2192;p49"/>
          <p:cNvPicPr preferRelativeResize="0"/>
          <p:nvPr/>
        </p:nvPicPr>
        <p:blipFill rotWithShape="1">
          <a:blip r:embed="rId3">
            <a:alphaModFix/>
          </a:blip>
          <a:srcRect b="0" l="0" r="0" t="0"/>
          <a:stretch/>
        </p:blipFill>
        <p:spPr>
          <a:xfrm>
            <a:off x="940350" y="766000"/>
            <a:ext cx="2413750" cy="3620626"/>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_1">
    <p:bg>
      <p:bgPr>
        <a:gradFill>
          <a:gsLst>
            <a:gs pos="0">
              <a:schemeClr val="lt2"/>
            </a:gs>
            <a:gs pos="11000">
              <a:schemeClr val="lt2"/>
            </a:gs>
            <a:gs pos="49000">
              <a:schemeClr val="accent2"/>
            </a:gs>
            <a:gs pos="75000">
              <a:schemeClr val="lt2"/>
            </a:gs>
            <a:gs pos="100000">
              <a:schemeClr val="accent1"/>
            </a:gs>
          </a:gsLst>
          <a:lin ang="8099331" scaled="0"/>
        </a:gradFill>
      </p:bgPr>
    </p:bg>
    <p:spTree>
      <p:nvGrpSpPr>
        <p:cNvPr id="2193" name="Shape 2193"/>
        <p:cNvGrpSpPr/>
        <p:nvPr/>
      </p:nvGrpSpPr>
      <p:grpSpPr>
        <a:xfrm>
          <a:off x="0" y="0"/>
          <a:ext cx="0" cy="0"/>
          <a:chOff x="0" y="0"/>
          <a:chExt cx="0" cy="0"/>
        </a:xfrm>
      </p:grpSpPr>
      <p:pic>
        <p:nvPicPr>
          <p:cNvPr id="2194" name="Google Shape;2194;p50"/>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grpSp>
        <p:nvGrpSpPr>
          <p:cNvPr id="2195" name="Google Shape;2195;p50"/>
          <p:cNvGrpSpPr/>
          <p:nvPr/>
        </p:nvGrpSpPr>
        <p:grpSpPr>
          <a:xfrm>
            <a:off x="-943205" y="812288"/>
            <a:ext cx="1656312" cy="1660374"/>
            <a:chOff x="2929375" y="236175"/>
            <a:chExt cx="805325" cy="807300"/>
          </a:xfrm>
        </p:grpSpPr>
        <p:sp>
          <p:nvSpPr>
            <p:cNvPr id="2196" name="Google Shape;2196;p5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5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5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5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5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5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5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5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5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5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5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5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5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5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5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5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5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5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5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15" name="Google Shape;2215;p50"/>
          <p:cNvGrpSpPr/>
          <p:nvPr/>
        </p:nvGrpSpPr>
        <p:grpSpPr>
          <a:xfrm>
            <a:off x="8236250" y="4715075"/>
            <a:ext cx="538025" cy="157800"/>
            <a:chOff x="2575325" y="1348650"/>
            <a:chExt cx="538025" cy="157800"/>
          </a:xfrm>
        </p:grpSpPr>
        <p:sp>
          <p:nvSpPr>
            <p:cNvPr id="2216" name="Google Shape;2216;p50"/>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50"/>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50"/>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19" name="Google Shape;2219;p50"/>
          <p:cNvGrpSpPr/>
          <p:nvPr/>
        </p:nvGrpSpPr>
        <p:grpSpPr>
          <a:xfrm>
            <a:off x="7735464" y="-403388"/>
            <a:ext cx="925310" cy="943383"/>
            <a:chOff x="595389" y="1761100"/>
            <a:chExt cx="925310" cy="943383"/>
          </a:xfrm>
        </p:grpSpPr>
        <p:cxnSp>
          <p:nvCxnSpPr>
            <p:cNvPr id="2220" name="Google Shape;2220;p50"/>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221" name="Google Shape;2221;p50"/>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222" name="Google Shape;2222;p50"/>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2223" name="Google Shape;2223;p50"/>
          <p:cNvGrpSpPr/>
          <p:nvPr/>
        </p:nvGrpSpPr>
        <p:grpSpPr>
          <a:xfrm>
            <a:off x="-577711" y="3820875"/>
            <a:ext cx="925310" cy="943383"/>
            <a:chOff x="595389" y="1761100"/>
            <a:chExt cx="925310" cy="943383"/>
          </a:xfrm>
        </p:grpSpPr>
        <p:cxnSp>
          <p:nvCxnSpPr>
            <p:cNvPr id="2224" name="Google Shape;2224;p50"/>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225" name="Google Shape;2225;p50"/>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226" name="Google Shape;2226;p50"/>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2227" name="Google Shape;2227;p50"/>
          <p:cNvGrpSpPr/>
          <p:nvPr/>
        </p:nvGrpSpPr>
        <p:grpSpPr>
          <a:xfrm>
            <a:off x="305598" y="213224"/>
            <a:ext cx="1584576" cy="196550"/>
            <a:chOff x="750198" y="155824"/>
            <a:chExt cx="1584576" cy="196550"/>
          </a:xfrm>
        </p:grpSpPr>
        <p:sp>
          <p:nvSpPr>
            <p:cNvPr id="2228" name="Google Shape;2228;p50"/>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50"/>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50"/>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50"/>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50"/>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50"/>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50"/>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50"/>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50"/>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50"/>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50"/>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50"/>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50"/>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50"/>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50"/>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50"/>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50"/>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50"/>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6" name="Google Shape;2246;p50"/>
          <p:cNvGrpSpPr/>
          <p:nvPr/>
        </p:nvGrpSpPr>
        <p:grpSpPr>
          <a:xfrm>
            <a:off x="8313670" y="2728488"/>
            <a:ext cx="1656312" cy="1660374"/>
            <a:chOff x="2929375" y="236175"/>
            <a:chExt cx="805325" cy="807300"/>
          </a:xfrm>
        </p:grpSpPr>
        <p:sp>
          <p:nvSpPr>
            <p:cNvPr id="2247" name="Google Shape;2247;p5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5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5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5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5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5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5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5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5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5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5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5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5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5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5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5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5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5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5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266" name="Google Shape;2266;p50"/>
          <p:cNvPicPr preferRelativeResize="0"/>
          <p:nvPr/>
        </p:nvPicPr>
        <p:blipFill rotWithShape="1">
          <a:blip r:embed="rId3">
            <a:alphaModFix/>
          </a:blip>
          <a:srcRect b="0" l="22484" r="10794" t="0"/>
          <a:stretch/>
        </p:blipFill>
        <p:spPr>
          <a:xfrm>
            <a:off x="5704419" y="1382887"/>
            <a:ext cx="2386925" cy="2386851"/>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176" name="Shape 176"/>
        <p:cNvGrpSpPr/>
        <p:nvPr/>
      </p:nvGrpSpPr>
      <p:grpSpPr>
        <a:xfrm>
          <a:off x="0" y="0"/>
          <a:ext cx="0" cy="0"/>
          <a:chOff x="0" y="0"/>
          <a:chExt cx="0" cy="0"/>
        </a:xfrm>
      </p:grpSpPr>
      <p:pic>
        <p:nvPicPr>
          <p:cNvPr id="177" name="Google Shape;177;p20"/>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178" name="Google Shape;178;p20"/>
          <p:cNvSpPr/>
          <p:nvPr/>
        </p:nvSpPr>
        <p:spPr>
          <a:xfrm>
            <a:off x="0" y="0"/>
            <a:ext cx="28914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 name="Google Shape;179;p20"/>
          <p:cNvGrpSpPr/>
          <p:nvPr/>
        </p:nvGrpSpPr>
        <p:grpSpPr>
          <a:xfrm>
            <a:off x="8423995" y="1741563"/>
            <a:ext cx="1656312" cy="1660374"/>
            <a:chOff x="2929375" y="236175"/>
            <a:chExt cx="805325" cy="807300"/>
          </a:xfrm>
        </p:grpSpPr>
        <p:sp>
          <p:nvSpPr>
            <p:cNvPr id="180" name="Google Shape;180;p2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 name="Google Shape;199;p20"/>
          <p:cNvGrpSpPr/>
          <p:nvPr/>
        </p:nvGrpSpPr>
        <p:grpSpPr>
          <a:xfrm>
            <a:off x="1017275" y="4749000"/>
            <a:ext cx="538025" cy="157800"/>
            <a:chOff x="2575325" y="1348650"/>
            <a:chExt cx="538025" cy="157800"/>
          </a:xfrm>
        </p:grpSpPr>
        <p:sp>
          <p:nvSpPr>
            <p:cNvPr id="200" name="Google Shape;200;p20"/>
            <p:cNvSpPr/>
            <p:nvPr/>
          </p:nvSpPr>
          <p:spPr>
            <a:xfrm>
              <a:off x="2575325"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0"/>
            <p:cNvSpPr/>
            <p:nvPr/>
          </p:nvSpPr>
          <p:spPr>
            <a:xfrm>
              <a:off x="2765438"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0"/>
            <p:cNvSpPr/>
            <p:nvPr/>
          </p:nvSpPr>
          <p:spPr>
            <a:xfrm>
              <a:off x="2955550"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20"/>
          <p:cNvGrpSpPr/>
          <p:nvPr/>
        </p:nvGrpSpPr>
        <p:grpSpPr>
          <a:xfrm>
            <a:off x="7961339" y="111175"/>
            <a:ext cx="925310" cy="943383"/>
            <a:chOff x="595389" y="1761100"/>
            <a:chExt cx="925310" cy="943383"/>
          </a:xfrm>
        </p:grpSpPr>
        <p:cxnSp>
          <p:nvCxnSpPr>
            <p:cNvPr id="204" name="Google Shape;204;p20"/>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05" name="Google Shape;205;p20"/>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06" name="Google Shape;206;p20"/>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207" name="Google Shape;207;p20"/>
          <p:cNvGrpSpPr/>
          <p:nvPr/>
        </p:nvGrpSpPr>
        <p:grpSpPr>
          <a:xfrm>
            <a:off x="-262436" y="2203875"/>
            <a:ext cx="925310" cy="943383"/>
            <a:chOff x="595389" y="1761100"/>
            <a:chExt cx="925310" cy="943383"/>
          </a:xfrm>
        </p:grpSpPr>
        <p:cxnSp>
          <p:nvCxnSpPr>
            <p:cNvPr id="208" name="Google Shape;208;p20"/>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09" name="Google Shape;209;p20"/>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10" name="Google Shape;210;p20"/>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211" name="Google Shape;211;p20"/>
          <p:cNvGrpSpPr/>
          <p:nvPr/>
        </p:nvGrpSpPr>
        <p:grpSpPr>
          <a:xfrm>
            <a:off x="1017286" y="155824"/>
            <a:ext cx="1584576" cy="196550"/>
            <a:chOff x="750198" y="155824"/>
            <a:chExt cx="1584576" cy="196550"/>
          </a:xfrm>
        </p:grpSpPr>
        <p:sp>
          <p:nvSpPr>
            <p:cNvPr id="212" name="Google Shape;212;p20"/>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0"/>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0"/>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0"/>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0"/>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0"/>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0"/>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0"/>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0"/>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0"/>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0"/>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0"/>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0"/>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0"/>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0"/>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0"/>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0"/>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0"/>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0" name="Google Shape;230;p20"/>
          <p:cNvSpPr txBox="1"/>
          <p:nvPr>
            <p:ph idx="1" type="subTitle"/>
          </p:nvPr>
        </p:nvSpPr>
        <p:spPr>
          <a:xfrm>
            <a:off x="4572000" y="1471301"/>
            <a:ext cx="3852000" cy="1073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1" name="Google Shape;231;p20"/>
          <p:cNvSpPr txBox="1"/>
          <p:nvPr>
            <p:ph type="ctrTitle"/>
          </p:nvPr>
        </p:nvSpPr>
        <p:spPr>
          <a:xfrm flipH="1">
            <a:off x="4572000" y="574895"/>
            <a:ext cx="3852000" cy="99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32" name="Google Shape;232;p20"/>
          <p:cNvSpPr txBox="1"/>
          <p:nvPr/>
        </p:nvSpPr>
        <p:spPr>
          <a:xfrm>
            <a:off x="4940088" y="3578700"/>
            <a:ext cx="3115800" cy="728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Hind"/>
                <a:ea typeface="Hind"/>
                <a:cs typeface="Hind"/>
                <a:sym typeface="Hind"/>
              </a:rPr>
              <a:t>CREDITS: This presentation template was created by </a:t>
            </a:r>
            <a:r>
              <a:rPr b="1" i="0" lang="en" sz="1100" u="none" cap="none" strike="noStrike">
                <a:solidFill>
                  <a:schemeClr val="dk1"/>
                </a:solidFill>
                <a:uFill>
                  <a:noFill/>
                </a:uFill>
                <a:latin typeface="Hind"/>
                <a:ea typeface="Hind"/>
                <a:cs typeface="Hind"/>
                <a:sym typeface="Hind"/>
                <a:hlinkClick r:id="rId3">
                  <a:extLst>
                    <a:ext uri="{A12FA001-AC4F-418D-AE19-62706E023703}">
                      <ahyp:hlinkClr val="tx"/>
                    </a:ext>
                  </a:extLst>
                </a:hlinkClick>
              </a:rPr>
              <a:t>Slidesgo</a:t>
            </a:r>
            <a:r>
              <a:rPr b="1" i="0" lang="en" sz="1100" u="none" cap="none" strike="noStrike">
                <a:solidFill>
                  <a:schemeClr val="dk1"/>
                </a:solidFill>
                <a:latin typeface="Hind"/>
                <a:ea typeface="Hind"/>
                <a:cs typeface="Hind"/>
                <a:sym typeface="Hind"/>
              </a:rPr>
              <a:t>,</a:t>
            </a:r>
            <a:r>
              <a:rPr b="0" i="0" lang="en" sz="1100" u="none" cap="none" strike="noStrike">
                <a:solidFill>
                  <a:schemeClr val="dk1"/>
                </a:solidFill>
                <a:latin typeface="Hind"/>
                <a:ea typeface="Hind"/>
                <a:cs typeface="Hind"/>
                <a:sym typeface="Hind"/>
              </a:rPr>
              <a:t> and includes icons by </a:t>
            </a:r>
            <a:r>
              <a:rPr b="1" i="0" lang="en" sz="1100" u="none" cap="none" strike="noStrike">
                <a:solidFill>
                  <a:schemeClr val="dk1"/>
                </a:solidFill>
                <a:uFill>
                  <a:noFill/>
                </a:uFill>
                <a:latin typeface="Hind"/>
                <a:ea typeface="Hind"/>
                <a:cs typeface="Hind"/>
                <a:sym typeface="Hind"/>
                <a:hlinkClick r:id="rId4">
                  <a:extLst>
                    <a:ext uri="{A12FA001-AC4F-418D-AE19-62706E023703}">
                      <ahyp:hlinkClr val="tx"/>
                    </a:ext>
                  </a:extLst>
                </a:hlinkClick>
              </a:rPr>
              <a:t>Flaticon</a:t>
            </a:r>
            <a:r>
              <a:rPr b="0" i="0" lang="en" sz="1100" u="none" cap="none" strike="noStrike">
                <a:solidFill>
                  <a:schemeClr val="dk1"/>
                </a:solidFill>
                <a:latin typeface="Hind"/>
                <a:ea typeface="Hind"/>
                <a:cs typeface="Hind"/>
                <a:sym typeface="Hind"/>
              </a:rPr>
              <a:t>, and infographics &amp; images by </a:t>
            </a:r>
            <a:r>
              <a:rPr b="1" i="0" lang="en" sz="1100" u="none" cap="none" strike="noStrike">
                <a:solidFill>
                  <a:schemeClr val="dk1"/>
                </a:solidFill>
                <a:uFill>
                  <a:noFill/>
                </a:uFill>
                <a:latin typeface="Hind"/>
                <a:ea typeface="Hind"/>
                <a:cs typeface="Hind"/>
                <a:sym typeface="Hind"/>
                <a:hlinkClick r:id="rId5">
                  <a:extLst>
                    <a:ext uri="{A12FA001-AC4F-418D-AE19-62706E023703}">
                      <ahyp:hlinkClr val="tx"/>
                    </a:ext>
                  </a:extLst>
                </a:hlinkClick>
              </a:rPr>
              <a:t>Freepik</a:t>
            </a:r>
            <a:r>
              <a:rPr b="0" i="0" lang="en" sz="1100" u="none" cap="none" strike="noStrike">
                <a:solidFill>
                  <a:schemeClr val="dk1"/>
                </a:solidFill>
                <a:latin typeface="Hind"/>
                <a:ea typeface="Hind"/>
                <a:cs typeface="Hind"/>
                <a:sym typeface="Hind"/>
              </a:rPr>
              <a:t> </a:t>
            </a:r>
            <a:endParaRPr b="0" i="0" sz="1100" u="none" cap="none" strike="noStrike">
              <a:solidFill>
                <a:schemeClr val="dk1"/>
              </a:solidFill>
              <a:latin typeface="Hind"/>
              <a:ea typeface="Hind"/>
              <a:cs typeface="Hind"/>
              <a:sym typeface="Hind"/>
            </a:endParaRPr>
          </a:p>
        </p:txBody>
      </p:sp>
      <p:sp>
        <p:nvSpPr>
          <p:cNvPr id="233" name="Google Shape;233;p20"/>
          <p:cNvSpPr/>
          <p:nvPr>
            <p:ph idx="2" type="pic"/>
          </p:nvPr>
        </p:nvSpPr>
        <p:spPr>
          <a:xfrm>
            <a:off x="1017275" y="540000"/>
            <a:ext cx="2579100" cy="3955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4" name="Shape 234"/>
        <p:cNvGrpSpPr/>
        <p:nvPr/>
      </p:nvGrpSpPr>
      <p:grpSpPr>
        <a:xfrm>
          <a:off x="0" y="0"/>
          <a:ext cx="0" cy="0"/>
          <a:chOff x="0" y="0"/>
          <a:chExt cx="0" cy="0"/>
        </a:xfrm>
      </p:grpSpPr>
      <p:pic>
        <p:nvPicPr>
          <p:cNvPr id="235" name="Google Shape;235;p21"/>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236" name="Google Shape;236;p21"/>
          <p:cNvSpPr/>
          <p:nvPr/>
        </p:nvSpPr>
        <p:spPr>
          <a:xfrm>
            <a:off x="0" y="0"/>
            <a:ext cx="2751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7" name="Google Shape;237;p21"/>
          <p:cNvGrpSpPr/>
          <p:nvPr/>
        </p:nvGrpSpPr>
        <p:grpSpPr>
          <a:xfrm>
            <a:off x="7933020" y="4114401"/>
            <a:ext cx="1656312" cy="1660374"/>
            <a:chOff x="2929375" y="236175"/>
            <a:chExt cx="805325" cy="807300"/>
          </a:xfrm>
        </p:grpSpPr>
        <p:sp>
          <p:nvSpPr>
            <p:cNvPr id="238" name="Google Shape;238;p21"/>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1"/>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1"/>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1"/>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1"/>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1"/>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1"/>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1"/>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1"/>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1"/>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1"/>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1"/>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1"/>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1"/>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1"/>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1"/>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1"/>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1"/>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1"/>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7" name="Google Shape;257;p21"/>
          <p:cNvGrpSpPr/>
          <p:nvPr/>
        </p:nvGrpSpPr>
        <p:grpSpPr>
          <a:xfrm>
            <a:off x="8565939" y="2998375"/>
            <a:ext cx="925310" cy="943383"/>
            <a:chOff x="595389" y="1761100"/>
            <a:chExt cx="925310" cy="943383"/>
          </a:xfrm>
        </p:grpSpPr>
        <p:cxnSp>
          <p:nvCxnSpPr>
            <p:cNvPr id="258" name="Google Shape;258;p21"/>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59" name="Google Shape;259;p21"/>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60" name="Google Shape;260;p21"/>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261" name="Google Shape;261;p21"/>
          <p:cNvGrpSpPr/>
          <p:nvPr/>
        </p:nvGrpSpPr>
        <p:grpSpPr>
          <a:xfrm>
            <a:off x="-316986" y="627862"/>
            <a:ext cx="925310" cy="943383"/>
            <a:chOff x="595389" y="1761100"/>
            <a:chExt cx="925310" cy="943383"/>
          </a:xfrm>
        </p:grpSpPr>
        <p:cxnSp>
          <p:nvCxnSpPr>
            <p:cNvPr id="262" name="Google Shape;262;p21"/>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63" name="Google Shape;263;p21"/>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64" name="Google Shape;264;p21"/>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265" name="Google Shape;265;p21"/>
          <p:cNvGrpSpPr/>
          <p:nvPr/>
        </p:nvGrpSpPr>
        <p:grpSpPr>
          <a:xfrm>
            <a:off x="958411" y="4505111"/>
            <a:ext cx="1584576" cy="196550"/>
            <a:chOff x="750198" y="155824"/>
            <a:chExt cx="1584576" cy="196550"/>
          </a:xfrm>
        </p:grpSpPr>
        <p:sp>
          <p:nvSpPr>
            <p:cNvPr id="266" name="Google Shape;266;p21"/>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1"/>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1"/>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1"/>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1"/>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1"/>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1"/>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1"/>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1"/>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1"/>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1"/>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1"/>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1"/>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1"/>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1"/>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1"/>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1"/>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1"/>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4" name="Google Shape;284;p21"/>
          <p:cNvSpPr txBox="1"/>
          <p:nvPr>
            <p:ph type="title"/>
          </p:nvPr>
        </p:nvSpPr>
        <p:spPr>
          <a:xfrm>
            <a:off x="4063762" y="2309550"/>
            <a:ext cx="4030500" cy="9048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48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85" name="Google Shape;285;p21"/>
          <p:cNvSpPr txBox="1"/>
          <p:nvPr>
            <p:ph idx="2" type="title"/>
          </p:nvPr>
        </p:nvSpPr>
        <p:spPr>
          <a:xfrm>
            <a:off x="5548308" y="1494475"/>
            <a:ext cx="1061400" cy="7197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3600">
                <a:solidFill>
                  <a:schemeClr val="lt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86" name="Google Shape;286;p21"/>
          <p:cNvSpPr txBox="1"/>
          <p:nvPr>
            <p:ph idx="1" type="subTitle"/>
          </p:nvPr>
        </p:nvSpPr>
        <p:spPr>
          <a:xfrm>
            <a:off x="4063750" y="3309725"/>
            <a:ext cx="4030500" cy="405900"/>
          </a:xfrm>
          <a:prstGeom prst="rect">
            <a:avLst/>
          </a:prstGeom>
          <a:gradFill>
            <a:gsLst>
              <a:gs pos="0">
                <a:schemeClr val="accent3"/>
              </a:gs>
              <a:gs pos="100000">
                <a:schemeClr val="accent4"/>
              </a:gs>
            </a:gsLst>
            <a:lin ang="13500032" scaled="0"/>
          </a:grad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6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87" name="Google Shape;287;p21"/>
          <p:cNvSpPr/>
          <p:nvPr>
            <p:ph idx="3" type="pic"/>
          </p:nvPr>
        </p:nvSpPr>
        <p:spPr>
          <a:xfrm>
            <a:off x="958388" y="98685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8" name="Shape 288"/>
        <p:cNvGrpSpPr/>
        <p:nvPr/>
      </p:nvGrpSpPr>
      <p:grpSpPr>
        <a:xfrm>
          <a:off x="0" y="0"/>
          <a:ext cx="0" cy="0"/>
          <a:chOff x="0" y="0"/>
          <a:chExt cx="0" cy="0"/>
        </a:xfrm>
      </p:grpSpPr>
      <p:pic>
        <p:nvPicPr>
          <p:cNvPr id="289" name="Google Shape;289;p22"/>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290" name="Google Shape;290;p22"/>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1" name="Google Shape;291;p22"/>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Font typeface="Livvic"/>
              <a:buChar char="●"/>
              <a:defRPr sz="2400">
                <a:latin typeface="Itim"/>
                <a:ea typeface="Itim"/>
                <a:cs typeface="Itim"/>
                <a:sym typeface="Itim"/>
              </a:defRPr>
            </a:lvl1pPr>
            <a:lvl2pPr indent="-317500" lvl="1" marL="914400" algn="l">
              <a:lnSpc>
                <a:spcPct val="100000"/>
              </a:lnSpc>
              <a:spcBef>
                <a:spcPts val="0"/>
              </a:spcBef>
              <a:spcAft>
                <a:spcPts val="0"/>
              </a:spcAft>
              <a:buClr>
                <a:srgbClr val="434343"/>
              </a:buClr>
              <a:buSzPts val="1400"/>
              <a:buFont typeface="Roboto Condensed Light"/>
              <a:buChar char="○"/>
              <a:defRPr/>
            </a:lvl2pPr>
            <a:lvl3pPr indent="-317500" lvl="2" marL="1371600" algn="l">
              <a:lnSpc>
                <a:spcPct val="100000"/>
              </a:lnSpc>
              <a:spcBef>
                <a:spcPts val="0"/>
              </a:spcBef>
              <a:spcAft>
                <a:spcPts val="0"/>
              </a:spcAft>
              <a:buClr>
                <a:srgbClr val="434343"/>
              </a:buClr>
              <a:buSzPts val="1400"/>
              <a:buFont typeface="Roboto Condensed Light"/>
              <a:buChar char="■"/>
              <a:defRPr/>
            </a:lvl3pPr>
            <a:lvl4pPr indent="-317500" lvl="3" marL="1828800" algn="l">
              <a:lnSpc>
                <a:spcPct val="100000"/>
              </a:lnSpc>
              <a:spcBef>
                <a:spcPts val="0"/>
              </a:spcBef>
              <a:spcAft>
                <a:spcPts val="0"/>
              </a:spcAft>
              <a:buClr>
                <a:srgbClr val="434343"/>
              </a:buClr>
              <a:buSzPts val="1400"/>
              <a:buFont typeface="Roboto Condensed Light"/>
              <a:buChar char="●"/>
              <a:defRPr/>
            </a:lvl4pPr>
            <a:lvl5pPr indent="-317500" lvl="4" marL="2286000" algn="l">
              <a:lnSpc>
                <a:spcPct val="100000"/>
              </a:lnSpc>
              <a:spcBef>
                <a:spcPts val="0"/>
              </a:spcBef>
              <a:spcAft>
                <a:spcPts val="0"/>
              </a:spcAft>
              <a:buClr>
                <a:srgbClr val="434343"/>
              </a:buClr>
              <a:buSzPts val="1400"/>
              <a:buFont typeface="Roboto Condensed Light"/>
              <a:buChar char="○"/>
              <a:defRPr/>
            </a:lvl5pPr>
            <a:lvl6pPr indent="-317500" lvl="5" marL="2743200" algn="l">
              <a:lnSpc>
                <a:spcPct val="100000"/>
              </a:lnSpc>
              <a:spcBef>
                <a:spcPts val="0"/>
              </a:spcBef>
              <a:spcAft>
                <a:spcPts val="0"/>
              </a:spcAft>
              <a:buClr>
                <a:srgbClr val="434343"/>
              </a:buClr>
              <a:buSzPts val="1400"/>
              <a:buFont typeface="Roboto Condensed Light"/>
              <a:buChar char="■"/>
              <a:defRPr/>
            </a:lvl6pPr>
            <a:lvl7pPr indent="-317500" lvl="6" marL="3200400" algn="l">
              <a:lnSpc>
                <a:spcPct val="100000"/>
              </a:lnSpc>
              <a:spcBef>
                <a:spcPts val="0"/>
              </a:spcBef>
              <a:spcAft>
                <a:spcPts val="0"/>
              </a:spcAft>
              <a:buClr>
                <a:srgbClr val="434343"/>
              </a:buClr>
              <a:buSzPts val="1400"/>
              <a:buFont typeface="Roboto Condensed Light"/>
              <a:buChar char="●"/>
              <a:defRPr/>
            </a:lvl7pPr>
            <a:lvl8pPr indent="-317500" lvl="7" marL="3657600" algn="l">
              <a:lnSpc>
                <a:spcPct val="100000"/>
              </a:lnSpc>
              <a:spcBef>
                <a:spcPts val="0"/>
              </a:spcBef>
              <a:spcAft>
                <a:spcPts val="0"/>
              </a:spcAft>
              <a:buClr>
                <a:srgbClr val="434343"/>
              </a:buClr>
              <a:buSzPts val="1400"/>
              <a:buFont typeface="Roboto Condensed Light"/>
              <a:buChar char="○"/>
              <a:defRPr/>
            </a:lvl8pPr>
            <a:lvl9pPr indent="-317500" lvl="8" marL="4114800" algn="l">
              <a:lnSpc>
                <a:spcPct val="100000"/>
              </a:lnSpc>
              <a:spcBef>
                <a:spcPts val="0"/>
              </a:spcBef>
              <a:spcAft>
                <a:spcPts val="0"/>
              </a:spcAft>
              <a:buClr>
                <a:srgbClr val="434343"/>
              </a:buClr>
              <a:buSzPts val="1400"/>
              <a:buFont typeface="Roboto Condensed Light"/>
              <a:buChar char="■"/>
              <a:defRPr/>
            </a:lvl9pPr>
          </a:lstStyle>
          <a:p/>
        </p:txBody>
      </p:sp>
      <p:grpSp>
        <p:nvGrpSpPr>
          <p:cNvPr id="292" name="Google Shape;292;p22"/>
          <p:cNvGrpSpPr/>
          <p:nvPr/>
        </p:nvGrpSpPr>
        <p:grpSpPr>
          <a:xfrm>
            <a:off x="-1008030" y="3427238"/>
            <a:ext cx="1656312" cy="1660374"/>
            <a:chOff x="2929375" y="236175"/>
            <a:chExt cx="805325" cy="807300"/>
          </a:xfrm>
        </p:grpSpPr>
        <p:sp>
          <p:nvSpPr>
            <p:cNvPr id="293" name="Google Shape;293;p2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2" name="Google Shape;312;p22"/>
          <p:cNvGrpSpPr/>
          <p:nvPr/>
        </p:nvGrpSpPr>
        <p:grpSpPr>
          <a:xfrm>
            <a:off x="5532700" y="4715075"/>
            <a:ext cx="538025" cy="157800"/>
            <a:chOff x="2575325" y="1348650"/>
            <a:chExt cx="538025" cy="157800"/>
          </a:xfrm>
        </p:grpSpPr>
        <p:sp>
          <p:nvSpPr>
            <p:cNvPr id="313" name="Google Shape;313;p22"/>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2"/>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2"/>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 name="Google Shape;316;p22"/>
          <p:cNvGrpSpPr/>
          <p:nvPr/>
        </p:nvGrpSpPr>
        <p:grpSpPr>
          <a:xfrm>
            <a:off x="-246311" y="-75763"/>
            <a:ext cx="925310" cy="943383"/>
            <a:chOff x="595389" y="1761100"/>
            <a:chExt cx="925310" cy="943383"/>
          </a:xfrm>
        </p:grpSpPr>
        <p:cxnSp>
          <p:nvCxnSpPr>
            <p:cNvPr id="317" name="Google Shape;317;p22"/>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18" name="Google Shape;318;p22"/>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19" name="Google Shape;319;p22"/>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320" name="Google Shape;320;p22"/>
          <p:cNvGrpSpPr/>
          <p:nvPr/>
        </p:nvGrpSpPr>
        <p:grpSpPr>
          <a:xfrm>
            <a:off x="3436664" y="4715075"/>
            <a:ext cx="925310" cy="943383"/>
            <a:chOff x="595389" y="1761100"/>
            <a:chExt cx="925310" cy="943383"/>
          </a:xfrm>
        </p:grpSpPr>
        <p:cxnSp>
          <p:nvCxnSpPr>
            <p:cNvPr id="321" name="Google Shape;321;p22"/>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22" name="Google Shape;322;p22"/>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23" name="Google Shape;323;p22"/>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324" name="Google Shape;324;p22"/>
          <p:cNvGrpSpPr/>
          <p:nvPr/>
        </p:nvGrpSpPr>
        <p:grpSpPr>
          <a:xfrm>
            <a:off x="3777323" y="213224"/>
            <a:ext cx="1584576" cy="196550"/>
            <a:chOff x="750198" y="155824"/>
            <a:chExt cx="1584576" cy="196550"/>
          </a:xfrm>
        </p:grpSpPr>
        <p:sp>
          <p:nvSpPr>
            <p:cNvPr id="325" name="Google Shape;325;p22"/>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2"/>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2"/>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2"/>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2"/>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2"/>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2"/>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2"/>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2"/>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2"/>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2"/>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2"/>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2"/>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2"/>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2"/>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2"/>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2"/>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2"/>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3" name="Google Shape;343;p22"/>
          <p:cNvGrpSpPr/>
          <p:nvPr/>
        </p:nvGrpSpPr>
        <p:grpSpPr>
          <a:xfrm>
            <a:off x="8565764" y="2067650"/>
            <a:ext cx="925310" cy="943383"/>
            <a:chOff x="595389" y="1761100"/>
            <a:chExt cx="925310" cy="943383"/>
          </a:xfrm>
        </p:grpSpPr>
        <p:cxnSp>
          <p:nvCxnSpPr>
            <p:cNvPr id="344" name="Google Shape;344;p22"/>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45" name="Google Shape;345;p22"/>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46" name="Google Shape;346;p22"/>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7" name="Shape 347"/>
        <p:cNvGrpSpPr/>
        <p:nvPr/>
      </p:nvGrpSpPr>
      <p:grpSpPr>
        <a:xfrm>
          <a:off x="0" y="0"/>
          <a:ext cx="0" cy="0"/>
          <a:chOff x="0" y="0"/>
          <a:chExt cx="0" cy="0"/>
        </a:xfrm>
      </p:grpSpPr>
      <p:pic>
        <p:nvPicPr>
          <p:cNvPr id="348" name="Google Shape;348;p23"/>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349" name="Google Shape;349;p23"/>
          <p:cNvSpPr/>
          <p:nvPr/>
        </p:nvSpPr>
        <p:spPr>
          <a:xfrm>
            <a:off x="0" y="0"/>
            <a:ext cx="17289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0" name="Google Shape;350;p23"/>
          <p:cNvGrpSpPr/>
          <p:nvPr/>
        </p:nvGrpSpPr>
        <p:grpSpPr>
          <a:xfrm>
            <a:off x="-943205" y="1741563"/>
            <a:ext cx="1656312" cy="1660374"/>
            <a:chOff x="2929375" y="236175"/>
            <a:chExt cx="805325" cy="807300"/>
          </a:xfrm>
        </p:grpSpPr>
        <p:sp>
          <p:nvSpPr>
            <p:cNvPr id="351" name="Google Shape;351;p2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 name="Google Shape;370;p23"/>
          <p:cNvGrpSpPr/>
          <p:nvPr/>
        </p:nvGrpSpPr>
        <p:grpSpPr>
          <a:xfrm>
            <a:off x="4302975" y="4715075"/>
            <a:ext cx="538025" cy="157800"/>
            <a:chOff x="2575325" y="1348650"/>
            <a:chExt cx="538025" cy="157800"/>
          </a:xfrm>
        </p:grpSpPr>
        <p:sp>
          <p:nvSpPr>
            <p:cNvPr id="371" name="Google Shape;371;p23"/>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3"/>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3"/>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4" name="Google Shape;374;p23"/>
          <p:cNvGrpSpPr/>
          <p:nvPr/>
        </p:nvGrpSpPr>
        <p:grpSpPr>
          <a:xfrm>
            <a:off x="322789" y="68312"/>
            <a:ext cx="925310" cy="943383"/>
            <a:chOff x="595389" y="1761100"/>
            <a:chExt cx="925310" cy="943383"/>
          </a:xfrm>
        </p:grpSpPr>
        <p:cxnSp>
          <p:nvCxnSpPr>
            <p:cNvPr id="375" name="Google Shape;375;p23"/>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76" name="Google Shape;376;p23"/>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77" name="Google Shape;377;p23"/>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378" name="Google Shape;378;p23"/>
          <p:cNvGrpSpPr/>
          <p:nvPr/>
        </p:nvGrpSpPr>
        <p:grpSpPr>
          <a:xfrm>
            <a:off x="7931839" y="4065800"/>
            <a:ext cx="925310" cy="943383"/>
            <a:chOff x="595389" y="1761100"/>
            <a:chExt cx="925310" cy="943383"/>
          </a:xfrm>
        </p:grpSpPr>
        <p:cxnSp>
          <p:nvCxnSpPr>
            <p:cNvPr id="379" name="Google Shape;379;p23"/>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80" name="Google Shape;380;p23"/>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81" name="Google Shape;381;p23"/>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382" name="Google Shape;382;p23"/>
          <p:cNvGrpSpPr/>
          <p:nvPr/>
        </p:nvGrpSpPr>
        <p:grpSpPr>
          <a:xfrm>
            <a:off x="6839423" y="213224"/>
            <a:ext cx="1584576" cy="196550"/>
            <a:chOff x="750198" y="155824"/>
            <a:chExt cx="1584576" cy="196550"/>
          </a:xfrm>
        </p:grpSpPr>
        <p:sp>
          <p:nvSpPr>
            <p:cNvPr id="383" name="Google Shape;383;p23"/>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3"/>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3"/>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3"/>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3"/>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3"/>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3"/>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3"/>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3"/>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3"/>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3"/>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3"/>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3"/>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3"/>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3"/>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3"/>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3"/>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3"/>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1" name="Google Shape;401;p23"/>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2" name="Google Shape;402;p23"/>
          <p:cNvSpPr txBox="1"/>
          <p:nvPr>
            <p:ph idx="1" type="subTitle"/>
          </p:nvPr>
        </p:nvSpPr>
        <p:spPr>
          <a:xfrm>
            <a:off x="4955264" y="3344402"/>
            <a:ext cx="2976600" cy="6987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403" name="Google Shape;403;p23"/>
          <p:cNvSpPr txBox="1"/>
          <p:nvPr>
            <p:ph idx="2" type="subTitle"/>
          </p:nvPr>
        </p:nvSpPr>
        <p:spPr>
          <a:xfrm>
            <a:off x="4955264" y="1967072"/>
            <a:ext cx="2976600" cy="6987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404" name="Google Shape;404;p23"/>
          <p:cNvSpPr txBox="1"/>
          <p:nvPr>
            <p:ph idx="3" type="subTitle"/>
          </p:nvPr>
        </p:nvSpPr>
        <p:spPr>
          <a:xfrm>
            <a:off x="4955262" y="3024018"/>
            <a:ext cx="2976600" cy="477600"/>
          </a:xfrm>
          <a:prstGeom prst="rect">
            <a:avLst/>
          </a:prstGeom>
          <a:noFill/>
          <a:ln>
            <a:noFill/>
          </a:ln>
        </p:spPr>
        <p:txBody>
          <a:bodyPr anchorCtr="0" anchor="b" bIns="91425" lIns="91425" spcFirstLastPara="1" rIns="91425" wrap="square" tIns="91425">
            <a:noAutofit/>
          </a:bodyPr>
          <a:lstStyle>
            <a:lvl1pPr lvl="0" algn="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05" name="Google Shape;405;p23"/>
          <p:cNvSpPr txBox="1"/>
          <p:nvPr>
            <p:ph idx="4" type="subTitle"/>
          </p:nvPr>
        </p:nvSpPr>
        <p:spPr>
          <a:xfrm>
            <a:off x="4955262" y="1646688"/>
            <a:ext cx="2976600" cy="477600"/>
          </a:xfrm>
          <a:prstGeom prst="rect">
            <a:avLst/>
          </a:prstGeom>
          <a:noFill/>
          <a:ln>
            <a:noFill/>
          </a:ln>
        </p:spPr>
        <p:txBody>
          <a:bodyPr anchorCtr="0" anchor="b" bIns="91425" lIns="91425" spcFirstLastPara="1" rIns="91425" wrap="square" tIns="91425">
            <a:noAutofit/>
          </a:bodyPr>
          <a:lstStyle>
            <a:lvl1pPr lvl="0" algn="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06" name="Google Shape;406;p23"/>
          <p:cNvSpPr/>
          <p:nvPr>
            <p:ph idx="5" type="pic"/>
          </p:nvPr>
        </p:nvSpPr>
        <p:spPr>
          <a:xfrm>
            <a:off x="1212113" y="1325975"/>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7" name="Shape 407"/>
        <p:cNvGrpSpPr/>
        <p:nvPr/>
      </p:nvGrpSpPr>
      <p:grpSpPr>
        <a:xfrm>
          <a:off x="0" y="0"/>
          <a:ext cx="0" cy="0"/>
          <a:chOff x="0" y="0"/>
          <a:chExt cx="0" cy="0"/>
        </a:xfrm>
      </p:grpSpPr>
      <p:pic>
        <p:nvPicPr>
          <p:cNvPr id="408" name="Google Shape;408;p24"/>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grpSp>
        <p:nvGrpSpPr>
          <p:cNvPr id="409" name="Google Shape;409;p24"/>
          <p:cNvGrpSpPr/>
          <p:nvPr/>
        </p:nvGrpSpPr>
        <p:grpSpPr>
          <a:xfrm>
            <a:off x="-589830" y="4147826"/>
            <a:ext cx="1656312" cy="1660374"/>
            <a:chOff x="2929375" y="236175"/>
            <a:chExt cx="805325" cy="807300"/>
          </a:xfrm>
        </p:grpSpPr>
        <p:sp>
          <p:nvSpPr>
            <p:cNvPr id="410" name="Google Shape;410;p24"/>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4"/>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4"/>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4"/>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4"/>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4"/>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4"/>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4"/>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4"/>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4"/>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4"/>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4"/>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4"/>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4"/>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4"/>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4"/>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4"/>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4"/>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4"/>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9" name="Google Shape;429;p24"/>
          <p:cNvGrpSpPr/>
          <p:nvPr/>
        </p:nvGrpSpPr>
        <p:grpSpPr>
          <a:xfrm>
            <a:off x="4302988" y="4736600"/>
            <a:ext cx="538025" cy="157800"/>
            <a:chOff x="2575325" y="1348650"/>
            <a:chExt cx="538025" cy="157800"/>
          </a:xfrm>
        </p:grpSpPr>
        <p:sp>
          <p:nvSpPr>
            <p:cNvPr id="430" name="Google Shape;430;p24"/>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4"/>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4"/>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3" name="Google Shape;433;p24"/>
          <p:cNvGrpSpPr/>
          <p:nvPr/>
        </p:nvGrpSpPr>
        <p:grpSpPr>
          <a:xfrm>
            <a:off x="-459161" y="2057037"/>
            <a:ext cx="925310" cy="943383"/>
            <a:chOff x="595389" y="1761100"/>
            <a:chExt cx="925310" cy="943383"/>
          </a:xfrm>
        </p:grpSpPr>
        <p:cxnSp>
          <p:nvCxnSpPr>
            <p:cNvPr id="434" name="Google Shape;434;p24"/>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435" name="Google Shape;435;p24"/>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436" name="Google Shape;436;p24"/>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437" name="Google Shape;437;p24"/>
          <p:cNvGrpSpPr/>
          <p:nvPr/>
        </p:nvGrpSpPr>
        <p:grpSpPr>
          <a:xfrm flipH="1">
            <a:off x="8575464" y="113150"/>
            <a:ext cx="925310" cy="943383"/>
            <a:chOff x="595389" y="1761100"/>
            <a:chExt cx="925310" cy="943383"/>
          </a:xfrm>
        </p:grpSpPr>
        <p:cxnSp>
          <p:nvCxnSpPr>
            <p:cNvPr id="438" name="Google Shape;438;p24"/>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439" name="Google Shape;439;p24"/>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440" name="Google Shape;440;p24"/>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441" name="Google Shape;441;p24"/>
          <p:cNvGrpSpPr/>
          <p:nvPr/>
        </p:nvGrpSpPr>
        <p:grpSpPr>
          <a:xfrm>
            <a:off x="750198" y="155824"/>
            <a:ext cx="1584576" cy="196550"/>
            <a:chOff x="750198" y="155824"/>
            <a:chExt cx="1584576" cy="196550"/>
          </a:xfrm>
        </p:grpSpPr>
        <p:sp>
          <p:nvSpPr>
            <p:cNvPr id="442" name="Google Shape;442;p24"/>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4"/>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4"/>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4"/>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4"/>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4"/>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4"/>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4"/>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4"/>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4"/>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4"/>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4"/>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4"/>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4"/>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4"/>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4"/>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4"/>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4"/>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0" name="Google Shape;460;p24"/>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1" name="Shape 461"/>
        <p:cNvGrpSpPr/>
        <p:nvPr/>
      </p:nvGrpSpPr>
      <p:grpSpPr>
        <a:xfrm>
          <a:off x="0" y="0"/>
          <a:ext cx="0" cy="0"/>
          <a:chOff x="0" y="0"/>
          <a:chExt cx="0" cy="0"/>
        </a:xfrm>
      </p:grpSpPr>
      <p:pic>
        <p:nvPicPr>
          <p:cNvPr id="462" name="Google Shape;462;p25"/>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463" name="Google Shape;463;p25"/>
          <p:cNvSpPr/>
          <p:nvPr/>
        </p:nvSpPr>
        <p:spPr>
          <a:xfrm>
            <a:off x="714635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4" name="Google Shape;464;p25"/>
          <p:cNvGrpSpPr/>
          <p:nvPr/>
        </p:nvGrpSpPr>
        <p:grpSpPr>
          <a:xfrm>
            <a:off x="3743857" y="4286576"/>
            <a:ext cx="1656312" cy="1660374"/>
            <a:chOff x="2929375" y="236175"/>
            <a:chExt cx="805325" cy="807300"/>
          </a:xfrm>
        </p:grpSpPr>
        <p:sp>
          <p:nvSpPr>
            <p:cNvPr id="465" name="Google Shape;465;p2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4" name="Google Shape;484;p25"/>
          <p:cNvGrpSpPr/>
          <p:nvPr/>
        </p:nvGrpSpPr>
        <p:grpSpPr>
          <a:xfrm rot="5400000">
            <a:off x="8456538" y="2939575"/>
            <a:ext cx="538025" cy="157800"/>
            <a:chOff x="2575325" y="1348650"/>
            <a:chExt cx="538025" cy="157800"/>
          </a:xfrm>
        </p:grpSpPr>
        <p:sp>
          <p:nvSpPr>
            <p:cNvPr id="485" name="Google Shape;485;p25"/>
            <p:cNvSpPr/>
            <p:nvPr/>
          </p:nvSpPr>
          <p:spPr>
            <a:xfrm>
              <a:off x="2575325"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5"/>
            <p:cNvSpPr/>
            <p:nvPr/>
          </p:nvSpPr>
          <p:spPr>
            <a:xfrm>
              <a:off x="2765438"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5"/>
            <p:cNvSpPr/>
            <p:nvPr/>
          </p:nvSpPr>
          <p:spPr>
            <a:xfrm>
              <a:off x="2955550"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8" name="Google Shape;488;p25"/>
          <p:cNvGrpSpPr/>
          <p:nvPr/>
        </p:nvGrpSpPr>
        <p:grpSpPr>
          <a:xfrm>
            <a:off x="325689" y="3992850"/>
            <a:ext cx="925310" cy="943383"/>
            <a:chOff x="595389" y="1761100"/>
            <a:chExt cx="925310" cy="943383"/>
          </a:xfrm>
        </p:grpSpPr>
        <p:cxnSp>
          <p:nvCxnSpPr>
            <p:cNvPr id="489" name="Google Shape;489;p25"/>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490" name="Google Shape;490;p25"/>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491" name="Google Shape;491;p25"/>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492" name="Google Shape;492;p25"/>
          <p:cNvGrpSpPr/>
          <p:nvPr/>
        </p:nvGrpSpPr>
        <p:grpSpPr>
          <a:xfrm>
            <a:off x="7961339" y="68312"/>
            <a:ext cx="925310" cy="943383"/>
            <a:chOff x="595389" y="1761100"/>
            <a:chExt cx="925310" cy="943383"/>
          </a:xfrm>
        </p:grpSpPr>
        <p:cxnSp>
          <p:nvCxnSpPr>
            <p:cNvPr id="493" name="Google Shape;493;p25"/>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494" name="Google Shape;494;p25"/>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495" name="Google Shape;495;p25"/>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496" name="Google Shape;496;p25"/>
          <p:cNvGrpSpPr/>
          <p:nvPr/>
        </p:nvGrpSpPr>
        <p:grpSpPr>
          <a:xfrm>
            <a:off x="750198" y="155824"/>
            <a:ext cx="1584576" cy="196550"/>
            <a:chOff x="750198" y="155824"/>
            <a:chExt cx="1584576" cy="196550"/>
          </a:xfrm>
        </p:grpSpPr>
        <p:sp>
          <p:nvSpPr>
            <p:cNvPr id="497" name="Google Shape;497;p25"/>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5"/>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5"/>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5"/>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5"/>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5"/>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5"/>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5"/>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5"/>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5"/>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5"/>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5"/>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5"/>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5"/>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5"/>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5"/>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5"/>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5"/>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5" name="Google Shape;515;p25"/>
          <p:cNvSpPr txBox="1"/>
          <p:nvPr>
            <p:ph type="title"/>
          </p:nvPr>
        </p:nvSpPr>
        <p:spPr>
          <a:xfrm>
            <a:off x="720010" y="529475"/>
            <a:ext cx="7704000" cy="51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r">
              <a:lnSpc>
                <a:spcPct val="100000"/>
              </a:lnSpc>
              <a:spcBef>
                <a:spcPts val="0"/>
              </a:spcBef>
              <a:spcAft>
                <a:spcPts val="0"/>
              </a:spcAft>
              <a:buSzPts val="2800"/>
              <a:buNone/>
              <a:defRPr>
                <a:latin typeface="Roboto"/>
                <a:ea typeface="Roboto"/>
                <a:cs typeface="Roboto"/>
                <a:sym typeface="Roboto"/>
              </a:defRPr>
            </a:lvl2pPr>
            <a:lvl3pPr lvl="2" algn="r">
              <a:lnSpc>
                <a:spcPct val="100000"/>
              </a:lnSpc>
              <a:spcBef>
                <a:spcPts val="0"/>
              </a:spcBef>
              <a:spcAft>
                <a:spcPts val="0"/>
              </a:spcAft>
              <a:buSzPts val="2800"/>
              <a:buNone/>
              <a:defRPr>
                <a:latin typeface="Roboto"/>
                <a:ea typeface="Roboto"/>
                <a:cs typeface="Roboto"/>
                <a:sym typeface="Roboto"/>
              </a:defRPr>
            </a:lvl3pPr>
            <a:lvl4pPr lvl="3" algn="r">
              <a:lnSpc>
                <a:spcPct val="100000"/>
              </a:lnSpc>
              <a:spcBef>
                <a:spcPts val="0"/>
              </a:spcBef>
              <a:spcAft>
                <a:spcPts val="0"/>
              </a:spcAft>
              <a:buSzPts val="2800"/>
              <a:buNone/>
              <a:defRPr>
                <a:latin typeface="Roboto"/>
                <a:ea typeface="Roboto"/>
                <a:cs typeface="Roboto"/>
                <a:sym typeface="Roboto"/>
              </a:defRPr>
            </a:lvl4pPr>
            <a:lvl5pPr lvl="4" algn="r">
              <a:lnSpc>
                <a:spcPct val="100000"/>
              </a:lnSpc>
              <a:spcBef>
                <a:spcPts val="0"/>
              </a:spcBef>
              <a:spcAft>
                <a:spcPts val="0"/>
              </a:spcAft>
              <a:buSzPts val="2800"/>
              <a:buNone/>
              <a:defRPr>
                <a:latin typeface="Roboto"/>
                <a:ea typeface="Roboto"/>
                <a:cs typeface="Roboto"/>
                <a:sym typeface="Roboto"/>
              </a:defRPr>
            </a:lvl5pPr>
            <a:lvl6pPr lvl="5" algn="r">
              <a:lnSpc>
                <a:spcPct val="100000"/>
              </a:lnSpc>
              <a:spcBef>
                <a:spcPts val="0"/>
              </a:spcBef>
              <a:spcAft>
                <a:spcPts val="0"/>
              </a:spcAft>
              <a:buSzPts val="2800"/>
              <a:buNone/>
              <a:defRPr>
                <a:latin typeface="Roboto"/>
                <a:ea typeface="Roboto"/>
                <a:cs typeface="Roboto"/>
                <a:sym typeface="Roboto"/>
              </a:defRPr>
            </a:lvl6pPr>
            <a:lvl7pPr lvl="6" algn="r">
              <a:lnSpc>
                <a:spcPct val="100000"/>
              </a:lnSpc>
              <a:spcBef>
                <a:spcPts val="0"/>
              </a:spcBef>
              <a:spcAft>
                <a:spcPts val="0"/>
              </a:spcAft>
              <a:buSzPts val="2800"/>
              <a:buNone/>
              <a:defRPr>
                <a:latin typeface="Roboto"/>
                <a:ea typeface="Roboto"/>
                <a:cs typeface="Roboto"/>
                <a:sym typeface="Roboto"/>
              </a:defRPr>
            </a:lvl7pPr>
            <a:lvl8pPr lvl="7" algn="r">
              <a:lnSpc>
                <a:spcPct val="100000"/>
              </a:lnSpc>
              <a:spcBef>
                <a:spcPts val="0"/>
              </a:spcBef>
              <a:spcAft>
                <a:spcPts val="0"/>
              </a:spcAft>
              <a:buSzPts val="2800"/>
              <a:buNone/>
              <a:defRPr>
                <a:latin typeface="Roboto"/>
                <a:ea typeface="Roboto"/>
                <a:cs typeface="Roboto"/>
                <a:sym typeface="Roboto"/>
              </a:defRPr>
            </a:lvl8pPr>
            <a:lvl9pPr lvl="8" algn="r">
              <a:lnSpc>
                <a:spcPct val="100000"/>
              </a:lnSpc>
              <a:spcBef>
                <a:spcPts val="0"/>
              </a:spcBef>
              <a:spcAft>
                <a:spcPts val="0"/>
              </a:spcAft>
              <a:buSzPts val="2800"/>
              <a:buNone/>
              <a:defRPr>
                <a:latin typeface="Roboto"/>
                <a:ea typeface="Roboto"/>
                <a:cs typeface="Roboto"/>
                <a:sym typeface="Roboto"/>
              </a:defRPr>
            </a:lvl9pPr>
          </a:lstStyle>
          <a:p/>
        </p:txBody>
      </p:sp>
      <p:sp>
        <p:nvSpPr>
          <p:cNvPr id="516" name="Google Shape;516;p25"/>
          <p:cNvSpPr txBox="1"/>
          <p:nvPr>
            <p:ph idx="1" type="subTitle"/>
          </p:nvPr>
        </p:nvSpPr>
        <p:spPr>
          <a:xfrm>
            <a:off x="720000" y="1789050"/>
            <a:ext cx="4345800" cy="21783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600"/>
              <a:buFont typeface="Hind Light"/>
              <a:buChar char="●"/>
              <a:defRPr/>
            </a:lvl1pPr>
            <a:lvl2pPr lvl="1" algn="r">
              <a:lnSpc>
                <a:spcPct val="100000"/>
              </a:lnSpc>
              <a:spcBef>
                <a:spcPts val="1600"/>
              </a:spcBef>
              <a:spcAft>
                <a:spcPts val="0"/>
              </a:spcAft>
              <a:buClr>
                <a:srgbClr val="E76A28"/>
              </a:buClr>
              <a:buSzPts val="1600"/>
              <a:buFont typeface="Nunito Light"/>
              <a:buChar char="○"/>
              <a:defRPr sz="2100"/>
            </a:lvl2pPr>
            <a:lvl3pPr lvl="2" algn="r">
              <a:lnSpc>
                <a:spcPct val="100000"/>
              </a:lnSpc>
              <a:spcBef>
                <a:spcPts val="0"/>
              </a:spcBef>
              <a:spcAft>
                <a:spcPts val="0"/>
              </a:spcAft>
              <a:buClr>
                <a:srgbClr val="E76A28"/>
              </a:buClr>
              <a:buSzPts val="1500"/>
              <a:buFont typeface="Nunito Light"/>
              <a:buChar char="■"/>
              <a:defRPr sz="2100"/>
            </a:lvl3pPr>
            <a:lvl4pPr lvl="3" algn="r">
              <a:lnSpc>
                <a:spcPct val="100000"/>
              </a:lnSpc>
              <a:spcBef>
                <a:spcPts val="0"/>
              </a:spcBef>
              <a:spcAft>
                <a:spcPts val="0"/>
              </a:spcAft>
              <a:buClr>
                <a:srgbClr val="E76A28"/>
              </a:buClr>
              <a:buSzPts val="1500"/>
              <a:buFont typeface="Nunito Light"/>
              <a:buChar char="●"/>
              <a:defRPr sz="2100"/>
            </a:lvl4pPr>
            <a:lvl5pPr lvl="4" algn="r">
              <a:lnSpc>
                <a:spcPct val="100000"/>
              </a:lnSpc>
              <a:spcBef>
                <a:spcPts val="0"/>
              </a:spcBef>
              <a:spcAft>
                <a:spcPts val="0"/>
              </a:spcAft>
              <a:buClr>
                <a:srgbClr val="E76A28"/>
              </a:buClr>
              <a:buSzPts val="1400"/>
              <a:buFont typeface="Nunito Light"/>
              <a:buChar char="○"/>
              <a:defRPr sz="2100"/>
            </a:lvl5pPr>
            <a:lvl6pPr lvl="5" algn="r">
              <a:lnSpc>
                <a:spcPct val="100000"/>
              </a:lnSpc>
              <a:spcBef>
                <a:spcPts val="0"/>
              </a:spcBef>
              <a:spcAft>
                <a:spcPts val="0"/>
              </a:spcAft>
              <a:buClr>
                <a:srgbClr val="999999"/>
              </a:buClr>
              <a:buSzPts val="1400"/>
              <a:buFont typeface="Nunito Light"/>
              <a:buChar char="■"/>
              <a:defRPr sz="2100"/>
            </a:lvl6pPr>
            <a:lvl7pPr lvl="6" algn="r">
              <a:lnSpc>
                <a:spcPct val="100000"/>
              </a:lnSpc>
              <a:spcBef>
                <a:spcPts val="0"/>
              </a:spcBef>
              <a:spcAft>
                <a:spcPts val="0"/>
              </a:spcAft>
              <a:buClr>
                <a:srgbClr val="999999"/>
              </a:buClr>
              <a:buSzPts val="1300"/>
              <a:buFont typeface="Nunito Light"/>
              <a:buChar char="●"/>
              <a:defRPr sz="2100"/>
            </a:lvl7pPr>
            <a:lvl8pPr lvl="7" algn="r">
              <a:lnSpc>
                <a:spcPct val="100000"/>
              </a:lnSpc>
              <a:spcBef>
                <a:spcPts val="0"/>
              </a:spcBef>
              <a:spcAft>
                <a:spcPts val="0"/>
              </a:spcAft>
              <a:buClr>
                <a:srgbClr val="999999"/>
              </a:buClr>
              <a:buSzPts val="1300"/>
              <a:buFont typeface="Nunito Light"/>
              <a:buChar char="○"/>
              <a:defRPr sz="2100"/>
            </a:lvl8pPr>
            <a:lvl9pPr lvl="8" algn="r">
              <a:lnSpc>
                <a:spcPct val="100000"/>
              </a:lnSpc>
              <a:spcBef>
                <a:spcPts val="0"/>
              </a:spcBef>
              <a:spcAft>
                <a:spcPts val="0"/>
              </a:spcAft>
              <a:buClr>
                <a:srgbClr val="999999"/>
              </a:buClr>
              <a:buSzPts val="1400"/>
              <a:buFont typeface="Nunito Light"/>
              <a:buChar char="■"/>
              <a:defRPr sz="2100"/>
            </a:lvl9pPr>
          </a:lstStyle>
          <a:p/>
        </p:txBody>
      </p:sp>
      <p:sp>
        <p:nvSpPr>
          <p:cNvPr id="517" name="Google Shape;517;p25"/>
          <p:cNvSpPr/>
          <p:nvPr>
            <p:ph idx="2" type="pic"/>
          </p:nvPr>
        </p:nvSpPr>
        <p:spPr>
          <a:xfrm>
            <a:off x="5532700" y="129330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2"/>
            </a:gs>
            <a:gs pos="11000">
              <a:schemeClr val="lt2"/>
            </a:gs>
            <a:gs pos="49000">
              <a:schemeClr val="accent2"/>
            </a:gs>
            <a:gs pos="75000">
              <a:schemeClr val="lt2"/>
            </a:gs>
            <a:gs pos="100000">
              <a:schemeClr val="accent1"/>
            </a:gs>
          </a:gsLst>
          <a:lin ang="8100019" scaled="0"/>
        </a:gra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000"/>
              <a:buFont typeface="Poppins"/>
              <a:buNone/>
              <a:defRPr b="1" i="0" sz="30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1pPr>
            <a:lvl2pPr indent="-317500" lvl="1" marL="914400" marR="0" rtl="0" algn="l">
              <a:lnSpc>
                <a:spcPct val="115000"/>
              </a:lnSpc>
              <a:spcBef>
                <a:spcPts val="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2pPr>
            <a:lvl3pPr indent="-317500" lvl="2" marL="1371600" marR="0" rtl="0" algn="l">
              <a:lnSpc>
                <a:spcPct val="115000"/>
              </a:lnSpc>
              <a:spcBef>
                <a:spcPts val="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3pPr>
            <a:lvl4pPr indent="-317500" lvl="3" marL="1828800" marR="0" rtl="0" algn="l">
              <a:lnSpc>
                <a:spcPct val="115000"/>
              </a:lnSpc>
              <a:spcBef>
                <a:spcPts val="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4pPr>
            <a:lvl5pPr indent="-317500" lvl="4" marL="2286000" marR="0" rtl="0" algn="l">
              <a:lnSpc>
                <a:spcPct val="115000"/>
              </a:lnSpc>
              <a:spcBef>
                <a:spcPts val="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5pPr>
            <a:lvl6pPr indent="-317500" lvl="5" marL="2743200" marR="0" rtl="0" algn="l">
              <a:lnSpc>
                <a:spcPct val="115000"/>
              </a:lnSpc>
              <a:spcBef>
                <a:spcPts val="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6pPr>
            <a:lvl7pPr indent="-317500" lvl="6" marL="3200400" marR="0" rtl="0" algn="l">
              <a:lnSpc>
                <a:spcPct val="115000"/>
              </a:lnSpc>
              <a:spcBef>
                <a:spcPts val="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7pPr>
            <a:lvl8pPr indent="-317500" lvl="7" marL="3657600" marR="0" rtl="0" algn="l">
              <a:lnSpc>
                <a:spcPct val="115000"/>
              </a:lnSpc>
              <a:spcBef>
                <a:spcPts val="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8pPr>
            <a:lvl9pPr indent="-317500" lvl="8" marL="4114800" marR="0" rtl="0" algn="l">
              <a:lnSpc>
                <a:spcPct val="115000"/>
              </a:lnSpc>
              <a:spcBef>
                <a:spcPts val="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sp>
        <p:nvSpPr>
          <p:cNvPr id="2271" name="Google Shape;2271;p1"/>
          <p:cNvSpPr txBox="1"/>
          <p:nvPr>
            <p:ph type="ctrTitle"/>
          </p:nvPr>
        </p:nvSpPr>
        <p:spPr>
          <a:xfrm>
            <a:off x="847200" y="1183975"/>
            <a:ext cx="3914100" cy="24603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sz="2750">
                <a:solidFill>
                  <a:schemeClr val="accent3"/>
                </a:solidFill>
              </a:rPr>
              <a:t>CND</a:t>
            </a:r>
            <a:endParaRPr sz="2750">
              <a:solidFill>
                <a:schemeClr val="accent3"/>
              </a:solidFill>
            </a:endParaRPr>
          </a:p>
          <a:p>
            <a:pPr indent="0" lvl="0" marL="0" rtl="0" algn="ctr">
              <a:lnSpc>
                <a:spcPct val="100000"/>
              </a:lnSpc>
              <a:spcBef>
                <a:spcPts val="0"/>
              </a:spcBef>
              <a:spcAft>
                <a:spcPts val="0"/>
              </a:spcAft>
              <a:buSzPts val="4800"/>
              <a:buNone/>
            </a:pPr>
            <a:r>
              <a:rPr lang="en" sz="2750">
                <a:solidFill>
                  <a:schemeClr val="accent3"/>
                </a:solidFill>
              </a:rPr>
              <a:t>VLSI Project</a:t>
            </a:r>
            <a:endParaRPr sz="2750">
              <a:solidFill>
                <a:schemeClr val="accent3"/>
              </a:solidFill>
            </a:endParaRPr>
          </a:p>
          <a:p>
            <a:pPr indent="0" lvl="0" marL="0" rtl="0" algn="ctr">
              <a:lnSpc>
                <a:spcPct val="100000"/>
              </a:lnSpc>
              <a:spcBef>
                <a:spcPts val="0"/>
              </a:spcBef>
              <a:spcAft>
                <a:spcPts val="0"/>
              </a:spcAft>
              <a:buSzPts val="4800"/>
              <a:buNone/>
            </a:pPr>
            <a:r>
              <a:rPr lang="en" sz="2750">
                <a:solidFill>
                  <a:schemeClr val="accent3"/>
                </a:solidFill>
              </a:rPr>
              <a:t>Transistor </a:t>
            </a:r>
            <a:r>
              <a:rPr lang="en" sz="2750">
                <a:solidFill>
                  <a:schemeClr val="accent3"/>
                </a:solidFill>
              </a:rPr>
              <a:t>Sizing</a:t>
            </a:r>
            <a:r>
              <a:rPr lang="en" sz="2750">
                <a:solidFill>
                  <a:schemeClr val="accent3"/>
                </a:solidFill>
              </a:rPr>
              <a:t> </a:t>
            </a:r>
            <a:endParaRPr sz="2750">
              <a:solidFill>
                <a:schemeClr val="accent3"/>
              </a:solidFill>
            </a:endParaRPr>
          </a:p>
        </p:txBody>
      </p:sp>
      <p:sp>
        <p:nvSpPr>
          <p:cNvPr id="2272" name="Google Shape;2272;p1"/>
          <p:cNvSpPr txBox="1"/>
          <p:nvPr>
            <p:ph idx="1" type="subTitle"/>
          </p:nvPr>
        </p:nvSpPr>
        <p:spPr>
          <a:xfrm>
            <a:off x="847125" y="3738100"/>
            <a:ext cx="3914100" cy="405900"/>
          </a:xfrm>
          <a:prstGeom prst="rect">
            <a:avLst/>
          </a:prstGeom>
          <a:gradFill>
            <a:gsLst>
              <a:gs pos="0">
                <a:schemeClr val="accent3"/>
              </a:gs>
              <a:gs pos="100000">
                <a:schemeClr val="accent4"/>
              </a:gs>
            </a:gsLst>
            <a:lin ang="13500032" scaled="0"/>
          </a:gra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Submitted by: Nada, Fagr and Mohamed</a:t>
            </a:r>
            <a:endParaRPr/>
          </a:p>
        </p:txBody>
      </p:sp>
      <p:pic>
        <p:nvPicPr>
          <p:cNvPr id="2273" name="Google Shape;2273;p1"/>
          <p:cNvPicPr preferRelativeResize="0"/>
          <p:nvPr>
            <p:ph idx="2" type="pic"/>
          </p:nvPr>
        </p:nvPicPr>
        <p:blipFill rotWithShape="1">
          <a:blip r:embed="rId3">
            <a:alphaModFix/>
          </a:blip>
          <a:srcRect b="1139" l="0" r="28733" t="6094"/>
          <a:stretch/>
        </p:blipFill>
        <p:spPr>
          <a:xfrm>
            <a:off x="4891175" y="1183975"/>
            <a:ext cx="3405699" cy="2940526"/>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6" name="Shape 2476"/>
        <p:cNvGrpSpPr/>
        <p:nvPr/>
      </p:nvGrpSpPr>
      <p:grpSpPr>
        <a:xfrm>
          <a:off x="0" y="0"/>
          <a:ext cx="0" cy="0"/>
          <a:chOff x="0" y="0"/>
          <a:chExt cx="0" cy="0"/>
        </a:xfrm>
      </p:grpSpPr>
      <p:sp>
        <p:nvSpPr>
          <p:cNvPr id="2477" name="Google Shape;2477;p10"/>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3"/>
                </a:solidFill>
              </a:rPr>
              <a:t>AND-OR Output Wave</a:t>
            </a:r>
            <a:endParaRPr/>
          </a:p>
        </p:txBody>
      </p:sp>
      <p:grpSp>
        <p:nvGrpSpPr>
          <p:cNvPr id="2478" name="Google Shape;2478;p10"/>
          <p:cNvGrpSpPr/>
          <p:nvPr/>
        </p:nvGrpSpPr>
        <p:grpSpPr>
          <a:xfrm>
            <a:off x="62898" y="4794699"/>
            <a:ext cx="1584576" cy="196550"/>
            <a:chOff x="750198" y="155824"/>
            <a:chExt cx="1584576" cy="196550"/>
          </a:xfrm>
        </p:grpSpPr>
        <p:sp>
          <p:nvSpPr>
            <p:cNvPr id="2479" name="Google Shape;2479;p10"/>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10"/>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10"/>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10"/>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10"/>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10"/>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10"/>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10"/>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10"/>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10"/>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10"/>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10"/>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10"/>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10"/>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10"/>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10"/>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10"/>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10"/>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497" name="Google Shape;2497;p10"/>
          <p:cNvPicPr preferRelativeResize="0"/>
          <p:nvPr/>
        </p:nvPicPr>
        <p:blipFill>
          <a:blip r:embed="rId3">
            <a:alphaModFix/>
          </a:blip>
          <a:stretch>
            <a:fillRect/>
          </a:stretch>
        </p:blipFill>
        <p:spPr>
          <a:xfrm>
            <a:off x="1941699" y="1283475"/>
            <a:ext cx="5527651" cy="3669291"/>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1" name="Shape 2501"/>
        <p:cNvGrpSpPr/>
        <p:nvPr/>
      </p:nvGrpSpPr>
      <p:grpSpPr>
        <a:xfrm>
          <a:off x="0" y="0"/>
          <a:ext cx="0" cy="0"/>
          <a:chOff x="0" y="0"/>
          <a:chExt cx="0" cy="0"/>
        </a:xfrm>
      </p:grpSpPr>
      <p:sp>
        <p:nvSpPr>
          <p:cNvPr id="2502" name="Google Shape;2502;p11"/>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3"/>
                </a:solidFill>
              </a:rPr>
              <a:t>AND-OR Layout</a:t>
            </a:r>
            <a:endParaRPr/>
          </a:p>
        </p:txBody>
      </p:sp>
      <p:grpSp>
        <p:nvGrpSpPr>
          <p:cNvPr id="2503" name="Google Shape;2503;p11"/>
          <p:cNvGrpSpPr/>
          <p:nvPr/>
        </p:nvGrpSpPr>
        <p:grpSpPr>
          <a:xfrm>
            <a:off x="719998" y="4700124"/>
            <a:ext cx="1584576" cy="196550"/>
            <a:chOff x="750198" y="155824"/>
            <a:chExt cx="1584576" cy="196550"/>
          </a:xfrm>
        </p:grpSpPr>
        <p:sp>
          <p:nvSpPr>
            <p:cNvPr id="2504" name="Google Shape;2504;p11"/>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11"/>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11"/>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11"/>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11"/>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11"/>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11"/>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11"/>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11"/>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11"/>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11"/>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11"/>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11"/>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11"/>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11"/>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11"/>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11"/>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11"/>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522" name="Google Shape;2522;p11"/>
          <p:cNvPicPr preferRelativeResize="0"/>
          <p:nvPr/>
        </p:nvPicPr>
        <p:blipFill>
          <a:blip r:embed="rId3">
            <a:alphaModFix/>
          </a:blip>
          <a:stretch>
            <a:fillRect/>
          </a:stretch>
        </p:blipFill>
        <p:spPr>
          <a:xfrm>
            <a:off x="1372025" y="1378000"/>
            <a:ext cx="6532340" cy="277262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6" name="Shape 2526"/>
        <p:cNvGrpSpPr/>
        <p:nvPr/>
      </p:nvGrpSpPr>
      <p:grpSpPr>
        <a:xfrm>
          <a:off x="0" y="0"/>
          <a:ext cx="0" cy="0"/>
          <a:chOff x="0" y="0"/>
          <a:chExt cx="0" cy="0"/>
        </a:xfrm>
      </p:grpSpPr>
      <p:sp>
        <p:nvSpPr>
          <p:cNvPr id="2527" name="Google Shape;2527;p12"/>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3"/>
                </a:solidFill>
              </a:rPr>
              <a:t>AND-OR DRC</a:t>
            </a:r>
            <a:endParaRPr/>
          </a:p>
        </p:txBody>
      </p:sp>
      <p:grpSp>
        <p:nvGrpSpPr>
          <p:cNvPr id="2528" name="Google Shape;2528;p12"/>
          <p:cNvGrpSpPr/>
          <p:nvPr/>
        </p:nvGrpSpPr>
        <p:grpSpPr>
          <a:xfrm>
            <a:off x="1726973" y="4095024"/>
            <a:ext cx="1584576" cy="196550"/>
            <a:chOff x="750198" y="155824"/>
            <a:chExt cx="1584576" cy="196550"/>
          </a:xfrm>
        </p:grpSpPr>
        <p:sp>
          <p:nvSpPr>
            <p:cNvPr id="2529" name="Google Shape;2529;p12"/>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12"/>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12"/>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12"/>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12"/>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12"/>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12"/>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12"/>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12"/>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12"/>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12"/>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12"/>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12"/>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12"/>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12"/>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12"/>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12"/>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12"/>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547" name="Google Shape;2547;p12"/>
          <p:cNvPicPr preferRelativeResize="0"/>
          <p:nvPr/>
        </p:nvPicPr>
        <p:blipFill>
          <a:blip r:embed="rId3">
            <a:alphaModFix/>
          </a:blip>
          <a:stretch>
            <a:fillRect/>
          </a:stretch>
        </p:blipFill>
        <p:spPr>
          <a:xfrm>
            <a:off x="2220025" y="1611125"/>
            <a:ext cx="5101700" cy="198367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1" name="Shape 2551"/>
        <p:cNvGrpSpPr/>
        <p:nvPr/>
      </p:nvGrpSpPr>
      <p:grpSpPr>
        <a:xfrm>
          <a:off x="0" y="0"/>
          <a:ext cx="0" cy="0"/>
          <a:chOff x="0" y="0"/>
          <a:chExt cx="0" cy="0"/>
        </a:xfrm>
      </p:grpSpPr>
      <p:sp>
        <p:nvSpPr>
          <p:cNvPr id="2552" name="Google Shape;2552;p13"/>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3"/>
                </a:solidFill>
              </a:rPr>
              <a:t>AND-OR LVS</a:t>
            </a:r>
            <a:endParaRPr/>
          </a:p>
        </p:txBody>
      </p:sp>
      <p:grpSp>
        <p:nvGrpSpPr>
          <p:cNvPr id="2553" name="Google Shape;2553;p13"/>
          <p:cNvGrpSpPr/>
          <p:nvPr/>
        </p:nvGrpSpPr>
        <p:grpSpPr>
          <a:xfrm>
            <a:off x="1726973" y="4095024"/>
            <a:ext cx="1584576" cy="196550"/>
            <a:chOff x="750198" y="155824"/>
            <a:chExt cx="1584576" cy="196550"/>
          </a:xfrm>
        </p:grpSpPr>
        <p:sp>
          <p:nvSpPr>
            <p:cNvPr id="2554" name="Google Shape;2554;p13"/>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13"/>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13"/>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13"/>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13"/>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13"/>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13"/>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13"/>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13"/>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13"/>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13"/>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13"/>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13"/>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13"/>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13"/>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13"/>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13"/>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13"/>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572" name="Google Shape;2572;p13"/>
          <p:cNvPicPr preferRelativeResize="0"/>
          <p:nvPr/>
        </p:nvPicPr>
        <p:blipFill>
          <a:blip r:embed="rId3">
            <a:alphaModFix/>
          </a:blip>
          <a:stretch>
            <a:fillRect/>
          </a:stretch>
        </p:blipFill>
        <p:spPr>
          <a:xfrm>
            <a:off x="1589550" y="1170000"/>
            <a:ext cx="6212010" cy="2772624"/>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6" name="Shape 2576"/>
        <p:cNvGrpSpPr/>
        <p:nvPr/>
      </p:nvGrpSpPr>
      <p:grpSpPr>
        <a:xfrm>
          <a:off x="0" y="0"/>
          <a:ext cx="0" cy="0"/>
          <a:chOff x="0" y="0"/>
          <a:chExt cx="0" cy="0"/>
        </a:xfrm>
      </p:grpSpPr>
      <p:sp>
        <p:nvSpPr>
          <p:cNvPr id="2577" name="Google Shape;2577;p14"/>
          <p:cNvSpPr txBox="1"/>
          <p:nvPr>
            <p:ph type="title"/>
          </p:nvPr>
        </p:nvSpPr>
        <p:spPr>
          <a:xfrm>
            <a:off x="653825" y="246875"/>
            <a:ext cx="7704000" cy="47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accent3"/>
                </a:solidFill>
              </a:rPr>
              <a:t>Code Snippets</a:t>
            </a:r>
            <a:endParaRPr>
              <a:solidFill>
                <a:schemeClr val="accent3"/>
              </a:solidFill>
            </a:endParaRPr>
          </a:p>
          <a:p>
            <a:pPr indent="0" lvl="0" marL="0" rtl="0" algn="ctr">
              <a:lnSpc>
                <a:spcPct val="100000"/>
              </a:lnSpc>
              <a:spcBef>
                <a:spcPts val="0"/>
              </a:spcBef>
              <a:spcAft>
                <a:spcPts val="0"/>
              </a:spcAft>
              <a:buSzPts val="3000"/>
              <a:buNone/>
            </a:pPr>
            <a:r>
              <a:t/>
            </a:r>
            <a:endParaRPr>
              <a:solidFill>
                <a:schemeClr val="accent3"/>
              </a:solidFill>
            </a:endParaRPr>
          </a:p>
        </p:txBody>
      </p:sp>
      <p:grpSp>
        <p:nvGrpSpPr>
          <p:cNvPr id="2578" name="Google Shape;2578;p14"/>
          <p:cNvGrpSpPr/>
          <p:nvPr/>
        </p:nvGrpSpPr>
        <p:grpSpPr>
          <a:xfrm>
            <a:off x="185798" y="4832524"/>
            <a:ext cx="1584576" cy="196550"/>
            <a:chOff x="750198" y="155824"/>
            <a:chExt cx="1584576" cy="196550"/>
          </a:xfrm>
        </p:grpSpPr>
        <p:sp>
          <p:nvSpPr>
            <p:cNvPr id="2579" name="Google Shape;2579;p14"/>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14"/>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14"/>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14"/>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14"/>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14"/>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14"/>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14"/>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14"/>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14"/>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14"/>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14"/>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14"/>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14"/>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14"/>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14"/>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14"/>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14"/>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597" name="Google Shape;2597;p14"/>
          <p:cNvPicPr preferRelativeResize="0"/>
          <p:nvPr/>
        </p:nvPicPr>
        <p:blipFill>
          <a:blip r:embed="rId3">
            <a:alphaModFix/>
          </a:blip>
          <a:stretch>
            <a:fillRect/>
          </a:stretch>
        </p:blipFill>
        <p:spPr>
          <a:xfrm>
            <a:off x="653825" y="904125"/>
            <a:ext cx="4566149" cy="2787075"/>
          </a:xfrm>
          <a:prstGeom prst="rect">
            <a:avLst/>
          </a:prstGeom>
          <a:noFill/>
          <a:ln>
            <a:noFill/>
          </a:ln>
        </p:spPr>
      </p:pic>
      <p:pic>
        <p:nvPicPr>
          <p:cNvPr id="2598" name="Google Shape;2598;p14"/>
          <p:cNvPicPr preferRelativeResize="0"/>
          <p:nvPr/>
        </p:nvPicPr>
        <p:blipFill>
          <a:blip r:embed="rId4">
            <a:alphaModFix/>
          </a:blip>
          <a:stretch>
            <a:fillRect/>
          </a:stretch>
        </p:blipFill>
        <p:spPr>
          <a:xfrm>
            <a:off x="3482250" y="1847500"/>
            <a:ext cx="5084674" cy="2985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2" name="Shape 2602"/>
        <p:cNvGrpSpPr/>
        <p:nvPr/>
      </p:nvGrpSpPr>
      <p:grpSpPr>
        <a:xfrm>
          <a:off x="0" y="0"/>
          <a:ext cx="0" cy="0"/>
          <a:chOff x="0" y="0"/>
          <a:chExt cx="0" cy="0"/>
        </a:xfrm>
      </p:grpSpPr>
      <p:sp>
        <p:nvSpPr>
          <p:cNvPr id="2603" name="Google Shape;2603;p15"/>
          <p:cNvSpPr txBox="1"/>
          <p:nvPr>
            <p:ph type="ctrTitle"/>
          </p:nvPr>
        </p:nvSpPr>
        <p:spPr>
          <a:xfrm flipH="1">
            <a:off x="4572000" y="1643395"/>
            <a:ext cx="3852000" cy="998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solidFill>
                  <a:schemeClr val="accent3"/>
                </a:solidFill>
              </a:rPr>
              <a:t>Thanks</a:t>
            </a:r>
            <a:r>
              <a:rPr lang="en"/>
              <a:t>!</a:t>
            </a:r>
            <a:endParaRPr/>
          </a:p>
        </p:txBody>
      </p:sp>
      <p:pic>
        <p:nvPicPr>
          <p:cNvPr id="2604" name="Google Shape;2604;p15"/>
          <p:cNvPicPr preferRelativeResize="0"/>
          <p:nvPr>
            <p:ph idx="2" type="pic"/>
          </p:nvPr>
        </p:nvPicPr>
        <p:blipFill rotWithShape="1">
          <a:blip r:embed="rId3">
            <a:alphaModFix/>
          </a:blip>
          <a:srcRect b="0" l="25620" r="30931" t="0"/>
          <a:stretch/>
        </p:blipFill>
        <p:spPr>
          <a:xfrm>
            <a:off x="1017275" y="540000"/>
            <a:ext cx="2579101" cy="3955775"/>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7" name="Shape 2277"/>
        <p:cNvGrpSpPr/>
        <p:nvPr/>
      </p:nvGrpSpPr>
      <p:grpSpPr>
        <a:xfrm>
          <a:off x="0" y="0"/>
          <a:ext cx="0" cy="0"/>
          <a:chOff x="0" y="0"/>
          <a:chExt cx="0" cy="0"/>
        </a:xfrm>
      </p:grpSpPr>
      <p:sp>
        <p:nvSpPr>
          <p:cNvPr id="2278" name="Google Shape;2278;p2"/>
          <p:cNvSpPr txBox="1"/>
          <p:nvPr>
            <p:ph type="title"/>
          </p:nvPr>
        </p:nvSpPr>
        <p:spPr>
          <a:xfrm>
            <a:off x="2085150" y="616925"/>
            <a:ext cx="4973700" cy="1332600"/>
          </a:xfrm>
          <a:prstGeom prst="rect">
            <a:avLst/>
          </a:prstGeom>
          <a:no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Intro</a:t>
            </a:r>
            <a:endParaRPr/>
          </a:p>
        </p:txBody>
      </p:sp>
      <p:sp>
        <p:nvSpPr>
          <p:cNvPr id="2279" name="Google Shape;2279;p2"/>
          <p:cNvSpPr txBox="1"/>
          <p:nvPr>
            <p:ph idx="1" type="subTitle"/>
          </p:nvPr>
        </p:nvSpPr>
        <p:spPr>
          <a:xfrm>
            <a:off x="2085000" y="1982225"/>
            <a:ext cx="4973700" cy="8391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Fagr Ahmed</a:t>
            </a:r>
            <a:endParaRPr/>
          </a:p>
          <a:p>
            <a:pPr indent="-317500" lvl="0" marL="457200" rtl="0" algn="l">
              <a:lnSpc>
                <a:spcPct val="115000"/>
              </a:lnSpc>
              <a:spcBef>
                <a:spcPts val="0"/>
              </a:spcBef>
              <a:spcAft>
                <a:spcPts val="0"/>
              </a:spcAft>
              <a:buSzPts val="1400"/>
              <a:buChar char="●"/>
            </a:pPr>
            <a:r>
              <a:rPr lang="en"/>
              <a:t>Nada Waleed</a:t>
            </a:r>
            <a:endParaRPr/>
          </a:p>
          <a:p>
            <a:pPr indent="-317500" lvl="0" marL="457200" rtl="0" algn="l">
              <a:lnSpc>
                <a:spcPct val="115000"/>
              </a:lnSpc>
              <a:spcBef>
                <a:spcPts val="0"/>
              </a:spcBef>
              <a:spcAft>
                <a:spcPts val="0"/>
              </a:spcAft>
              <a:buSzPts val="1400"/>
              <a:buChar char="●"/>
            </a:pPr>
            <a:r>
              <a:rPr lang="en"/>
              <a:t>Mohamed Yasser</a:t>
            </a:r>
            <a:endParaRPr/>
          </a:p>
        </p:txBody>
      </p:sp>
      <p:pic>
        <p:nvPicPr>
          <p:cNvPr id="2280" name="Google Shape;2280;p2"/>
          <p:cNvPicPr preferRelativeResize="0"/>
          <p:nvPr>
            <p:ph idx="2" type="pic"/>
          </p:nvPr>
        </p:nvPicPr>
        <p:blipFill rotWithShape="1">
          <a:blip r:embed="rId3">
            <a:alphaModFix/>
          </a:blip>
          <a:srcRect b="23592" l="-10" r="0" t="23592"/>
          <a:stretch/>
        </p:blipFill>
        <p:spPr>
          <a:xfrm>
            <a:off x="2085150" y="2852925"/>
            <a:ext cx="4973699" cy="175045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411"/>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4" name="Shape 2284"/>
        <p:cNvGrpSpPr/>
        <p:nvPr/>
      </p:nvGrpSpPr>
      <p:grpSpPr>
        <a:xfrm>
          <a:off x="0" y="0"/>
          <a:ext cx="0" cy="0"/>
          <a:chOff x="0" y="0"/>
          <a:chExt cx="0" cy="0"/>
        </a:xfrm>
      </p:grpSpPr>
      <p:sp>
        <p:nvSpPr>
          <p:cNvPr id="2285" name="Google Shape;2285;p3"/>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3"/>
                </a:solidFill>
              </a:rPr>
              <a:t>Automatic Transistor Sizing</a:t>
            </a:r>
            <a:endParaRPr/>
          </a:p>
        </p:txBody>
      </p:sp>
      <p:sp>
        <p:nvSpPr>
          <p:cNvPr id="2286" name="Google Shape;2286;p3"/>
          <p:cNvSpPr txBox="1"/>
          <p:nvPr>
            <p:ph idx="2" type="subTitle"/>
          </p:nvPr>
        </p:nvSpPr>
        <p:spPr>
          <a:xfrm>
            <a:off x="720000" y="1583200"/>
            <a:ext cx="4251300" cy="2248800"/>
          </a:xfrm>
          <a:prstGeom prst="rect">
            <a:avLst/>
          </a:prstGeom>
          <a:noFill/>
          <a:ln cap="flat" cmpd="sng" w="7620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400"/>
              <a:buNone/>
            </a:pPr>
            <a:r>
              <a:rPr lang="en" sz="1900"/>
              <a:t>Optimal gate sizing of transistors is amongst the fundamental problems in VLSI circuit designing. Size of transistors in any CMOS logic circuit directly affects its performance in terms of speed, power dissipation etc.</a:t>
            </a:r>
            <a:endParaRPr sz="1900"/>
          </a:p>
        </p:txBody>
      </p:sp>
      <p:grpSp>
        <p:nvGrpSpPr>
          <p:cNvPr id="2287" name="Google Shape;2287;p3"/>
          <p:cNvGrpSpPr/>
          <p:nvPr/>
        </p:nvGrpSpPr>
        <p:grpSpPr>
          <a:xfrm>
            <a:off x="6355750" y="4114400"/>
            <a:ext cx="538025" cy="157800"/>
            <a:chOff x="2575325" y="1348650"/>
            <a:chExt cx="538025" cy="157800"/>
          </a:xfrm>
        </p:grpSpPr>
        <p:sp>
          <p:nvSpPr>
            <p:cNvPr id="2288" name="Google Shape;2288;p3"/>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3"/>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3"/>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1" name="Google Shape;2291;p3"/>
          <p:cNvGrpSpPr/>
          <p:nvPr/>
        </p:nvGrpSpPr>
        <p:grpSpPr>
          <a:xfrm>
            <a:off x="1726973" y="4095024"/>
            <a:ext cx="1584576" cy="196550"/>
            <a:chOff x="750198" y="155824"/>
            <a:chExt cx="1584576" cy="196550"/>
          </a:xfrm>
        </p:grpSpPr>
        <p:sp>
          <p:nvSpPr>
            <p:cNvPr id="2292" name="Google Shape;2292;p3"/>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3"/>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3"/>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3"/>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3"/>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3"/>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3"/>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3"/>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3"/>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3"/>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3"/>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3"/>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3"/>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3"/>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3"/>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3"/>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3"/>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3"/>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310" name="Google Shape;2310;p3"/>
          <p:cNvPicPr preferRelativeResize="0"/>
          <p:nvPr/>
        </p:nvPicPr>
        <p:blipFill>
          <a:blip r:embed="rId3">
            <a:alphaModFix/>
          </a:blip>
          <a:stretch>
            <a:fillRect/>
          </a:stretch>
        </p:blipFill>
        <p:spPr>
          <a:xfrm>
            <a:off x="5341325" y="1630025"/>
            <a:ext cx="3584098" cy="2201976"/>
          </a:xfrm>
          <a:prstGeom prst="rect">
            <a:avLst/>
          </a:prstGeom>
          <a:noFill/>
          <a:ln cap="flat" cmpd="sng" w="76200">
            <a:solidFill>
              <a:schemeClr val="accent5"/>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4" name="Shape 2314"/>
        <p:cNvGrpSpPr/>
        <p:nvPr/>
      </p:nvGrpSpPr>
      <p:grpSpPr>
        <a:xfrm>
          <a:off x="0" y="0"/>
          <a:ext cx="0" cy="0"/>
          <a:chOff x="0" y="0"/>
          <a:chExt cx="0" cy="0"/>
        </a:xfrm>
      </p:grpSpPr>
      <p:sp>
        <p:nvSpPr>
          <p:cNvPr id="2315" name="Google Shape;2315;p4"/>
          <p:cNvSpPr txBox="1"/>
          <p:nvPr>
            <p:ph type="title"/>
          </p:nvPr>
        </p:nvSpPr>
        <p:spPr>
          <a:xfrm>
            <a:off x="1158875" y="542525"/>
            <a:ext cx="7704000" cy="47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3"/>
                </a:solidFill>
              </a:rPr>
              <a:t>NAND Circuit</a:t>
            </a:r>
            <a:endParaRPr/>
          </a:p>
        </p:txBody>
      </p:sp>
      <p:grpSp>
        <p:nvGrpSpPr>
          <p:cNvPr id="2316" name="Google Shape;2316;p4"/>
          <p:cNvGrpSpPr/>
          <p:nvPr/>
        </p:nvGrpSpPr>
        <p:grpSpPr>
          <a:xfrm>
            <a:off x="7632175" y="4719975"/>
            <a:ext cx="538025" cy="157800"/>
            <a:chOff x="2575325" y="1348650"/>
            <a:chExt cx="538025" cy="157800"/>
          </a:xfrm>
        </p:grpSpPr>
        <p:sp>
          <p:nvSpPr>
            <p:cNvPr id="2317" name="Google Shape;2317;p4"/>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4"/>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4"/>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0" name="Google Shape;2320;p4"/>
          <p:cNvGrpSpPr/>
          <p:nvPr/>
        </p:nvGrpSpPr>
        <p:grpSpPr>
          <a:xfrm>
            <a:off x="913848" y="4681224"/>
            <a:ext cx="1584576" cy="196550"/>
            <a:chOff x="750198" y="155824"/>
            <a:chExt cx="1584576" cy="196550"/>
          </a:xfrm>
        </p:grpSpPr>
        <p:sp>
          <p:nvSpPr>
            <p:cNvPr id="2321" name="Google Shape;2321;p4"/>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4"/>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4"/>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4"/>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4"/>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4"/>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4"/>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4"/>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4"/>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4"/>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4"/>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4"/>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4"/>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4"/>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4"/>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4"/>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4"/>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4"/>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339" name="Google Shape;2339;p4"/>
          <p:cNvPicPr preferRelativeResize="0"/>
          <p:nvPr/>
        </p:nvPicPr>
        <p:blipFill rotWithShape="1">
          <a:blip r:embed="rId3">
            <a:alphaModFix/>
          </a:blip>
          <a:srcRect b="0" l="0" r="3707" t="0"/>
          <a:stretch/>
        </p:blipFill>
        <p:spPr>
          <a:xfrm>
            <a:off x="2162650" y="1124125"/>
            <a:ext cx="5242599" cy="3595849"/>
          </a:xfrm>
          <a:prstGeom prst="rect">
            <a:avLst/>
          </a:prstGeom>
          <a:noFill/>
          <a:ln cap="flat" cmpd="sng" w="3810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5"/>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3"/>
                </a:solidFill>
              </a:rPr>
              <a:t>NAND Output-Wave</a:t>
            </a:r>
            <a:endParaRPr/>
          </a:p>
        </p:txBody>
      </p:sp>
      <p:grpSp>
        <p:nvGrpSpPr>
          <p:cNvPr id="2345" name="Google Shape;2345;p5"/>
          <p:cNvGrpSpPr/>
          <p:nvPr/>
        </p:nvGrpSpPr>
        <p:grpSpPr>
          <a:xfrm>
            <a:off x="8038725" y="4766775"/>
            <a:ext cx="538025" cy="157800"/>
            <a:chOff x="2575325" y="1348650"/>
            <a:chExt cx="538025" cy="157800"/>
          </a:xfrm>
        </p:grpSpPr>
        <p:sp>
          <p:nvSpPr>
            <p:cNvPr id="2346" name="Google Shape;2346;p5"/>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5"/>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5"/>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9" name="Google Shape;2349;p5"/>
          <p:cNvGrpSpPr/>
          <p:nvPr/>
        </p:nvGrpSpPr>
        <p:grpSpPr>
          <a:xfrm>
            <a:off x="403273" y="4747399"/>
            <a:ext cx="1584576" cy="196550"/>
            <a:chOff x="750198" y="155824"/>
            <a:chExt cx="1584576" cy="196550"/>
          </a:xfrm>
        </p:grpSpPr>
        <p:sp>
          <p:nvSpPr>
            <p:cNvPr id="2350" name="Google Shape;2350;p5"/>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5"/>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5"/>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5"/>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5"/>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5"/>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5"/>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5"/>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5"/>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5"/>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5"/>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5"/>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5"/>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5"/>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5"/>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5"/>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5"/>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5"/>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368" name="Google Shape;2368;p5"/>
          <p:cNvPicPr preferRelativeResize="0"/>
          <p:nvPr/>
        </p:nvPicPr>
        <p:blipFill>
          <a:blip r:embed="rId3">
            <a:alphaModFix/>
          </a:blip>
          <a:stretch>
            <a:fillRect/>
          </a:stretch>
        </p:blipFill>
        <p:spPr>
          <a:xfrm>
            <a:off x="2030925" y="1119625"/>
            <a:ext cx="5426249" cy="3647151"/>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2" name="Shape 2372"/>
        <p:cNvGrpSpPr/>
        <p:nvPr/>
      </p:nvGrpSpPr>
      <p:grpSpPr>
        <a:xfrm>
          <a:off x="0" y="0"/>
          <a:ext cx="0" cy="0"/>
          <a:chOff x="0" y="0"/>
          <a:chExt cx="0" cy="0"/>
        </a:xfrm>
      </p:grpSpPr>
      <p:sp>
        <p:nvSpPr>
          <p:cNvPr id="2373" name="Google Shape;2373;p6"/>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3"/>
                </a:solidFill>
              </a:rPr>
              <a:t>NAND Layout</a:t>
            </a:r>
            <a:endParaRPr/>
          </a:p>
        </p:txBody>
      </p:sp>
      <p:grpSp>
        <p:nvGrpSpPr>
          <p:cNvPr id="2374" name="Google Shape;2374;p6"/>
          <p:cNvGrpSpPr/>
          <p:nvPr/>
        </p:nvGrpSpPr>
        <p:grpSpPr>
          <a:xfrm>
            <a:off x="6355750" y="4114400"/>
            <a:ext cx="538025" cy="157800"/>
            <a:chOff x="2575325" y="1348650"/>
            <a:chExt cx="538025" cy="157800"/>
          </a:xfrm>
        </p:grpSpPr>
        <p:sp>
          <p:nvSpPr>
            <p:cNvPr id="2375" name="Google Shape;2375;p6"/>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6"/>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6"/>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8" name="Google Shape;2378;p6"/>
          <p:cNvGrpSpPr/>
          <p:nvPr/>
        </p:nvGrpSpPr>
        <p:grpSpPr>
          <a:xfrm>
            <a:off x="1726973" y="4095024"/>
            <a:ext cx="1584576" cy="196550"/>
            <a:chOff x="750198" y="155824"/>
            <a:chExt cx="1584576" cy="196550"/>
          </a:xfrm>
        </p:grpSpPr>
        <p:sp>
          <p:nvSpPr>
            <p:cNvPr id="2379" name="Google Shape;2379;p6"/>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6"/>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6"/>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6"/>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6"/>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6"/>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6"/>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6"/>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6"/>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6"/>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6"/>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6"/>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6"/>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6"/>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6"/>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6"/>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6"/>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6"/>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397" name="Google Shape;2397;p6"/>
          <p:cNvPicPr preferRelativeResize="0"/>
          <p:nvPr/>
        </p:nvPicPr>
        <p:blipFill>
          <a:blip r:embed="rId3">
            <a:alphaModFix/>
          </a:blip>
          <a:stretch>
            <a:fillRect/>
          </a:stretch>
        </p:blipFill>
        <p:spPr>
          <a:xfrm>
            <a:off x="1885325" y="1141625"/>
            <a:ext cx="5725851" cy="2707739"/>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1" name="Shape 2401"/>
        <p:cNvGrpSpPr/>
        <p:nvPr/>
      </p:nvGrpSpPr>
      <p:grpSpPr>
        <a:xfrm>
          <a:off x="0" y="0"/>
          <a:ext cx="0" cy="0"/>
          <a:chOff x="0" y="0"/>
          <a:chExt cx="0" cy="0"/>
        </a:xfrm>
      </p:grpSpPr>
      <p:sp>
        <p:nvSpPr>
          <p:cNvPr id="2402" name="Google Shape;2402;p7"/>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3"/>
                </a:solidFill>
              </a:rPr>
              <a:t>NAND DRC</a:t>
            </a:r>
            <a:endParaRPr/>
          </a:p>
        </p:txBody>
      </p:sp>
      <p:grpSp>
        <p:nvGrpSpPr>
          <p:cNvPr id="2403" name="Google Shape;2403;p7"/>
          <p:cNvGrpSpPr/>
          <p:nvPr/>
        </p:nvGrpSpPr>
        <p:grpSpPr>
          <a:xfrm>
            <a:off x="1726973" y="4095024"/>
            <a:ext cx="1584576" cy="196550"/>
            <a:chOff x="750198" y="155824"/>
            <a:chExt cx="1584576" cy="196550"/>
          </a:xfrm>
        </p:grpSpPr>
        <p:sp>
          <p:nvSpPr>
            <p:cNvPr id="2404" name="Google Shape;2404;p7"/>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7"/>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7"/>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7"/>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7"/>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7"/>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7"/>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7"/>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7"/>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7"/>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7"/>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7"/>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7"/>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7"/>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7"/>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7"/>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7"/>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7"/>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422" name="Google Shape;2422;p7"/>
          <p:cNvPicPr preferRelativeResize="0"/>
          <p:nvPr/>
        </p:nvPicPr>
        <p:blipFill>
          <a:blip r:embed="rId3">
            <a:alphaModFix/>
          </a:blip>
          <a:stretch>
            <a:fillRect/>
          </a:stretch>
        </p:blipFill>
        <p:spPr>
          <a:xfrm>
            <a:off x="1466650" y="1657350"/>
            <a:ext cx="6419850" cy="18288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6" name="Shape 2426"/>
        <p:cNvGrpSpPr/>
        <p:nvPr/>
      </p:nvGrpSpPr>
      <p:grpSpPr>
        <a:xfrm>
          <a:off x="0" y="0"/>
          <a:ext cx="0" cy="0"/>
          <a:chOff x="0" y="0"/>
          <a:chExt cx="0" cy="0"/>
        </a:xfrm>
      </p:grpSpPr>
      <p:sp>
        <p:nvSpPr>
          <p:cNvPr id="2427" name="Google Shape;2427;p8"/>
          <p:cNvSpPr txBox="1"/>
          <p:nvPr>
            <p:ph type="title"/>
          </p:nvPr>
        </p:nvSpPr>
        <p:spPr>
          <a:xfrm>
            <a:off x="720000" y="95600"/>
            <a:ext cx="7704000" cy="47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3"/>
                </a:solidFill>
              </a:rPr>
              <a:t>NAND LVS</a:t>
            </a:r>
            <a:endParaRPr/>
          </a:p>
        </p:txBody>
      </p:sp>
      <p:grpSp>
        <p:nvGrpSpPr>
          <p:cNvPr id="2428" name="Google Shape;2428;p8"/>
          <p:cNvGrpSpPr/>
          <p:nvPr/>
        </p:nvGrpSpPr>
        <p:grpSpPr>
          <a:xfrm>
            <a:off x="242548" y="4737974"/>
            <a:ext cx="1584576" cy="196550"/>
            <a:chOff x="750198" y="155824"/>
            <a:chExt cx="1584576" cy="196550"/>
          </a:xfrm>
        </p:grpSpPr>
        <p:sp>
          <p:nvSpPr>
            <p:cNvPr id="2429" name="Google Shape;2429;p8"/>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8"/>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8"/>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8"/>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8"/>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8"/>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8"/>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8"/>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8"/>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8"/>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8"/>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8"/>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8"/>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8"/>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8"/>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8"/>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8"/>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8"/>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447" name="Google Shape;2447;p8"/>
          <p:cNvPicPr preferRelativeResize="0"/>
          <p:nvPr/>
        </p:nvPicPr>
        <p:blipFill rotWithShape="1">
          <a:blip r:embed="rId3">
            <a:alphaModFix/>
          </a:blip>
          <a:srcRect b="0" l="0" r="16422" t="0"/>
          <a:stretch/>
        </p:blipFill>
        <p:spPr>
          <a:xfrm>
            <a:off x="2291500" y="711650"/>
            <a:ext cx="4665449" cy="4431851"/>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1" name="Shape 2451"/>
        <p:cNvGrpSpPr/>
        <p:nvPr/>
      </p:nvGrpSpPr>
      <p:grpSpPr>
        <a:xfrm>
          <a:off x="0" y="0"/>
          <a:ext cx="0" cy="0"/>
          <a:chOff x="0" y="0"/>
          <a:chExt cx="0" cy="0"/>
        </a:xfrm>
      </p:grpSpPr>
      <p:sp>
        <p:nvSpPr>
          <p:cNvPr id="2452" name="Google Shape;2452;p9"/>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3"/>
                </a:solidFill>
              </a:rPr>
              <a:t>AND-OR Circuit</a:t>
            </a:r>
            <a:endParaRPr/>
          </a:p>
        </p:txBody>
      </p:sp>
      <p:grpSp>
        <p:nvGrpSpPr>
          <p:cNvPr id="2453" name="Google Shape;2453;p9"/>
          <p:cNvGrpSpPr/>
          <p:nvPr/>
        </p:nvGrpSpPr>
        <p:grpSpPr>
          <a:xfrm>
            <a:off x="157448" y="4662324"/>
            <a:ext cx="1584576" cy="196550"/>
            <a:chOff x="750198" y="155824"/>
            <a:chExt cx="1584576" cy="196550"/>
          </a:xfrm>
        </p:grpSpPr>
        <p:sp>
          <p:nvSpPr>
            <p:cNvPr id="2454" name="Google Shape;2454;p9"/>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9"/>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9"/>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9"/>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9"/>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9"/>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9"/>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9"/>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9"/>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9"/>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9"/>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9"/>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9"/>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9"/>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9"/>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9"/>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9"/>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9"/>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472" name="Google Shape;2472;p9"/>
          <p:cNvPicPr preferRelativeResize="0"/>
          <p:nvPr/>
        </p:nvPicPr>
        <p:blipFill>
          <a:blip r:embed="rId3">
            <a:alphaModFix/>
          </a:blip>
          <a:stretch>
            <a:fillRect/>
          </a:stretch>
        </p:blipFill>
        <p:spPr>
          <a:xfrm>
            <a:off x="2102449" y="1161675"/>
            <a:ext cx="5264627" cy="38211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Bachelor's Degree in Electronics Engineering by Slidesgo">
  <a:themeElements>
    <a:clrScheme name="Simple Light">
      <a:dk1>
        <a:srgbClr val="403953"/>
      </a:dk1>
      <a:lt1>
        <a:srgbClr val="F8F8F8"/>
      </a:lt1>
      <a:dk2>
        <a:srgbClr val="859294"/>
      </a:dk2>
      <a:lt2>
        <a:srgbClr val="D1D8E6"/>
      </a:lt2>
      <a:accent1>
        <a:srgbClr val="BABFD7"/>
      </a:accent1>
      <a:accent2>
        <a:srgbClr val="ECD9DD"/>
      </a:accent2>
      <a:accent3>
        <a:srgbClr val="575979"/>
      </a:accent3>
      <a:accent4>
        <a:srgbClr val="586160"/>
      </a:accent4>
      <a:accent5>
        <a:srgbClr val="FFFFFF"/>
      </a:accent5>
      <a:accent6>
        <a:srgbClr val="FFFFFF"/>
      </a:accent6>
      <a:hlink>
        <a:srgbClr val="4039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