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7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32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1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45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161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56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94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6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72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5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5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9C0E-E985-4F2B-B93C-8E6774B16518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7CFC-BFFF-4527-8C77-C980367E71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1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65107" y="190544"/>
            <a:ext cx="8008035" cy="6380386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1097270" y="113195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1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2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3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4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5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6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7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8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9</a:t>
            </a:r>
            <a:r>
              <a:rPr lang="nb-NO" sz="10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     </a:t>
            </a:r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126266" y="1023229"/>
            <a:ext cx="3690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1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2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3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4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5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6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7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8</a:t>
            </a:r>
            <a:endParaRPr lang="nb-NO" sz="10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endParaRPr lang="nb-NO" sz="800" b="1" dirty="0">
              <a:latin typeface="Courier New" panose="02070309020205020404" pitchFamily="49" charset="0"/>
              <a:ea typeface="Source Code Pro Black" panose="020B0809030403020204" pitchFamily="49" charset="0"/>
              <a:cs typeface="Courier New" panose="02070309020205020404" pitchFamily="49" charset="0"/>
            </a:endParaRPr>
          </a:p>
          <a:p>
            <a:r>
              <a:rPr lang="nb-NO" sz="2400" b="1" dirty="0">
                <a:latin typeface="Courier New" panose="02070309020205020404" pitchFamily="49" charset="0"/>
                <a:ea typeface="Source Code Pro Black" panose="020B08090304030202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5094514" y="18113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(7,2)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1841863" y="310460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(2,4)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3122022" y="50901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(4,7)</a:t>
            </a:r>
          </a:p>
        </p:txBody>
      </p:sp>
    </p:spTree>
    <p:extLst>
      <p:ext uri="{BB962C8B-B14F-4D97-AF65-F5344CB8AC3E}">
        <p14:creationId xmlns:p14="http://schemas.microsoft.com/office/powerpoint/2010/main" val="370690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Skjermfremvisning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Source Code Pro Black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4</cp:revision>
  <dcterms:created xsi:type="dcterms:W3CDTF">2017-10-02T11:04:17Z</dcterms:created>
  <dcterms:modified xsi:type="dcterms:W3CDTF">2017-10-02T11:32:48Z</dcterms:modified>
</cp:coreProperties>
</file>