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4"/>
  </p:normalViewPr>
  <p:slideViewPr>
    <p:cSldViewPr snapToGrid="0" snapToObjects="1">
      <p:cViewPr varScale="1">
        <p:scale>
          <a:sx n="107" d="100"/>
          <a:sy n="107" d="100"/>
        </p:scale>
        <p:origin x="200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D362-A73F-9342-8E25-D2CF56234776}" type="datetimeFigureOut">
              <a:rPr lang="nb-NO" smtClean="0"/>
              <a:t>28.06.2017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F6F1-7BDC-FF4F-BD5E-55C736296A4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D362-A73F-9342-8E25-D2CF56234776}" type="datetimeFigureOut">
              <a:rPr lang="nb-NO" smtClean="0"/>
              <a:t>28.06.2017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F6F1-7BDC-FF4F-BD5E-55C736296A4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D362-A73F-9342-8E25-D2CF56234776}" type="datetimeFigureOut">
              <a:rPr lang="nb-NO" smtClean="0"/>
              <a:t>28.06.2017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F6F1-7BDC-FF4F-BD5E-55C736296A4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D362-A73F-9342-8E25-D2CF56234776}" type="datetimeFigureOut">
              <a:rPr lang="nb-NO" smtClean="0"/>
              <a:t>28.06.2017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F6F1-7BDC-FF4F-BD5E-55C736296A4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D362-A73F-9342-8E25-D2CF56234776}" type="datetimeFigureOut">
              <a:rPr lang="nb-NO" smtClean="0"/>
              <a:t>28.06.2017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F6F1-7BDC-FF4F-BD5E-55C736296A4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D362-A73F-9342-8E25-D2CF56234776}" type="datetimeFigureOut">
              <a:rPr lang="nb-NO" smtClean="0"/>
              <a:t>28.06.2017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F6F1-7BDC-FF4F-BD5E-55C736296A4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D362-A73F-9342-8E25-D2CF56234776}" type="datetimeFigureOut">
              <a:rPr lang="nb-NO" smtClean="0"/>
              <a:t>28.06.2017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F6F1-7BDC-FF4F-BD5E-55C736296A4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D362-A73F-9342-8E25-D2CF56234776}" type="datetimeFigureOut">
              <a:rPr lang="nb-NO" smtClean="0"/>
              <a:t>28.06.2017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F6F1-7BDC-FF4F-BD5E-55C736296A4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D362-A73F-9342-8E25-D2CF56234776}" type="datetimeFigureOut">
              <a:rPr lang="nb-NO" smtClean="0"/>
              <a:t>28.06.2017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F6F1-7BDC-FF4F-BD5E-55C736296A4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D362-A73F-9342-8E25-D2CF56234776}" type="datetimeFigureOut">
              <a:rPr lang="nb-NO" smtClean="0"/>
              <a:t>28.06.2017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F6F1-7BDC-FF4F-BD5E-55C736296A4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D362-A73F-9342-8E25-D2CF56234776}" type="datetimeFigureOut">
              <a:rPr lang="nb-NO" smtClean="0"/>
              <a:t>28.06.2017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F6F1-7BDC-FF4F-BD5E-55C736296A4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FD362-A73F-9342-8E25-D2CF56234776}" type="datetimeFigureOut">
              <a:rPr lang="nb-NO" smtClean="0"/>
              <a:t>28.06.2017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EF6F1-7BDC-FF4F-BD5E-55C736296A4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e 23"/>
          <p:cNvGrpSpPr/>
          <p:nvPr/>
        </p:nvGrpSpPr>
        <p:grpSpPr>
          <a:xfrm>
            <a:off x="4545125" y="1845733"/>
            <a:ext cx="3292970" cy="2921252"/>
            <a:chOff x="4545125" y="1845733"/>
            <a:chExt cx="3292970" cy="2921252"/>
          </a:xfrm>
        </p:grpSpPr>
        <p:cxnSp>
          <p:nvCxnSpPr>
            <p:cNvPr id="10" name="Rett pil 9"/>
            <p:cNvCxnSpPr/>
            <p:nvPr/>
          </p:nvCxnSpPr>
          <p:spPr>
            <a:xfrm>
              <a:off x="4840896" y="2641600"/>
              <a:ext cx="0" cy="177602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kstSylinder 10"/>
            <p:cNvSpPr txBox="1"/>
            <p:nvPr/>
          </p:nvSpPr>
          <p:spPr>
            <a:xfrm>
              <a:off x="4545125" y="3227927"/>
              <a:ext cx="3465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2400" dirty="0" smtClean="0">
                  <a:solidFill>
                    <a:schemeClr val="accent1"/>
                  </a:solidFill>
                </a:rPr>
                <a:t>h</a:t>
              </a:r>
              <a:endParaRPr lang="nb-NO" sz="2400" dirty="0">
                <a:solidFill>
                  <a:schemeClr val="accent1"/>
                </a:solidFill>
              </a:endParaRPr>
            </a:p>
          </p:txBody>
        </p:sp>
        <p:sp>
          <p:nvSpPr>
            <p:cNvPr id="12" name="TekstSylinder 11"/>
            <p:cNvSpPr txBox="1"/>
            <p:nvPr/>
          </p:nvSpPr>
          <p:spPr>
            <a:xfrm>
              <a:off x="7315195" y="4305320"/>
              <a:ext cx="5229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2400" dirty="0" err="1" smtClean="0">
                  <a:solidFill>
                    <a:schemeClr val="accent1"/>
                  </a:solidFill>
                </a:rPr>
                <a:t>q</a:t>
              </a:r>
              <a:r>
                <a:rPr lang="nb-NO" sz="2400" baseline="-25000" dirty="0" err="1" smtClean="0">
                  <a:solidFill>
                    <a:schemeClr val="accent1"/>
                  </a:solidFill>
                </a:rPr>
                <a:t>ut</a:t>
              </a:r>
              <a:endParaRPr lang="nb-NO" sz="2400" baseline="-25000" dirty="0">
                <a:solidFill>
                  <a:schemeClr val="accent1"/>
                </a:solidFill>
              </a:endParaRPr>
            </a:p>
          </p:txBody>
        </p:sp>
        <p:sp>
          <p:nvSpPr>
            <p:cNvPr id="16" name="Sylinder 15"/>
            <p:cNvSpPr/>
            <p:nvPr/>
          </p:nvSpPr>
          <p:spPr>
            <a:xfrm>
              <a:off x="5080000" y="1845733"/>
              <a:ext cx="1794934" cy="2865987"/>
            </a:xfrm>
            <a:prstGeom prst="can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Sylinder 16"/>
            <p:cNvSpPr/>
            <p:nvPr/>
          </p:nvSpPr>
          <p:spPr>
            <a:xfrm>
              <a:off x="5080003" y="2402562"/>
              <a:ext cx="1794934" cy="2309161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Ellipse 20"/>
            <p:cNvSpPr/>
            <p:nvPr/>
          </p:nvSpPr>
          <p:spPr>
            <a:xfrm>
              <a:off x="5079998" y="3285061"/>
              <a:ext cx="1794936" cy="440269"/>
            </a:xfrm>
            <a:prstGeom prst="ellipse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TekstSylinder 21"/>
            <p:cNvSpPr txBox="1"/>
            <p:nvPr/>
          </p:nvSpPr>
          <p:spPr>
            <a:xfrm>
              <a:off x="5808126" y="3255455"/>
              <a:ext cx="4238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2400" dirty="0" smtClean="0">
                  <a:solidFill>
                    <a:schemeClr val="bg1"/>
                  </a:solidFill>
                </a:rPr>
                <a:t>A</a:t>
              </a:r>
              <a:r>
                <a:rPr lang="nb-NO" sz="2400" baseline="-25000" dirty="0" smtClean="0">
                  <a:solidFill>
                    <a:schemeClr val="bg1"/>
                  </a:solidFill>
                </a:rPr>
                <a:t>t</a:t>
              </a:r>
              <a:endParaRPr lang="nb-NO" sz="2400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7" name="Rett pil 6"/>
            <p:cNvCxnSpPr/>
            <p:nvPr/>
          </p:nvCxnSpPr>
          <p:spPr>
            <a:xfrm>
              <a:off x="6667776" y="4518385"/>
              <a:ext cx="681291" cy="0"/>
            </a:xfrm>
            <a:prstGeom prst="straightConnector1">
              <a:avLst/>
            </a:prstGeom>
            <a:ln w="1016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kstSylinder 12"/>
            <p:cNvSpPr txBox="1"/>
            <p:nvPr/>
          </p:nvSpPr>
          <p:spPr>
            <a:xfrm>
              <a:off x="6451592" y="4186788"/>
              <a:ext cx="4700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2400" dirty="0" smtClean="0">
                  <a:solidFill>
                    <a:schemeClr val="bg1"/>
                  </a:solidFill>
                </a:rPr>
                <a:t>A</a:t>
              </a:r>
              <a:r>
                <a:rPr lang="nb-NO" sz="2400" baseline="-25000" dirty="0" smtClean="0">
                  <a:solidFill>
                    <a:schemeClr val="bg1"/>
                  </a:solidFill>
                </a:rPr>
                <a:t>h</a:t>
              </a:r>
              <a:endParaRPr lang="nb-NO" sz="2400" baseline="-25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e 3"/>
          <p:cNvGrpSpPr/>
          <p:nvPr/>
        </p:nvGrpSpPr>
        <p:grpSpPr>
          <a:xfrm>
            <a:off x="4545125" y="783193"/>
            <a:ext cx="3292970" cy="3983792"/>
            <a:chOff x="4545125" y="783193"/>
            <a:chExt cx="3292970" cy="3983792"/>
          </a:xfrm>
        </p:grpSpPr>
        <p:cxnSp>
          <p:nvCxnSpPr>
            <p:cNvPr id="10" name="Rett pil 9"/>
            <p:cNvCxnSpPr/>
            <p:nvPr/>
          </p:nvCxnSpPr>
          <p:spPr>
            <a:xfrm>
              <a:off x="4840896" y="2641600"/>
              <a:ext cx="0" cy="177602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kstSylinder 10"/>
            <p:cNvSpPr txBox="1"/>
            <p:nvPr/>
          </p:nvSpPr>
          <p:spPr>
            <a:xfrm>
              <a:off x="4545125" y="3227927"/>
              <a:ext cx="3465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2400" dirty="0" smtClean="0">
                  <a:solidFill>
                    <a:schemeClr val="accent1"/>
                  </a:solidFill>
                </a:rPr>
                <a:t>h</a:t>
              </a:r>
              <a:endParaRPr lang="nb-NO" sz="2400" dirty="0">
                <a:solidFill>
                  <a:schemeClr val="accent1"/>
                </a:solidFill>
              </a:endParaRPr>
            </a:p>
          </p:txBody>
        </p:sp>
        <p:sp>
          <p:nvSpPr>
            <p:cNvPr id="12" name="TekstSylinder 11"/>
            <p:cNvSpPr txBox="1"/>
            <p:nvPr/>
          </p:nvSpPr>
          <p:spPr>
            <a:xfrm>
              <a:off x="7315195" y="4305320"/>
              <a:ext cx="5229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2400" dirty="0" err="1" smtClean="0">
                  <a:solidFill>
                    <a:schemeClr val="accent1"/>
                  </a:solidFill>
                </a:rPr>
                <a:t>q</a:t>
              </a:r>
              <a:r>
                <a:rPr lang="nb-NO" sz="2400" baseline="-25000" dirty="0" err="1" smtClean="0">
                  <a:solidFill>
                    <a:schemeClr val="accent1"/>
                  </a:solidFill>
                </a:rPr>
                <a:t>ut</a:t>
              </a:r>
              <a:endParaRPr lang="nb-NO" sz="2400" baseline="-25000" dirty="0">
                <a:solidFill>
                  <a:schemeClr val="accent1"/>
                </a:solidFill>
              </a:endParaRPr>
            </a:p>
          </p:txBody>
        </p:sp>
        <p:sp>
          <p:nvSpPr>
            <p:cNvPr id="16" name="Sylinder 15"/>
            <p:cNvSpPr/>
            <p:nvPr/>
          </p:nvSpPr>
          <p:spPr>
            <a:xfrm>
              <a:off x="5080000" y="1845733"/>
              <a:ext cx="1794934" cy="2865987"/>
            </a:xfrm>
            <a:prstGeom prst="can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Sylinder 16"/>
            <p:cNvSpPr/>
            <p:nvPr/>
          </p:nvSpPr>
          <p:spPr>
            <a:xfrm>
              <a:off x="5080003" y="2402562"/>
              <a:ext cx="1794934" cy="2309161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Ellipse 20"/>
            <p:cNvSpPr/>
            <p:nvPr/>
          </p:nvSpPr>
          <p:spPr>
            <a:xfrm>
              <a:off x="5079998" y="3285061"/>
              <a:ext cx="1794936" cy="440269"/>
            </a:xfrm>
            <a:prstGeom prst="ellipse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TekstSylinder 21"/>
            <p:cNvSpPr txBox="1"/>
            <p:nvPr/>
          </p:nvSpPr>
          <p:spPr>
            <a:xfrm>
              <a:off x="5808126" y="3255455"/>
              <a:ext cx="4238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2400" dirty="0" smtClean="0">
                  <a:solidFill>
                    <a:schemeClr val="bg1"/>
                  </a:solidFill>
                </a:rPr>
                <a:t>A</a:t>
              </a:r>
              <a:r>
                <a:rPr lang="nb-NO" sz="2400" baseline="-25000" dirty="0" smtClean="0">
                  <a:solidFill>
                    <a:schemeClr val="bg1"/>
                  </a:solidFill>
                </a:rPr>
                <a:t>t</a:t>
              </a:r>
              <a:endParaRPr lang="nb-NO" sz="2400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Rett pil 13"/>
            <p:cNvCxnSpPr/>
            <p:nvPr/>
          </p:nvCxnSpPr>
          <p:spPr>
            <a:xfrm>
              <a:off x="5537198" y="1303867"/>
              <a:ext cx="0" cy="759184"/>
            </a:xfrm>
            <a:prstGeom prst="straightConnector1">
              <a:avLst/>
            </a:prstGeom>
            <a:ln w="1016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kstSylinder 14"/>
            <p:cNvSpPr txBox="1"/>
            <p:nvPr/>
          </p:nvSpPr>
          <p:spPr>
            <a:xfrm>
              <a:off x="5283197" y="783193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2400" dirty="0" err="1" smtClean="0">
                  <a:solidFill>
                    <a:schemeClr val="accent1"/>
                  </a:solidFill>
                </a:rPr>
                <a:t>q</a:t>
              </a:r>
              <a:r>
                <a:rPr lang="nb-NO" sz="2400" baseline="-25000" dirty="0" err="1" smtClean="0">
                  <a:solidFill>
                    <a:schemeClr val="accent1"/>
                  </a:solidFill>
                </a:rPr>
                <a:t>inn</a:t>
              </a:r>
              <a:endParaRPr lang="nb-NO" sz="2400" baseline="-25000" dirty="0">
                <a:solidFill>
                  <a:schemeClr val="accent1"/>
                </a:solidFill>
              </a:endParaRPr>
            </a:p>
          </p:txBody>
        </p:sp>
        <p:cxnSp>
          <p:nvCxnSpPr>
            <p:cNvPr id="7" name="Rett pil 6"/>
            <p:cNvCxnSpPr/>
            <p:nvPr/>
          </p:nvCxnSpPr>
          <p:spPr>
            <a:xfrm>
              <a:off x="6667776" y="4518385"/>
              <a:ext cx="681291" cy="0"/>
            </a:xfrm>
            <a:prstGeom prst="straightConnector1">
              <a:avLst/>
            </a:prstGeom>
            <a:ln w="1016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kstSylinder 12"/>
            <p:cNvSpPr txBox="1"/>
            <p:nvPr/>
          </p:nvSpPr>
          <p:spPr>
            <a:xfrm>
              <a:off x="6451592" y="4186788"/>
              <a:ext cx="4700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2400" dirty="0" smtClean="0">
                  <a:solidFill>
                    <a:schemeClr val="bg1"/>
                  </a:solidFill>
                </a:rPr>
                <a:t>A</a:t>
              </a:r>
              <a:r>
                <a:rPr lang="nb-NO" sz="2400" baseline="-25000" dirty="0" smtClean="0">
                  <a:solidFill>
                    <a:schemeClr val="bg1"/>
                  </a:solidFill>
                </a:rPr>
                <a:t>h</a:t>
              </a:r>
              <a:endParaRPr lang="nb-NO" sz="2400" baseline="-25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2705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e 7"/>
          <p:cNvGrpSpPr/>
          <p:nvPr/>
        </p:nvGrpSpPr>
        <p:grpSpPr>
          <a:xfrm>
            <a:off x="3816993" y="-129110"/>
            <a:ext cx="5252847" cy="6931848"/>
            <a:chOff x="1006061" y="-129110"/>
            <a:chExt cx="5252847" cy="6931848"/>
          </a:xfrm>
        </p:grpSpPr>
        <p:cxnSp>
          <p:nvCxnSpPr>
            <p:cNvPr id="10" name="Rett pil 9"/>
            <p:cNvCxnSpPr/>
            <p:nvPr/>
          </p:nvCxnSpPr>
          <p:spPr>
            <a:xfrm>
              <a:off x="1403430" y="1729297"/>
              <a:ext cx="0" cy="177602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kstSylinder 10"/>
            <p:cNvSpPr txBox="1"/>
            <p:nvPr/>
          </p:nvSpPr>
          <p:spPr>
            <a:xfrm>
              <a:off x="1006061" y="2315624"/>
              <a:ext cx="4507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2400" dirty="0" smtClean="0">
                  <a:solidFill>
                    <a:schemeClr val="accent1"/>
                  </a:solidFill>
                </a:rPr>
                <a:t>h</a:t>
              </a:r>
              <a:r>
                <a:rPr lang="nb-NO" sz="2400" baseline="-25000" dirty="0" smtClean="0">
                  <a:solidFill>
                    <a:schemeClr val="accent1"/>
                  </a:solidFill>
                </a:rPr>
                <a:t>1</a:t>
              </a:r>
              <a:endParaRPr lang="nb-NO" sz="2400" baseline="-25000" dirty="0">
                <a:solidFill>
                  <a:schemeClr val="accent1"/>
                </a:solidFill>
              </a:endParaRPr>
            </a:p>
          </p:txBody>
        </p:sp>
        <p:sp>
          <p:nvSpPr>
            <p:cNvPr id="12" name="TekstSylinder 11"/>
            <p:cNvSpPr txBox="1"/>
            <p:nvPr/>
          </p:nvSpPr>
          <p:spPr>
            <a:xfrm>
              <a:off x="3984604" y="3393017"/>
              <a:ext cx="627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2400" dirty="0" smtClean="0">
                  <a:solidFill>
                    <a:schemeClr val="accent1"/>
                  </a:solidFill>
                </a:rPr>
                <a:t>q</a:t>
              </a:r>
              <a:r>
                <a:rPr lang="nb-NO" sz="2400" baseline="-25000" dirty="0" smtClean="0">
                  <a:solidFill>
                    <a:schemeClr val="accent1"/>
                  </a:solidFill>
                </a:rPr>
                <a:t>ut1</a:t>
              </a:r>
              <a:endParaRPr lang="nb-NO" sz="2400" baseline="-25000" dirty="0">
                <a:solidFill>
                  <a:schemeClr val="accent1"/>
                </a:solidFill>
              </a:endParaRPr>
            </a:p>
          </p:txBody>
        </p:sp>
        <p:sp>
          <p:nvSpPr>
            <p:cNvPr id="16" name="Sylinder 15"/>
            <p:cNvSpPr/>
            <p:nvPr/>
          </p:nvSpPr>
          <p:spPr>
            <a:xfrm>
              <a:off x="1642534" y="933430"/>
              <a:ext cx="1794934" cy="2865987"/>
            </a:xfrm>
            <a:prstGeom prst="can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Sylinder 16"/>
            <p:cNvSpPr/>
            <p:nvPr/>
          </p:nvSpPr>
          <p:spPr>
            <a:xfrm>
              <a:off x="1642537" y="1490259"/>
              <a:ext cx="1794934" cy="2309161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Ellipse 20"/>
            <p:cNvSpPr/>
            <p:nvPr/>
          </p:nvSpPr>
          <p:spPr>
            <a:xfrm>
              <a:off x="1642532" y="2372758"/>
              <a:ext cx="1794936" cy="440269"/>
            </a:xfrm>
            <a:prstGeom prst="ellipse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TekstSylinder 21"/>
            <p:cNvSpPr txBox="1"/>
            <p:nvPr/>
          </p:nvSpPr>
          <p:spPr>
            <a:xfrm>
              <a:off x="2370660" y="2343152"/>
              <a:ext cx="528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2400" dirty="0" smtClean="0">
                  <a:solidFill>
                    <a:schemeClr val="bg1"/>
                  </a:solidFill>
                </a:rPr>
                <a:t>A</a:t>
              </a:r>
              <a:r>
                <a:rPr lang="nb-NO" sz="2400" baseline="-25000" dirty="0" smtClean="0">
                  <a:solidFill>
                    <a:schemeClr val="bg1"/>
                  </a:solidFill>
                </a:rPr>
                <a:t>t1</a:t>
              </a:r>
              <a:endParaRPr lang="nb-NO" sz="2400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Rett pil 13"/>
            <p:cNvCxnSpPr/>
            <p:nvPr/>
          </p:nvCxnSpPr>
          <p:spPr>
            <a:xfrm>
              <a:off x="2099732" y="391564"/>
              <a:ext cx="0" cy="759184"/>
            </a:xfrm>
            <a:prstGeom prst="straightConnector1">
              <a:avLst/>
            </a:prstGeom>
            <a:ln w="1016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kstSylinder 14"/>
            <p:cNvSpPr txBox="1"/>
            <p:nvPr/>
          </p:nvSpPr>
          <p:spPr>
            <a:xfrm>
              <a:off x="1845731" y="-129110"/>
              <a:ext cx="7120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2400" dirty="0" smtClean="0">
                  <a:solidFill>
                    <a:schemeClr val="accent1"/>
                  </a:solidFill>
                </a:rPr>
                <a:t>q</a:t>
              </a:r>
              <a:r>
                <a:rPr lang="nb-NO" sz="2400" baseline="-25000" dirty="0" smtClean="0">
                  <a:solidFill>
                    <a:schemeClr val="accent1"/>
                  </a:solidFill>
                </a:rPr>
                <a:t>inn1</a:t>
              </a:r>
              <a:endParaRPr lang="nb-NO" sz="2400" baseline="-25000" dirty="0">
                <a:solidFill>
                  <a:schemeClr val="accent1"/>
                </a:solidFill>
              </a:endParaRPr>
            </a:p>
          </p:txBody>
        </p:sp>
        <p:cxnSp>
          <p:nvCxnSpPr>
            <p:cNvPr id="7" name="Rett pil 6"/>
            <p:cNvCxnSpPr/>
            <p:nvPr/>
          </p:nvCxnSpPr>
          <p:spPr>
            <a:xfrm>
              <a:off x="3230310" y="3606082"/>
              <a:ext cx="681291" cy="0"/>
            </a:xfrm>
            <a:prstGeom prst="straightConnector1">
              <a:avLst/>
            </a:prstGeom>
            <a:ln w="1016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Rett pil 18"/>
            <p:cNvCxnSpPr/>
            <p:nvPr/>
          </p:nvCxnSpPr>
          <p:spPr>
            <a:xfrm>
              <a:off x="3157514" y="4732615"/>
              <a:ext cx="0" cy="177602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kstSylinder 19"/>
            <p:cNvSpPr txBox="1"/>
            <p:nvPr/>
          </p:nvSpPr>
          <p:spPr>
            <a:xfrm>
              <a:off x="2777078" y="5318942"/>
              <a:ext cx="4507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2400" dirty="0" smtClean="0">
                  <a:solidFill>
                    <a:schemeClr val="accent1"/>
                  </a:solidFill>
                </a:rPr>
                <a:t>h</a:t>
              </a:r>
              <a:r>
                <a:rPr lang="nb-NO" sz="2400" baseline="-25000" dirty="0" smtClean="0">
                  <a:solidFill>
                    <a:schemeClr val="accent1"/>
                  </a:solidFill>
                </a:rPr>
                <a:t>2</a:t>
              </a:r>
              <a:endParaRPr lang="nb-NO" sz="2400" baseline="-25000" dirty="0">
                <a:solidFill>
                  <a:schemeClr val="accent1"/>
                </a:solidFill>
              </a:endParaRPr>
            </a:p>
          </p:txBody>
        </p:sp>
        <p:sp>
          <p:nvSpPr>
            <p:cNvPr id="23" name="TekstSylinder 22"/>
            <p:cNvSpPr txBox="1"/>
            <p:nvPr/>
          </p:nvSpPr>
          <p:spPr>
            <a:xfrm>
              <a:off x="5631813" y="6336960"/>
              <a:ext cx="627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2400" dirty="0" smtClean="0">
                  <a:solidFill>
                    <a:schemeClr val="accent1"/>
                  </a:solidFill>
                </a:rPr>
                <a:t>q</a:t>
              </a:r>
              <a:r>
                <a:rPr lang="nb-NO" sz="2400" baseline="-25000" dirty="0" smtClean="0">
                  <a:solidFill>
                    <a:schemeClr val="accent1"/>
                  </a:solidFill>
                </a:rPr>
                <a:t>ut2</a:t>
              </a:r>
              <a:endParaRPr lang="nb-NO" sz="2400" baseline="-25000" dirty="0">
                <a:solidFill>
                  <a:schemeClr val="accent1"/>
                </a:solidFill>
              </a:endParaRPr>
            </a:p>
          </p:txBody>
        </p:sp>
        <p:sp>
          <p:nvSpPr>
            <p:cNvPr id="24" name="Sylinder 23"/>
            <p:cNvSpPr/>
            <p:nvPr/>
          </p:nvSpPr>
          <p:spPr>
            <a:xfrm>
              <a:off x="3396618" y="3936748"/>
              <a:ext cx="1794934" cy="2865987"/>
            </a:xfrm>
            <a:prstGeom prst="can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Sylinder 24"/>
            <p:cNvSpPr/>
            <p:nvPr/>
          </p:nvSpPr>
          <p:spPr>
            <a:xfrm>
              <a:off x="3396621" y="4493577"/>
              <a:ext cx="1794934" cy="2309161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Ellipse 26"/>
            <p:cNvSpPr/>
            <p:nvPr/>
          </p:nvSpPr>
          <p:spPr>
            <a:xfrm>
              <a:off x="3396616" y="5376076"/>
              <a:ext cx="1794936" cy="440269"/>
            </a:xfrm>
            <a:prstGeom prst="ellipse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TekstSylinder 27"/>
            <p:cNvSpPr txBox="1"/>
            <p:nvPr/>
          </p:nvSpPr>
          <p:spPr>
            <a:xfrm>
              <a:off x="4124744" y="5346470"/>
              <a:ext cx="528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2400" dirty="0" smtClean="0">
                  <a:solidFill>
                    <a:schemeClr val="bg1"/>
                  </a:solidFill>
                </a:rPr>
                <a:t>A</a:t>
              </a:r>
              <a:r>
                <a:rPr lang="nb-NO" sz="2400" baseline="-25000" dirty="0" smtClean="0">
                  <a:solidFill>
                    <a:schemeClr val="bg1"/>
                  </a:solidFill>
                </a:rPr>
                <a:t>t2</a:t>
              </a:r>
              <a:endParaRPr lang="nb-NO" sz="2400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29" name="Rett pil 28"/>
            <p:cNvCxnSpPr/>
            <p:nvPr/>
          </p:nvCxnSpPr>
          <p:spPr>
            <a:xfrm>
              <a:off x="3877729" y="3556118"/>
              <a:ext cx="0" cy="507883"/>
            </a:xfrm>
            <a:prstGeom prst="straightConnector1">
              <a:avLst/>
            </a:prstGeom>
            <a:ln w="1016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Rett pil 30"/>
            <p:cNvCxnSpPr/>
            <p:nvPr/>
          </p:nvCxnSpPr>
          <p:spPr>
            <a:xfrm>
              <a:off x="4984394" y="6609400"/>
              <a:ext cx="681291" cy="0"/>
            </a:xfrm>
            <a:prstGeom prst="straightConnector1">
              <a:avLst/>
            </a:prstGeom>
            <a:ln w="1016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kstSylinder 12"/>
            <p:cNvSpPr txBox="1"/>
            <p:nvPr/>
          </p:nvSpPr>
          <p:spPr>
            <a:xfrm>
              <a:off x="2898690" y="3206753"/>
              <a:ext cx="6403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2400" smtClean="0">
                  <a:solidFill>
                    <a:schemeClr val="bg1"/>
                  </a:solidFill>
                </a:rPr>
                <a:t>A</a:t>
              </a:r>
              <a:r>
                <a:rPr lang="nb-NO" sz="2400" baseline="-25000" smtClean="0">
                  <a:solidFill>
                    <a:schemeClr val="bg1"/>
                  </a:solidFill>
                </a:rPr>
                <a:t>h1</a:t>
              </a:r>
              <a:endParaRPr lang="nb-NO" sz="24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26" name="TekstSylinder 25"/>
            <p:cNvSpPr txBox="1"/>
            <p:nvPr/>
          </p:nvSpPr>
          <p:spPr>
            <a:xfrm>
              <a:off x="4696960" y="6254053"/>
              <a:ext cx="5741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2400" smtClean="0">
                  <a:solidFill>
                    <a:schemeClr val="bg1"/>
                  </a:solidFill>
                </a:rPr>
                <a:t>A</a:t>
              </a:r>
              <a:r>
                <a:rPr lang="nb-NO" sz="2400" baseline="-25000" smtClean="0">
                  <a:solidFill>
                    <a:schemeClr val="bg1"/>
                  </a:solidFill>
                </a:rPr>
                <a:t>h2</a:t>
              </a:r>
              <a:endParaRPr lang="nb-NO" sz="2400" baseline="-25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2403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1515</TotalTime>
  <Words>18</Words>
  <Application>Microsoft Macintosh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Office-tema</vt:lpstr>
      <vt:lpstr>PowerPoint-presentasjon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Rune Mathisen</dc:creator>
  <cp:lastModifiedBy>Rune Mathisen</cp:lastModifiedBy>
  <cp:revision>15</cp:revision>
  <dcterms:created xsi:type="dcterms:W3CDTF">2017-06-06T14:38:26Z</dcterms:created>
  <dcterms:modified xsi:type="dcterms:W3CDTF">2017-06-28T07:33:44Z</dcterms:modified>
</cp:coreProperties>
</file>