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2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2614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132204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8360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l[-1] </a:t>
                      </a:r>
                      <a:r>
                        <a:rPr lang="nb-NO" sz="100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gir 1.4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63532"/>
              </p:ext>
            </p:extLst>
          </p:nvPr>
        </p:nvGraphicFramePr>
        <p:xfrm>
          <a:off x="2302526" y="1700727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534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9756"/>
              </p:ext>
            </p:extLst>
          </p:nvPr>
        </p:nvGraphicFramePr>
        <p:xfrm>
          <a:off x="4599542" y="22034"/>
          <a:ext cx="2258458" cy="469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Antall elementer i en liste.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704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72338"/>
              </p:ext>
            </p:extLst>
          </p:nvPr>
        </p:nvGraphicFramePr>
        <p:xfrm>
          <a:off x="-3217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7108"/>
              </p:ext>
            </p:extLst>
          </p:nvPr>
        </p:nvGraphicFramePr>
        <p:xfrm>
          <a:off x="4599542" y="4690923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58525"/>
              </p:ext>
            </p:extLst>
          </p:nvPr>
        </p:nvGraphicFramePr>
        <p:xfrm>
          <a:off x="2292886" y="6429566"/>
          <a:ext cx="4558229" cy="269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E3EF519-0A60-454F-B7AB-5D5AA3D1CFC0}"/>
              </a:ext>
            </a:extLst>
          </p:cNvPr>
          <p:cNvSpPr/>
          <p:nvPr/>
        </p:nvSpPr>
        <p:spPr>
          <a:xfrm>
            <a:off x="4428782" y="6984692"/>
            <a:ext cx="2409940" cy="511705"/>
          </a:xfrm>
          <a:prstGeom prst="rect">
            <a:avLst/>
          </a:prstGeom>
          <a:solidFill>
            <a:srgbClr val="EB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94089"/>
              </p:ext>
            </p:extLst>
          </p:nvPr>
        </p:nvGraphicFramePr>
        <p:xfrm>
          <a:off x="30296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63040"/>
              </p:ext>
            </p:extLst>
          </p:nvPr>
        </p:nvGraphicFramePr>
        <p:xfrm>
          <a:off x="30296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174753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620B70-360F-0044-B333-6B43267BC916}"/>
              </a:ext>
            </a:extLst>
          </p:cNvPr>
          <p:cNvSpPr/>
          <p:nvPr/>
        </p:nvSpPr>
        <p:spPr>
          <a:xfrm>
            <a:off x="2941504" y="-2203"/>
            <a:ext cx="3742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gjennomsnitt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sum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 /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len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 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[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1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7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3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5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]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gjennomsnitt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"Gjennomsnittet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>
                <a:solidFill>
                  <a:srgbClr val="795E26"/>
                </a:solidFill>
                <a:latin typeface=" Source Code Pro" panose="020B0509030403020204" pitchFamily="49" charset="0"/>
              </a:rPr>
              <a:t>(</a:t>
            </a:r>
            <a:r>
              <a:rPr lang="nb-NO" sz="1000">
                <a:solidFill>
                  <a:srgbClr val="001080"/>
                </a:solidFill>
                <a:latin typeface=" Source Code Pro" panose="020B0509030403020204" pitchFamily="49" charset="0"/>
              </a:rPr>
              <a:t>snitt</a:t>
            </a:r>
            <a:r>
              <a:rPr lang="nb-NO" sz="100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1226</Words>
  <Application>Microsoft Macintosh PowerPoint</Application>
  <PresentationFormat>Skjermfremvisning (4:3)</PresentationFormat>
  <Paragraphs>214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25</cp:revision>
  <dcterms:created xsi:type="dcterms:W3CDTF">2020-10-28T14:11:30Z</dcterms:created>
  <dcterms:modified xsi:type="dcterms:W3CDTF">2020-10-29T10:31:55Z</dcterms:modified>
</cp:coreProperties>
</file>