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89"/>
  </p:normalViewPr>
  <p:slideViewPr>
    <p:cSldViewPr snapToGrid="0" snapToObjects="1">
      <p:cViewPr varScale="1">
        <p:scale>
          <a:sx n="116" d="100"/>
          <a:sy n="116" d="100"/>
        </p:scale>
        <p:origin x="3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-10606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0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2020-10-29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98360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"Hei"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'hopp'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l[-1] </a:t>
                      </a:r>
                      <a:r>
                        <a:rPr lang="nb-NO" sz="100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gir 1.4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21715"/>
              </p:ext>
            </p:extLst>
          </p:nvPr>
        </p:nvGraphicFramePr>
        <p:xfrm>
          <a:off x="2302526" y="1326150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8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3534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15347"/>
              </p:ext>
            </p:extLst>
          </p:nvPr>
        </p:nvGraphicFramePr>
        <p:xfrm>
          <a:off x="4599542" y="22034"/>
          <a:ext cx="2258458" cy="4272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4066"/>
              </p:ext>
            </p:extLst>
          </p:nvPr>
        </p:nvGraphicFramePr>
        <p:xfrm>
          <a:off x="-14234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10888"/>
              </p:ext>
            </p:extLst>
          </p:nvPr>
        </p:nvGraphicFramePr>
        <p:xfrm>
          <a:off x="4599542" y="4294314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10983"/>
              </p:ext>
            </p:extLst>
          </p:nvPr>
        </p:nvGraphicFramePr>
        <p:xfrm>
          <a:off x="2299771" y="6018448"/>
          <a:ext cx="4558229" cy="311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np.zeros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liste med n nuller.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np.zeros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(4) gir [0, 0,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0364"/>
              </p:ext>
            </p:extLst>
          </p:nvPr>
        </p:nvGraphicFramePr>
        <p:xfrm>
          <a:off x="41313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42539AF9-C6FA-8140-BCE4-BF8DA1D402C8}"/>
              </a:ext>
            </a:extLst>
          </p:cNvPr>
          <p:cNvSpPr/>
          <p:nvPr/>
        </p:nvSpPr>
        <p:spPr>
          <a:xfrm>
            <a:off x="3095053" y="79653"/>
            <a:ext cx="29263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+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endParaRPr lang="nb-NO" sz="1000" dirty="0">
              <a:solidFill>
                <a:srgbClr val="000000"/>
              </a:solidFill>
              <a:latin typeface=" Source Code Pro" panose="020B0509030403020204" pitchFamily="49" charset="0"/>
            </a:endParaRP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"Meningen med livet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4164"/>
              </p:ext>
            </p:extLst>
          </p:nvPr>
        </p:nvGraphicFramePr>
        <p:xfrm>
          <a:off x="41313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 # Innskuddet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     # Vekstfaktor 2%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       # Startverdi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 # Nytt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0376"/>
              </p:ext>
            </p:extLst>
          </p:nvPr>
        </p:nvGraphicFramePr>
        <p:xfrm>
          <a:off x="4417764" y="3525520"/>
          <a:ext cx="2440236" cy="392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kommentar!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brukes for å skrive kommentarer.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skiller mellom tall eller variabler.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= x + 1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Disse to linjene gjør det samme. Den siste er litt raskere å skrive.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80979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20393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9D2789-F7D1-F941-A480-5C92AEF0BBE1}"/>
              </a:ext>
            </a:extLst>
          </p:cNvPr>
          <p:cNvSpPr/>
          <p:nvPr/>
        </p:nvSpPr>
        <p:spPr>
          <a:xfrm>
            <a:off x="228601" y="7771821"/>
            <a:ext cx="1134533" cy="11345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BC6D-733A-EB4D-9670-6DD7E80BECB2}"/>
              </a:ext>
            </a:extLst>
          </p:cNvPr>
          <p:cNvSpPr txBox="1"/>
          <p:nvPr/>
        </p:nvSpPr>
        <p:spPr>
          <a:xfrm rot="16200000">
            <a:off x="910215" y="8164445"/>
            <a:ext cx="1620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2D80F14-24E5-134B-A072-102307DE1B55}"/>
              </a:ext>
            </a:extLst>
          </p:cNvPr>
          <p:cNvCxnSpPr>
            <a:endCxn id="2" idx="6"/>
          </p:cNvCxnSpPr>
          <p:nvPr/>
        </p:nvCxnSpPr>
        <p:spPr>
          <a:xfrm>
            <a:off x="795867" y="8339088"/>
            <a:ext cx="5672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5548114-E02C-664D-8A1B-04572FD54519}"/>
              </a:ext>
            </a:extLst>
          </p:cNvPr>
          <p:cNvSpPr txBox="1"/>
          <p:nvPr/>
        </p:nvSpPr>
        <p:spPr>
          <a:xfrm>
            <a:off x="963799" y="8051334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FC065B0-5D5B-3948-BA3D-E1902EF83734}"/>
              </a:ext>
            </a:extLst>
          </p:cNvPr>
          <p:cNvSpPr txBox="1"/>
          <p:nvPr/>
        </p:nvSpPr>
        <p:spPr>
          <a:xfrm rot="16200000">
            <a:off x="2384076" y="3951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1223</Words>
  <Application>Microsoft Macintosh PowerPoint</Application>
  <PresentationFormat>Skjermfremvisning (4:3)</PresentationFormat>
  <Paragraphs>215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18</cp:revision>
  <dcterms:created xsi:type="dcterms:W3CDTF">2020-10-28T14:11:30Z</dcterms:created>
  <dcterms:modified xsi:type="dcterms:W3CDTF">2020-10-29T08:07:03Z</dcterms:modified>
</cp:coreProperties>
</file>