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2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28.10.2020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-10606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0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2020-10-28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3822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"Hei»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‘hopp’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l[2] gir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6078"/>
              </p:ext>
            </p:extLst>
          </p:nvPr>
        </p:nvGraphicFramePr>
        <p:xfrm>
          <a:off x="2302526" y="132615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15347"/>
              </p:ext>
            </p:extLst>
          </p:nvPr>
        </p:nvGraphicFramePr>
        <p:xfrm>
          <a:off x="4599542" y="22034"/>
          <a:ext cx="2258458" cy="4272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18800"/>
              </p:ext>
            </p:extLst>
          </p:nvPr>
        </p:nvGraphicFramePr>
        <p:xfrm>
          <a:off x="-14234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0888"/>
              </p:ext>
            </p:extLst>
          </p:nvPr>
        </p:nvGraphicFramePr>
        <p:xfrm>
          <a:off x="4599542" y="4294314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0983"/>
              </p:ext>
            </p:extLst>
          </p:nvPr>
        </p:nvGraphicFramePr>
        <p:xfrm>
          <a:off x="2299771" y="6018448"/>
          <a:ext cx="4558229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np.zeros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liste med n nuller.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np.zeros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(4) gir [0, 0,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42539AF9-C6FA-8140-BCE4-BF8DA1D402C8}"/>
              </a:ext>
            </a:extLst>
          </p:cNvPr>
          <p:cNvSpPr/>
          <p:nvPr/>
        </p:nvSpPr>
        <p:spPr>
          <a:xfrm>
            <a:off x="3095053" y="79653"/>
            <a:ext cx="29263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x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x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+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endParaRPr lang="nb-NO" sz="1000" dirty="0">
              <a:solidFill>
                <a:srgbClr val="000000"/>
              </a:solidFill>
              <a:latin typeface=" Source Code Pro" panose="020B0509030403020204" pitchFamily="49" charset="0"/>
            </a:endParaRP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"Meningen med livet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69729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42179"/>
              </p:ext>
            </p:extLst>
          </p:nvPr>
        </p:nvGraphicFramePr>
        <p:xfrm>
          <a:off x="4417764" y="3525520"/>
          <a:ext cx="2440236" cy="3997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og kan brukes for å skrive kommentarer i koden.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brukes for å skille mellom tall eller variabler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17726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1184</Words>
  <Application>Microsoft Macintosh PowerPoint</Application>
  <PresentationFormat>Skjermfremvisning (4:3)</PresentationFormat>
  <Paragraphs>208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2</cp:revision>
  <dcterms:created xsi:type="dcterms:W3CDTF">2020-10-28T14:11:30Z</dcterms:created>
  <dcterms:modified xsi:type="dcterms:W3CDTF">2020-10-28T20:47:59Z</dcterms:modified>
</cp:coreProperties>
</file>