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EA385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EA385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EA385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3819" y="380491"/>
            <a:ext cx="11224361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EA385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3819" y="1796571"/>
            <a:ext cx="11224361" cy="3659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1077" y="2048509"/>
            <a:ext cx="4615815" cy="2780665"/>
          </a:xfrm>
          <a:prstGeom prst="rect">
            <a:avLst/>
          </a:prstGeom>
        </p:spPr>
        <p:txBody>
          <a:bodyPr vert="horz" wrap="square" lIns="0" tIns="4140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9"/>
              </a:spcBef>
            </a:pPr>
            <a:r>
              <a:rPr sz="6000" spc="-165" dirty="0"/>
              <a:t>Tank</a:t>
            </a:r>
            <a:r>
              <a:rPr sz="6000" spc="-95" dirty="0"/>
              <a:t> </a:t>
            </a:r>
            <a:r>
              <a:rPr sz="6000" dirty="0"/>
              <a:t>Combat</a:t>
            </a:r>
            <a:endParaRPr sz="6000"/>
          </a:p>
          <a:p>
            <a:pPr marL="210820" marR="203835" algn="ctr">
              <a:lnSpc>
                <a:spcPct val="124800"/>
              </a:lnSpc>
              <a:spcBef>
                <a:spcPts val="550"/>
              </a:spcBef>
            </a:pPr>
            <a:r>
              <a:rPr sz="2400" b="0" dirty="0">
                <a:solidFill>
                  <a:srgbClr val="000000"/>
                </a:solidFill>
                <a:latin typeface="Trebuchet MS"/>
                <a:cs typeface="Trebuchet MS"/>
              </a:rPr>
              <a:t>Kálvin Ferenc </a:t>
            </a:r>
            <a:r>
              <a:rPr sz="2400" b="0" spc="-5" dirty="0">
                <a:solidFill>
                  <a:srgbClr val="000000"/>
                </a:solidFill>
                <a:latin typeface="Trebuchet MS"/>
                <a:cs typeface="Trebuchet MS"/>
              </a:rPr>
              <a:t>Dániel </a:t>
            </a:r>
            <a:r>
              <a:rPr sz="2400" b="0" dirty="0">
                <a:solidFill>
                  <a:srgbClr val="000000"/>
                </a:solidFill>
                <a:latin typeface="Trebuchet MS"/>
                <a:cs typeface="Trebuchet MS"/>
              </a:rPr>
              <a:t>– </a:t>
            </a:r>
            <a:r>
              <a:rPr sz="2400" b="0" spc="-5" dirty="0">
                <a:solidFill>
                  <a:srgbClr val="000000"/>
                </a:solidFill>
                <a:latin typeface="Trebuchet MS"/>
                <a:cs typeface="Trebuchet MS"/>
              </a:rPr>
              <a:t>GVC31G </a:t>
            </a:r>
            <a:r>
              <a:rPr sz="2400" b="0" spc="-7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Trebuchet MS"/>
                <a:cs typeface="Trebuchet MS"/>
              </a:rPr>
              <a:t>Bakos</a:t>
            </a:r>
            <a:r>
              <a:rPr sz="2400" b="0" spc="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Trebuchet MS"/>
                <a:cs typeface="Trebuchet MS"/>
              </a:rPr>
              <a:t>Dániel</a:t>
            </a:r>
            <a:r>
              <a:rPr sz="2400" b="0" spc="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Trebuchet MS"/>
                <a:cs typeface="Trebuchet MS"/>
              </a:rPr>
              <a:t>Márk</a:t>
            </a:r>
            <a:r>
              <a:rPr sz="2400" b="0" spc="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rebuchet MS"/>
                <a:cs typeface="Trebuchet MS"/>
              </a:rPr>
              <a:t>–</a:t>
            </a:r>
            <a:r>
              <a:rPr sz="2400" b="0" spc="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0" spc="-45" dirty="0">
                <a:solidFill>
                  <a:srgbClr val="000000"/>
                </a:solidFill>
                <a:latin typeface="Trebuchet MS"/>
                <a:cs typeface="Trebuchet MS"/>
              </a:rPr>
              <a:t>E7PHFA </a:t>
            </a:r>
            <a:r>
              <a:rPr sz="2400" b="0" spc="-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Trebuchet MS"/>
                <a:cs typeface="Trebuchet MS"/>
              </a:rPr>
              <a:t>Répási</a:t>
            </a:r>
            <a:r>
              <a:rPr sz="2400" b="0" spc="2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Trebuchet MS"/>
                <a:cs typeface="Trebuchet MS"/>
              </a:rPr>
              <a:t>Gergely</a:t>
            </a:r>
            <a:r>
              <a:rPr sz="2400" b="0" spc="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rebuchet MS"/>
                <a:cs typeface="Trebuchet MS"/>
              </a:rPr>
              <a:t>-</a:t>
            </a:r>
            <a:r>
              <a:rPr sz="2400" b="0" spc="-13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Trebuchet MS"/>
                <a:cs typeface="Trebuchet MS"/>
              </a:rPr>
              <a:t>AJ4GRZ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819" y="682244"/>
            <a:ext cx="26962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Bevezetés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819" y="1841829"/>
            <a:ext cx="8580755" cy="42341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rebuchet MS"/>
                <a:cs typeface="Trebuchet MS"/>
              </a:rPr>
              <a:t>Alkalmazásunk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egy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kétdimenziós,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felülnézetes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tank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játék,</a:t>
            </a:r>
            <a:r>
              <a:rPr sz="2000" spc="-5" dirty="0">
                <a:latin typeface="Trebuchet MS"/>
                <a:cs typeface="Trebuchet MS"/>
              </a:rPr>
              <a:t> amelyben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latin typeface="Trebuchet MS"/>
                <a:cs typeface="Trebuchet MS"/>
              </a:rPr>
              <a:t>játékos </a:t>
            </a:r>
            <a:r>
              <a:rPr sz="2000" spc="-5" dirty="0">
                <a:latin typeface="Trebuchet MS"/>
                <a:cs typeface="Trebuchet MS"/>
              </a:rPr>
              <a:t>tud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egymás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ellen megmérkőzni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egymás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tankjainak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likvidálásával.</a:t>
            </a:r>
            <a:endParaRPr sz="2000">
              <a:latin typeface="Trebuchet MS"/>
              <a:cs typeface="Trebuchet MS"/>
            </a:endParaRPr>
          </a:p>
          <a:p>
            <a:pPr marL="241300" marR="1031875" indent="-228600">
              <a:lnSpc>
                <a:spcPct val="11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játékos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ezen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felül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még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képes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játékteret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“formálni”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 tankja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segítségével.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játékosok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három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élettel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rendelkezik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Trebuchet MS"/>
                <a:cs typeface="Trebuchet MS"/>
              </a:rPr>
              <a:t>ezeket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ellenséges lövedékek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becsapódása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tudja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csökkenteni</a:t>
            </a:r>
            <a:endParaRPr sz="1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Trebuchet MS"/>
                <a:cs typeface="Trebuchet MS"/>
              </a:rPr>
              <a:t>minden</a:t>
            </a:r>
            <a:r>
              <a:rPr sz="1800" dirty="0">
                <a:latin typeface="Trebuchet MS"/>
                <a:cs typeface="Trebuchet MS"/>
              </a:rPr>
              <a:t> élet</a:t>
            </a:r>
            <a:r>
              <a:rPr sz="1800" spc="-5" dirty="0">
                <a:latin typeface="Trebuchet MS"/>
                <a:cs typeface="Trebuchet MS"/>
              </a:rPr>
              <a:t> két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találatot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engedélyez,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harmadiknál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egy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élet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levonásra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kerül</a:t>
            </a:r>
            <a:endParaRPr sz="1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az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életerő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eléri</a:t>
            </a:r>
            <a:r>
              <a:rPr sz="1800" dirty="0">
                <a:latin typeface="Trebuchet MS"/>
                <a:cs typeface="Trebuchet MS"/>
              </a:rPr>
              <a:t> 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nullát,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játéknak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vége</a:t>
            </a:r>
            <a:endParaRPr sz="1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Trebuchet MS"/>
                <a:cs typeface="Trebuchet MS"/>
              </a:rPr>
              <a:t>az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játékos nyer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amelyik előbb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likvidálja</a:t>
            </a:r>
            <a:r>
              <a:rPr sz="1800" spc="-5" dirty="0">
                <a:latin typeface="Trebuchet MS"/>
                <a:cs typeface="Trebuchet MS"/>
              </a:rPr>
              <a:t> ellenfelét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Trebuchet MS"/>
                <a:cs typeface="Trebuchet MS"/>
              </a:rPr>
              <a:t>Irányítás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billentyűzet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segítségével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Trebuchet MS"/>
                <a:cs typeface="Trebuchet MS"/>
              </a:rPr>
              <a:t>Kék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játékos -&gt;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Fel-le-jobbra-balra nyilak </a:t>
            </a:r>
            <a:r>
              <a:rPr sz="1800" dirty="0">
                <a:latin typeface="Trebuchet MS"/>
                <a:cs typeface="Trebuchet MS"/>
              </a:rPr>
              <a:t>+</a:t>
            </a:r>
            <a:r>
              <a:rPr sz="1800" spc="-5" dirty="0">
                <a:latin typeface="Trebuchet MS"/>
                <a:cs typeface="Trebuchet MS"/>
              </a:rPr>
              <a:t> enter</a:t>
            </a:r>
            <a:endParaRPr sz="1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25" dirty="0">
                <a:latin typeface="Trebuchet MS"/>
                <a:cs typeface="Trebuchet MS"/>
              </a:rPr>
              <a:t>Piros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játékos -&gt; </a:t>
            </a:r>
            <a:r>
              <a:rPr sz="1800" spc="-45" dirty="0">
                <a:latin typeface="Trebuchet MS"/>
                <a:cs typeface="Trebuchet MS"/>
              </a:rPr>
              <a:t>WASD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+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space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819" y="682244"/>
            <a:ext cx="75336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Csapaton</a:t>
            </a:r>
            <a:r>
              <a:rPr spc="-35" dirty="0"/>
              <a:t> </a:t>
            </a:r>
            <a:r>
              <a:rPr dirty="0"/>
              <a:t>belüli</a:t>
            </a:r>
            <a:r>
              <a:rPr spc="-30" dirty="0"/>
              <a:t> </a:t>
            </a:r>
            <a:r>
              <a:rPr dirty="0"/>
              <a:t>feladatkörök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819" y="1788832"/>
            <a:ext cx="4542790" cy="405002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28600" marR="1490980" indent="-228600" algn="r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28600" algn="l"/>
              </a:tabLst>
            </a:pPr>
            <a:r>
              <a:rPr sz="2400" spc="-5" dirty="0">
                <a:latin typeface="Trebuchet MS"/>
                <a:cs typeface="Trebuchet MS"/>
              </a:rPr>
              <a:t>Kálvin</a:t>
            </a:r>
            <a:r>
              <a:rPr sz="2400" dirty="0">
                <a:latin typeface="Trebuchet MS"/>
                <a:cs typeface="Trebuchet MS"/>
              </a:rPr>
              <a:t> Ferenc </a:t>
            </a:r>
            <a:r>
              <a:rPr sz="2400" spc="-5" dirty="0">
                <a:latin typeface="Trebuchet MS"/>
                <a:cs typeface="Trebuchet MS"/>
              </a:rPr>
              <a:t>Dániel</a:t>
            </a:r>
            <a:endParaRPr sz="2400">
              <a:latin typeface="Trebuchet MS"/>
              <a:cs typeface="Trebuchet MS"/>
            </a:endParaRPr>
          </a:p>
          <a:p>
            <a:pPr marL="227965" marR="1525905" lvl="1" indent="-227965" algn="r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27965" algn="l"/>
                <a:tab pos="228600" algn="l"/>
              </a:tabLst>
            </a:pPr>
            <a:r>
              <a:rPr sz="2000" dirty="0">
                <a:latin typeface="Trebuchet MS"/>
                <a:cs typeface="Trebuchet MS"/>
              </a:rPr>
              <a:t>Backend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&amp;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Frontend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Trebuchet MS"/>
                <a:cs typeface="Trebuchet MS"/>
              </a:rPr>
              <a:t>Renderer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&amp;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Visual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elements</a:t>
            </a:r>
            <a:endParaRPr sz="2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8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rebuchet MS"/>
                <a:cs typeface="Trebuchet MS"/>
              </a:rPr>
              <a:t>Répási </a:t>
            </a:r>
            <a:r>
              <a:rPr sz="2400" spc="-10" dirty="0">
                <a:latin typeface="Trebuchet MS"/>
                <a:cs typeface="Trebuchet MS"/>
              </a:rPr>
              <a:t>Gergely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Trebuchet MS"/>
                <a:cs typeface="Trebuchet MS"/>
              </a:rPr>
              <a:t>Backend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Trebuchet MS"/>
                <a:cs typeface="Trebuchet MS"/>
              </a:rPr>
              <a:t>Model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&amp;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Logic</a:t>
            </a:r>
            <a:endParaRPr sz="2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9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rebuchet MS"/>
                <a:cs typeface="Trebuchet MS"/>
              </a:rPr>
              <a:t>Bakos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Dániel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Márk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Trebuchet MS"/>
                <a:cs typeface="Trebuchet MS"/>
              </a:rPr>
              <a:t>Frontend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Trebuchet MS"/>
                <a:cs typeface="Trebuchet MS"/>
              </a:rPr>
              <a:t>Menu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structure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&amp;</a:t>
            </a:r>
            <a:r>
              <a:rPr sz="2000" spc="-10" dirty="0">
                <a:latin typeface="Trebuchet MS"/>
                <a:cs typeface="Trebuchet MS"/>
              </a:rPr>
              <a:t> Visual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elements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819" y="380491"/>
            <a:ext cx="7886065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pc="-25" dirty="0"/>
              <a:t>Felmerülő </a:t>
            </a:r>
            <a:r>
              <a:rPr spc="-20" dirty="0"/>
              <a:t>technikai </a:t>
            </a:r>
            <a:r>
              <a:rPr dirty="0"/>
              <a:t>/ szakmai </a:t>
            </a:r>
            <a:r>
              <a:rPr spc="-1315" dirty="0"/>
              <a:t> </a:t>
            </a:r>
            <a:r>
              <a:rPr dirty="0"/>
              <a:t>problémák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819" y="1796571"/>
            <a:ext cx="8065770" cy="3867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Trebuchet MS"/>
                <a:cs typeface="Trebuchet MS"/>
              </a:rPr>
              <a:t>Irányítás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Trebuchet MS"/>
                <a:cs typeface="Trebuchet MS"/>
              </a:rPr>
              <a:t>gombok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lenyomásának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fluiditása </a:t>
            </a:r>
            <a:r>
              <a:rPr sz="1800" dirty="0">
                <a:latin typeface="Trebuchet MS"/>
                <a:cs typeface="Trebuchet MS"/>
              </a:rPr>
              <a:t>+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késleltetés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kiküszöbölése</a:t>
            </a:r>
            <a:endParaRPr sz="1800">
              <a:latin typeface="Trebuchet MS"/>
              <a:cs typeface="Trebuchet MS"/>
            </a:endParaRPr>
          </a:p>
          <a:p>
            <a:pPr marL="698500" marR="389255" lvl="1" indent="-228600">
              <a:lnSpc>
                <a:spcPts val="1939"/>
              </a:lnSpc>
              <a:spcBef>
                <a:spcPts val="53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Trebuchet MS"/>
                <a:cs typeface="Trebuchet MS"/>
              </a:rPr>
              <a:t>némelyik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billentyűzeten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3</a:t>
            </a:r>
            <a:r>
              <a:rPr sz="1800" spc="-5" dirty="0">
                <a:latin typeface="Trebuchet MS"/>
                <a:cs typeface="Trebuchet MS"/>
              </a:rPr>
              <a:t> gomb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egyszeri lenyomásánál nem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érzékel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többet.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Trebuchet MS"/>
                <a:cs typeface="Trebuchet MS"/>
              </a:rPr>
              <a:t>Hanggal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kapcsolatos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problémák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Trebuchet MS"/>
                <a:cs typeface="Trebuchet MS"/>
              </a:rPr>
              <a:t>egyszerre</a:t>
            </a:r>
            <a:r>
              <a:rPr sz="1800" dirty="0">
                <a:latin typeface="Trebuchet MS"/>
                <a:cs typeface="Trebuchet MS"/>
              </a:rPr>
              <a:t> 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játék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háttérzenéje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és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 lövés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hangok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nem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akarnak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működni</a:t>
            </a:r>
            <a:endParaRPr sz="1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Trebuchet MS"/>
                <a:cs typeface="Trebuchet MS"/>
              </a:rPr>
              <a:t>nem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találja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hang </a:t>
            </a:r>
            <a:r>
              <a:rPr sz="1800" spc="-10" dirty="0">
                <a:latin typeface="Trebuchet MS"/>
                <a:cs typeface="Trebuchet MS"/>
              </a:rPr>
              <a:t>fájlt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-&gt; megoldás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hang felvétele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az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erőforrások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közé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Trebuchet MS"/>
                <a:cs typeface="Trebuchet MS"/>
              </a:rPr>
              <a:t>Mindkét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játékos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számára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fair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map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megtervezése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Trebuchet MS"/>
                <a:cs typeface="Trebuchet MS"/>
              </a:rPr>
              <a:t>Bonyolultabb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alakzatok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kirajzolása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Trebuchet MS"/>
                <a:cs typeface="Trebuchet MS"/>
              </a:rPr>
              <a:t>Reszponzív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méretek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kialakítása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45" dirty="0">
                <a:latin typeface="Trebuchet MS"/>
                <a:cs typeface="Trebuchet MS"/>
              </a:rPr>
              <a:t>Tankok</a:t>
            </a:r>
            <a:r>
              <a:rPr sz="2000" spc="-5" dirty="0">
                <a:latin typeface="Trebuchet MS"/>
                <a:cs typeface="Trebuchet MS"/>
              </a:rPr>
              <a:t> erősségének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kiegyensúlyozása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819" y="380491"/>
            <a:ext cx="6392545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pc="-20" dirty="0"/>
              <a:t>Felhasznált</a:t>
            </a:r>
            <a:r>
              <a:rPr spc="-30" dirty="0"/>
              <a:t> </a:t>
            </a:r>
            <a:r>
              <a:rPr dirty="0"/>
              <a:t>módszerek</a:t>
            </a:r>
            <a:r>
              <a:rPr spc="-60" dirty="0"/>
              <a:t> </a:t>
            </a:r>
            <a:r>
              <a:rPr dirty="0"/>
              <a:t>/ </a:t>
            </a:r>
            <a:r>
              <a:rPr spc="-1310" dirty="0"/>
              <a:t> </a:t>
            </a:r>
            <a:r>
              <a:rPr spc="-5" dirty="0"/>
              <a:t>módszertanok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819" y="2173456"/>
            <a:ext cx="7606665" cy="269748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rebuchet MS"/>
                <a:cs typeface="Trebuchet MS"/>
              </a:rPr>
              <a:t>Slack </a:t>
            </a:r>
            <a:r>
              <a:rPr sz="2400" spc="-5" dirty="0">
                <a:latin typeface="Trebuchet MS"/>
                <a:cs typeface="Trebuchet MS"/>
              </a:rPr>
              <a:t>webes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verziója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kommunkációra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Trebuchet MS"/>
                <a:cs typeface="Trebuchet MS"/>
              </a:rPr>
              <a:t>Előny: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jól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struktúrált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kialakítású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felület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Trebuchet MS"/>
                <a:cs typeface="Trebuchet MS"/>
              </a:rPr>
              <a:t>Hátrány: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az</a:t>
            </a:r>
            <a:r>
              <a:rPr sz="2000" spc="-5" dirty="0">
                <a:latin typeface="Trebuchet MS"/>
                <a:cs typeface="Trebuchet MS"/>
              </a:rPr>
              <a:t> értesítések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nem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minden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esetben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érkeznek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meg</a:t>
            </a:r>
            <a:endParaRPr sz="2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3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6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rebuchet MS"/>
                <a:cs typeface="Trebuchet MS"/>
              </a:rPr>
              <a:t>Git</a:t>
            </a:r>
            <a:r>
              <a:rPr sz="2400" spc="-15" dirty="0">
                <a:latin typeface="Trebuchet MS"/>
                <a:cs typeface="Trebuchet MS"/>
              </a:rPr>
              <a:t> Visual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Studio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Grafikus</a:t>
            </a:r>
            <a:r>
              <a:rPr sz="2400" dirty="0">
                <a:latin typeface="Trebuchet MS"/>
                <a:cs typeface="Trebuchet MS"/>
              </a:rPr>
              <a:t> felület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Trebuchet MS"/>
                <a:cs typeface="Trebuchet MS"/>
              </a:rPr>
              <a:t>Előny: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vizuális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felület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jól </a:t>
            </a:r>
            <a:r>
              <a:rPr sz="2000" spc="-5" dirty="0">
                <a:latin typeface="Trebuchet MS"/>
                <a:cs typeface="Trebuchet MS"/>
              </a:rPr>
              <a:t>átlátható,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könnyebben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kezelhető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Trebuchet MS"/>
                <a:cs typeface="Trebuchet MS"/>
              </a:rPr>
              <a:t>Hátrány: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hozzáad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kéretlen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fájlokat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commit-hoz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819" y="682244"/>
            <a:ext cx="2600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Ko</a:t>
            </a:r>
            <a:r>
              <a:rPr spc="10" dirty="0"/>
              <a:t>n</a:t>
            </a:r>
            <a:r>
              <a:rPr dirty="0"/>
              <a:t>klúzió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819" y="1796571"/>
            <a:ext cx="8143875" cy="365950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Trebuchet MS"/>
                <a:cs typeface="Trebuchet MS"/>
              </a:rPr>
              <a:t>Megvalósított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tervek: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specifikációban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megtervezett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menü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struktúra</a:t>
            </a:r>
            <a:endParaRPr sz="1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60" dirty="0">
                <a:latin typeface="Trebuchet MS"/>
                <a:cs typeface="Trebuchet MS"/>
              </a:rPr>
              <a:t>Tank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variációk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megvalósítása</a:t>
            </a:r>
            <a:endParaRPr sz="1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30" dirty="0">
                <a:latin typeface="Trebuchet MS"/>
                <a:cs typeface="Trebuchet MS"/>
              </a:rPr>
              <a:t>Tereptárgy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variációk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implementálása </a:t>
            </a:r>
            <a:r>
              <a:rPr sz="1800" dirty="0">
                <a:latin typeface="Trebuchet MS"/>
                <a:cs typeface="Trebuchet MS"/>
              </a:rPr>
              <a:t>+</a:t>
            </a:r>
            <a:r>
              <a:rPr sz="1800" spc="-5" dirty="0">
                <a:latin typeface="Trebuchet MS"/>
                <a:cs typeface="Trebuchet MS"/>
              </a:rPr>
              <a:t> lerombolása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7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rebuchet MS"/>
                <a:cs typeface="Trebuchet MS"/>
              </a:rPr>
              <a:t>Utólag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hozzáadott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funkciók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Trebuchet MS"/>
                <a:cs typeface="Trebuchet MS"/>
              </a:rPr>
              <a:t>Hang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elemek</a:t>
            </a:r>
            <a:endParaRPr sz="1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latin typeface="Trebuchet MS"/>
                <a:cs typeface="Trebuchet MS"/>
              </a:rPr>
              <a:t>Respawn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mechanizmus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rebuchet MS"/>
                <a:cs typeface="Trebuchet MS"/>
              </a:rPr>
              <a:t>Nem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sikerült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megvalósítani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tervezett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AI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megvalósítása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helyett</a:t>
            </a:r>
            <a:r>
              <a:rPr sz="1800" dirty="0">
                <a:latin typeface="Trebuchet MS"/>
                <a:cs typeface="Trebuchet MS"/>
              </a:rPr>
              <a:t> PVP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kialakítás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került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lefejlesztésre.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819" y="380491"/>
            <a:ext cx="6379210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/>
              <a:t>Csapatvezető</a:t>
            </a:r>
            <a:r>
              <a:rPr spc="-100" dirty="0"/>
              <a:t> </a:t>
            </a:r>
            <a:r>
              <a:rPr dirty="0"/>
              <a:t>személyes </a:t>
            </a:r>
            <a:r>
              <a:rPr spc="-1310" dirty="0"/>
              <a:t> </a:t>
            </a:r>
            <a:r>
              <a:rPr dirty="0"/>
              <a:t>értékelése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819" y="2695346"/>
            <a:ext cx="4044950" cy="15608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Kálvin Ferenc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Dániel</a:t>
            </a:r>
            <a:r>
              <a:rPr sz="2800" spc="-5" dirty="0">
                <a:latin typeface="Trebuchet MS"/>
                <a:cs typeface="Trebuchet MS"/>
              </a:rPr>
              <a:t> –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4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Bakos</a:t>
            </a:r>
            <a:r>
              <a:rPr sz="2800" spc="-10" dirty="0">
                <a:latin typeface="Trebuchet MS"/>
                <a:cs typeface="Trebuchet MS"/>
              </a:rPr>
              <a:t> Dániel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Márk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–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4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Trebuchet MS"/>
                <a:cs typeface="Trebuchet MS"/>
              </a:rPr>
              <a:t>Répási</a:t>
            </a:r>
            <a:r>
              <a:rPr sz="2800" spc="-5" dirty="0">
                <a:latin typeface="Trebuchet MS"/>
                <a:cs typeface="Trebuchet MS"/>
              </a:rPr>
              <a:t> Gergely</a:t>
            </a:r>
            <a:r>
              <a:rPr sz="2800" spc="-3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-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5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298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MT</vt:lpstr>
      <vt:lpstr>Calibri</vt:lpstr>
      <vt:lpstr>Trebuchet MS</vt:lpstr>
      <vt:lpstr>Office Theme</vt:lpstr>
      <vt:lpstr>Tank Combat Kálvin Ferenc Dániel – GVC31G  Bakos Dániel Márk – E7PHFA  Répási Gergely - AJ4GRZ</vt:lpstr>
      <vt:lpstr>Bevezetés</vt:lpstr>
      <vt:lpstr>Csapaton belüli feladatkörök</vt:lpstr>
      <vt:lpstr>Felmerülő technikai / szakmai  problémák</vt:lpstr>
      <vt:lpstr>Felhasznált módszerek /  módszertanok</vt:lpstr>
      <vt:lpstr>Konklúzió</vt:lpstr>
      <vt:lpstr>Csapatvezető személyes  értékelése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 Combat</dc:title>
  <dc:creator>Bakos Dániel Márk</dc:creator>
  <cp:lastModifiedBy>hallgato</cp:lastModifiedBy>
  <cp:revision>1</cp:revision>
  <dcterms:created xsi:type="dcterms:W3CDTF">2022-05-10T11:47:21Z</dcterms:created>
  <dcterms:modified xsi:type="dcterms:W3CDTF">2022-05-10T11:49:41Z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2022-05-07T00:00:00Z</vt:filetime>
  </property>
  <property fmtid="{D5CDD505-2E9C-101B-9397-08002B2CF9AE}" pid="3" name="Creator">
    <vt:lpwstr>Microsoft® PowerPoint® a Microsoft 365-höz</vt:lpwstr>
  </property>
  <property fmtid="{D5CDD505-2E9C-101B-9397-08002B2CF9AE}" pid="4" name="LastSaved">
    <vt:filetime>2022-05-10T00:00:00Z</vt:filetime>
  </property>
</Properties>
</file>