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00000000000000000" pitchFamily="2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7585C-2B64-F948-B5D4-F029D85416F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9E42-CF5C-3C42-991F-10386028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Intelligent Symptom-Based Disease Diagnosis and Medication Guidance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introduces a software program designed to assist users in disease detection and medication advice based on symptoms they input. The system processes user-provided symptoms, searches a comprehensive medical database, and identifies potential diseases.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495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also delivers personalized information on recommended treatments, medicines, and evaluates the severity of the identified disease. This tool aims to improve preliminary self-assessments and support healthcare professionals with detailed symptom-disease-medication linkages.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88086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56333"/>
            <a:ext cx="210097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Charan Teja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439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Input and Symptom Collection Interface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Symptom Entry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247192"/>
            <a:ext cx="292774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enter their symptoms in a clear, guided interface that accepts natural language descriptions and selects from predefined symptom lists.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0908983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Validation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3247192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checks inputs for completeness and relevance, prompting users to refine or add details for accuracy in diagnosis.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62694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6269474"/>
            <a:ext cx="30837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Accessibility 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75989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Interface accommodates various users including those with disabilities, ensuring inclusive symptom entry for all.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588288"/>
            <a:ext cx="7647861" cy="20038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Symptom Analysis and Disease Identification Algorithm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070" y="2912745"/>
            <a:ext cx="3717131" cy="2941320"/>
          </a:xfrm>
          <a:prstGeom prst="roundRect">
            <a:avLst>
              <a:gd name="adj" fmla="val 1090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61787" y="3126462"/>
            <a:ext cx="2681288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Symptom Mapping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1787" y="3588663"/>
            <a:ext cx="3289697" cy="2051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maps user symptoms to known clinical symptom profiles using advanced pattern recognition and natural language processing.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8918" y="2912745"/>
            <a:ext cx="3717131" cy="2941320"/>
          </a:xfrm>
          <a:prstGeom prst="roundRect">
            <a:avLst>
              <a:gd name="adj" fmla="val 1090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4892635" y="3126462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Disease Matching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2635" y="3588663"/>
            <a:ext cx="3289697" cy="1367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calculates likelihood scores to suggest possible diseases, ranking them by probability and relevance.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8070" y="6067782"/>
            <a:ext cx="7647861" cy="1573530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61787" y="6281499"/>
            <a:ext cx="292084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Learning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1787" y="6743700"/>
            <a:ext cx="7220426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models improve accuracy by integrating new clinical data and user feedback over time.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Medication Recommendation Based on Diagnosis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8594"/>
            <a:ext cx="38363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Drug Database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accesses an extensive pharmacological database to match diseases with appropriate medications.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88594"/>
            <a:ext cx="38383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Personalized Prescriptions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Recommendations consider individual factors like allergy history, age, and coexisting medical conditions.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Safety Warnings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697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Displays critical warnings about drug interactions, side effects, and dosage guidelines.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093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Assessing Disease Severity and Harmfulness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6707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6086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Symptom Severity Rating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05613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Quantifies symptom intensity using clinical scales integrated in the system.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26707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60865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Risk Level Alerts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905613"/>
            <a:ext cx="22920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highlights diseases with high risk or potential complications urgently.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26707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6086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Progression Forecast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905613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Predicts disease progression trends for informed medical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568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Output Presentation: Diagnosis and Treatment Summary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5218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378994"/>
            <a:ext cx="3226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Diagnosed Conditions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86941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 list of potential diseases with confidence scores.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513064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739878"/>
            <a:ext cx="3288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Medication Guidelines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23029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Detailed medication schedules and usage instructions.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73948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100763"/>
            <a:ext cx="3204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Health Risk Summary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9118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Summary of the disease impact level and urgent care indicators.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10871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Technical Architecture and Data 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9330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271343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976563"/>
            <a:ext cx="4808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Captures and normalizes user symptom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551039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679627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431518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Processing Engine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9685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Performs symptom analysis, disease matching, and medication recommendation.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1" y="609838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Output Module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Delivers diagnosis, treatment plans, and severity assessments to users.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175" y="1084778"/>
            <a:ext cx="10541556" cy="569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Development and Clinical Integration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94" y="2019181"/>
            <a:ext cx="1652468" cy="1050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48457" y="2514243"/>
            <a:ext cx="25634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985147" y="2201466"/>
            <a:ext cx="2884408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Advanced AI Diagnostics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85147" y="2595562"/>
            <a:ext cx="6710124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 more complex symptom-disease relationships and rare conditions.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848344" y="3082647"/>
            <a:ext cx="9098399" cy="11430"/>
          </a:xfrm>
          <a:prstGeom prst="roundRect">
            <a:avLst>
              <a:gd name="adj" fmla="val 239289"/>
            </a:avLst>
          </a:prstGeom>
          <a:solidFill>
            <a:srgbClr val="D0CED9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3114913"/>
            <a:ext cx="3305056" cy="10502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48457" y="3479840"/>
            <a:ext cx="25634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811441" y="3297198"/>
            <a:ext cx="3249692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 Health Monitoring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811441" y="3691295"/>
            <a:ext cx="5341263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wearable device data for real-time symptom tracking.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5674638" y="4178379"/>
            <a:ext cx="8272105" cy="11430"/>
          </a:xfrm>
          <a:prstGeom prst="roundRect">
            <a:avLst>
              <a:gd name="adj" fmla="val 239289"/>
            </a:avLst>
          </a:prstGeom>
          <a:solidFill>
            <a:srgbClr val="D0CED9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06" y="4210645"/>
            <a:ext cx="4957643" cy="105025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48457" y="4575572"/>
            <a:ext cx="25634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637734" y="4392930"/>
            <a:ext cx="347138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Clinical Workflow Integration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637734" y="4787027"/>
            <a:ext cx="7106722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Embed outputs into electronic health records to assist healthcare providers directly.</a:t>
            </a:r>
            <a:endParaRPr lang="en-US" sz="1400" dirty="0"/>
          </a:p>
        </p:txBody>
      </p:sp>
      <p:sp>
        <p:nvSpPr>
          <p:cNvPr id="17" name="Shape 12"/>
          <p:cNvSpPr/>
          <p:nvPr/>
        </p:nvSpPr>
        <p:spPr>
          <a:xfrm>
            <a:off x="6500932" y="5274112"/>
            <a:ext cx="7445812" cy="11430"/>
          </a:xfrm>
          <a:prstGeom prst="roundRect">
            <a:avLst>
              <a:gd name="adj" fmla="val 239289"/>
            </a:avLst>
          </a:prstGeom>
          <a:solidFill>
            <a:srgbClr val="D0CED9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3" y="5306378"/>
            <a:ext cx="6610231" cy="10502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48457" y="5671304"/>
            <a:ext cx="25634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64028" y="5488662"/>
            <a:ext cx="2279213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Education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7464028" y="5882759"/>
            <a:ext cx="5956340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detailed educational resources aligned with diagnostic results.</a:t>
            </a:r>
            <a:endParaRPr lang="en-US" sz="1400" dirty="0"/>
          </a:p>
        </p:txBody>
      </p:sp>
      <p:sp>
        <p:nvSpPr>
          <p:cNvPr id="22" name="Text 16"/>
          <p:cNvSpPr/>
          <p:nvPr/>
        </p:nvSpPr>
        <p:spPr>
          <a:xfrm>
            <a:off x="638175" y="6561653"/>
            <a:ext cx="13354050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roadmap aims to extend the software from a symptom checker to a comprehensive clinical decision support tool, enhancing patient outcomes and healthcare efficiency.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g.fahad20057@gmail.com</cp:lastModifiedBy>
  <cp:revision>2</cp:revision>
  <dcterms:created xsi:type="dcterms:W3CDTF">2025-04-24T03:56:50Z</dcterms:created>
  <dcterms:modified xsi:type="dcterms:W3CDTF">2025-04-24T04:29:18Z</dcterms:modified>
</cp:coreProperties>
</file>