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8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92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420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83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940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6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6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52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50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82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62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08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75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90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35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7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39DF-1A75-4A55-9BCB-FBADEA657585}" type="datetimeFigureOut">
              <a:rPr lang="en-GB" smtClean="0"/>
              <a:t>09/04/2019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7F0074-67EB-4318-A3DE-F222AF185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28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1747319"/>
            <a:ext cx="8915399" cy="167204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Capstone Project:</a:t>
            </a:r>
            <a:br>
              <a:rPr lang="en-GB" b="1" dirty="0" smtClean="0"/>
            </a:br>
            <a:r>
              <a:rPr lang="en-GB" b="1" dirty="0" smtClean="0">
                <a:solidFill>
                  <a:srgbClr val="FF0000"/>
                </a:solidFill>
              </a:rPr>
              <a:t>Online Retail Data Analysis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852657"/>
            <a:ext cx="8915399" cy="1051005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sz="2800" b="1" dirty="0" smtClean="0"/>
              <a:t>Md. Fahd Al Georgy        Student Number:  </a:t>
            </a:r>
            <a:r>
              <a:rPr lang="en-GB" sz="2800" b="1" dirty="0" smtClean="0"/>
              <a:t>500809516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03103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116" y="1392305"/>
            <a:ext cx="5230662" cy="40342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0537" y="1392304"/>
            <a:ext cx="5719576" cy="39402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813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444" y="218392"/>
            <a:ext cx="6595461" cy="22086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444" y="2649196"/>
            <a:ext cx="6595462" cy="4004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795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31610" y="108063"/>
            <a:ext cx="8911687" cy="688642"/>
          </a:xfrm>
        </p:spPr>
        <p:txBody>
          <a:bodyPr/>
          <a:lstStyle/>
          <a:p>
            <a:r>
              <a:rPr lang="en-GB" b="1" dirty="0" smtClean="0"/>
              <a:t>Time Series Analysis</a:t>
            </a:r>
            <a:endParaRPr lang="en-GB" b="1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4994" y="1247686"/>
            <a:ext cx="7674124" cy="48540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903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556" y="2082764"/>
            <a:ext cx="5623134" cy="3521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95566" y="1580972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Residual plot of training data</a:t>
            </a:r>
            <a:endParaRPr lang="en-GB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5702" y="2082764"/>
            <a:ext cx="5852588" cy="3521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71925" y="158951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Residual plot of testing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47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31610" y="108063"/>
            <a:ext cx="8911687" cy="68864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Actual </a:t>
            </a:r>
            <a:r>
              <a:rPr lang="en-GB" b="1" dirty="0" err="1" smtClean="0"/>
              <a:t>vs</a:t>
            </a:r>
            <a:r>
              <a:rPr lang="en-GB" b="1" dirty="0" smtClean="0"/>
              <a:t> predicted earning for test data</a:t>
            </a:r>
            <a:endParaRPr lang="en-GB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9357" y="1102408"/>
            <a:ext cx="7708307" cy="48027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85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996" y="2150837"/>
            <a:ext cx="5687060" cy="3513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95566" y="1580972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Models prediction of earning from sell</a:t>
            </a: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7590" y="2150837"/>
            <a:ext cx="5598160" cy="3429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98160" y="1580972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Forecast with a confidence interval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23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5194" y="1410056"/>
            <a:ext cx="7477570" cy="42387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23540" y="880217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Forecast with Prophet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72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1746" y="1034040"/>
            <a:ext cx="6793906" cy="51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1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091" y="189544"/>
            <a:ext cx="8911687" cy="815391"/>
          </a:xfrm>
        </p:spPr>
        <p:txBody>
          <a:bodyPr/>
          <a:lstStyle/>
          <a:p>
            <a:r>
              <a:rPr lang="en-GB" b="1" dirty="0" smtClean="0"/>
              <a:t>Data pre-processing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5549" y="1149790"/>
            <a:ext cx="9469924" cy="47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0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771" y="189544"/>
            <a:ext cx="8911687" cy="61621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Data organization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6495" y="1131683"/>
            <a:ext cx="9614780" cy="48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7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0158" y="1810692"/>
            <a:ext cx="9542352" cy="18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5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7608" y="1548142"/>
            <a:ext cx="9596673" cy="1385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3410" y="3603279"/>
            <a:ext cx="9460871" cy="199176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8771" y="189544"/>
            <a:ext cx="8911687" cy="616215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Exploratory Data Analysis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9658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0529" y="624689"/>
            <a:ext cx="8034207" cy="55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0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382" y="299103"/>
            <a:ext cx="4930577" cy="33414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2792" y="299103"/>
            <a:ext cx="5708591" cy="5631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383" y="3640509"/>
            <a:ext cx="4930577" cy="30850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364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474" y="1307505"/>
            <a:ext cx="5178772" cy="3956703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9148" y="1307504"/>
            <a:ext cx="5734227" cy="3956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25568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24636</TotalTime>
  <Words>45</Words>
  <Application>Microsoft Office PowerPoint</Application>
  <PresentationFormat>Widescreen</PresentationFormat>
  <Paragraphs>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Capstone Project: Online Retail Data Analysis</vt:lpstr>
      <vt:lpstr>PowerPoint Presentation</vt:lpstr>
      <vt:lpstr>Data pre-processing</vt:lpstr>
      <vt:lpstr>Data organization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Series Analysis</vt:lpstr>
      <vt:lpstr>PowerPoint Presentation</vt:lpstr>
      <vt:lpstr>Actual vs predicted earning for test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Georgy</dc:creator>
  <cp:lastModifiedBy>Georgy</cp:lastModifiedBy>
  <cp:revision>34</cp:revision>
  <dcterms:created xsi:type="dcterms:W3CDTF">2019-03-22T03:17:48Z</dcterms:created>
  <dcterms:modified xsi:type="dcterms:W3CDTF">2019-04-09T16:01:44Z</dcterms:modified>
</cp:coreProperties>
</file>