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6" r:id="rId7"/>
    <p:sldId id="265" r:id="rId8"/>
    <p:sldId id="270" r:id="rId9"/>
    <p:sldId id="263" r:id="rId10"/>
    <p:sldId id="272" r:id="rId11"/>
    <p:sldId id="273" r:id="rId12"/>
    <p:sldId id="274" r:id="rId13"/>
    <p:sldId id="264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80" d="100"/>
          <a:sy n="80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2C77C-F698-4DE5-833F-5BD03BB0B4B2}" type="doc">
      <dgm:prSet loTypeId="urn:microsoft.com/office/officeart/2005/8/layout/pyramid1" loCatId="pyramid" qsTypeId="urn:microsoft.com/office/officeart/2005/8/quickstyle/simple3" qsCatId="simple" csTypeId="urn:microsoft.com/office/officeart/2005/8/colors/colorful1" csCatId="colorful" phldr="1"/>
      <dgm:spPr/>
    </dgm:pt>
    <dgm:pt modelId="{04199691-ED51-45BE-BC15-8F40B4FA48EB}">
      <dgm:prSet phldrT="[Text]"/>
      <dgm:spPr/>
      <dgm:t>
        <a:bodyPr/>
        <a:lstStyle/>
        <a:p>
          <a:r>
            <a:rPr lang="en-US" dirty="0" smtClean="0"/>
            <a:t>Wisdom</a:t>
          </a:r>
          <a:endParaRPr lang="en-US" dirty="0"/>
        </a:p>
      </dgm:t>
    </dgm:pt>
    <dgm:pt modelId="{77B79EF2-4878-4734-BF97-351BDD95299F}" type="parTrans" cxnId="{891D871B-4CB2-4793-9A7D-39B5D9C089D8}">
      <dgm:prSet/>
      <dgm:spPr/>
      <dgm:t>
        <a:bodyPr/>
        <a:lstStyle/>
        <a:p>
          <a:endParaRPr lang="en-US"/>
        </a:p>
      </dgm:t>
    </dgm:pt>
    <dgm:pt modelId="{0D21507C-25D0-4598-9498-5C1A26481BE9}" type="sibTrans" cxnId="{891D871B-4CB2-4793-9A7D-39B5D9C089D8}">
      <dgm:prSet/>
      <dgm:spPr/>
      <dgm:t>
        <a:bodyPr/>
        <a:lstStyle/>
        <a:p>
          <a:endParaRPr lang="en-US"/>
        </a:p>
      </dgm:t>
    </dgm:pt>
    <dgm:pt modelId="{97B6CC41-8E76-420A-8667-CCEC856EA6A7}">
      <dgm:prSet phldrT="[Text]"/>
      <dgm:spPr/>
      <dgm:t>
        <a:bodyPr/>
        <a:lstStyle/>
        <a:p>
          <a:r>
            <a:rPr lang="en-US" dirty="0" smtClean="0"/>
            <a:t>Knowledge</a:t>
          </a:r>
          <a:endParaRPr lang="en-US" dirty="0"/>
        </a:p>
      </dgm:t>
    </dgm:pt>
    <dgm:pt modelId="{C27E1D39-C4A5-4BFB-821D-41020634AC27}" type="parTrans" cxnId="{AA7E5BB0-D29F-4F0F-853E-6EADE869A5AF}">
      <dgm:prSet/>
      <dgm:spPr/>
      <dgm:t>
        <a:bodyPr/>
        <a:lstStyle/>
        <a:p>
          <a:endParaRPr lang="en-US"/>
        </a:p>
      </dgm:t>
    </dgm:pt>
    <dgm:pt modelId="{50952BC3-1FFB-49F0-858E-9C7DED388C63}" type="sibTrans" cxnId="{AA7E5BB0-D29F-4F0F-853E-6EADE869A5AF}">
      <dgm:prSet/>
      <dgm:spPr/>
      <dgm:t>
        <a:bodyPr/>
        <a:lstStyle/>
        <a:p>
          <a:endParaRPr lang="en-US"/>
        </a:p>
      </dgm:t>
    </dgm:pt>
    <dgm:pt modelId="{4BFF79C2-4260-4645-AF0C-79A15082D85B}">
      <dgm:prSet phldrT="[Text]"/>
      <dgm:spPr/>
      <dgm:t>
        <a:bodyPr/>
        <a:lstStyle/>
        <a:p>
          <a:r>
            <a:rPr lang="en-US" dirty="0" smtClean="0"/>
            <a:t>Information</a:t>
          </a:r>
          <a:endParaRPr lang="en-US" dirty="0"/>
        </a:p>
      </dgm:t>
    </dgm:pt>
    <dgm:pt modelId="{9344A9B7-F5E8-409C-8838-1487C783DE68}" type="parTrans" cxnId="{A30A1FD2-BC55-4742-83B2-53B742B6B0E9}">
      <dgm:prSet/>
      <dgm:spPr/>
      <dgm:t>
        <a:bodyPr/>
        <a:lstStyle/>
        <a:p>
          <a:endParaRPr lang="en-US"/>
        </a:p>
      </dgm:t>
    </dgm:pt>
    <dgm:pt modelId="{6C80E59D-5876-4CB0-9736-795A939A6781}" type="sibTrans" cxnId="{A30A1FD2-BC55-4742-83B2-53B742B6B0E9}">
      <dgm:prSet/>
      <dgm:spPr/>
      <dgm:t>
        <a:bodyPr/>
        <a:lstStyle/>
        <a:p>
          <a:endParaRPr lang="en-US"/>
        </a:p>
      </dgm:t>
    </dgm:pt>
    <dgm:pt modelId="{6921206D-A638-4DFC-9E0B-30F961974B33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689B619-D586-4F06-9E03-284648DED3B2}" type="parTrans" cxnId="{B7B5A834-A93F-4DDD-82F0-5B780A9339F2}">
      <dgm:prSet/>
      <dgm:spPr/>
      <dgm:t>
        <a:bodyPr/>
        <a:lstStyle/>
        <a:p>
          <a:endParaRPr lang="en-US"/>
        </a:p>
      </dgm:t>
    </dgm:pt>
    <dgm:pt modelId="{13EFAD4B-9612-46D9-A4FD-B7C14B7955DD}" type="sibTrans" cxnId="{B7B5A834-A93F-4DDD-82F0-5B780A9339F2}">
      <dgm:prSet/>
      <dgm:spPr/>
      <dgm:t>
        <a:bodyPr/>
        <a:lstStyle/>
        <a:p>
          <a:endParaRPr lang="en-US"/>
        </a:p>
      </dgm:t>
    </dgm:pt>
    <dgm:pt modelId="{EB33A5CC-44CF-4696-A208-4A74DB1824EC}" type="pres">
      <dgm:prSet presAssocID="{F632C77C-F698-4DE5-833F-5BD03BB0B4B2}" presName="Name0" presStyleCnt="0">
        <dgm:presLayoutVars>
          <dgm:dir/>
          <dgm:animLvl val="lvl"/>
          <dgm:resizeHandles val="exact"/>
        </dgm:presLayoutVars>
      </dgm:prSet>
      <dgm:spPr/>
    </dgm:pt>
    <dgm:pt modelId="{8758DAA0-87D4-46F0-AB8D-3735D256CA06}" type="pres">
      <dgm:prSet presAssocID="{04199691-ED51-45BE-BC15-8F40B4FA48EB}" presName="Name8" presStyleCnt="0"/>
      <dgm:spPr/>
    </dgm:pt>
    <dgm:pt modelId="{02981312-6F66-489A-B8B3-C149FE68EBD2}" type="pres">
      <dgm:prSet presAssocID="{04199691-ED51-45BE-BC15-8F40B4FA48EB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A2A7C-6C7E-4576-B06D-C6A2329D115A}" type="pres">
      <dgm:prSet presAssocID="{04199691-ED51-45BE-BC15-8F40B4FA48E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FEC07-363A-4C1D-950C-4DFAC0664B12}" type="pres">
      <dgm:prSet presAssocID="{97B6CC41-8E76-420A-8667-CCEC856EA6A7}" presName="Name8" presStyleCnt="0"/>
      <dgm:spPr/>
    </dgm:pt>
    <dgm:pt modelId="{15C5A8D1-D52A-40C2-8F12-FC0E35D1A452}" type="pres">
      <dgm:prSet presAssocID="{97B6CC41-8E76-420A-8667-CCEC856EA6A7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35C06-9874-489C-A727-88396E5DEE67}" type="pres">
      <dgm:prSet presAssocID="{97B6CC41-8E76-420A-8667-CCEC856EA6A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05DF8-3BBE-4A3E-AE8B-76FE7364096F}" type="pres">
      <dgm:prSet presAssocID="{4BFF79C2-4260-4645-AF0C-79A15082D85B}" presName="Name8" presStyleCnt="0"/>
      <dgm:spPr/>
    </dgm:pt>
    <dgm:pt modelId="{5B089D7A-E8B6-43B6-9A13-ED12EE22F2E0}" type="pres">
      <dgm:prSet presAssocID="{4BFF79C2-4260-4645-AF0C-79A15082D85B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596EA-80FB-4B8A-A463-9FE1525CE525}" type="pres">
      <dgm:prSet presAssocID="{4BFF79C2-4260-4645-AF0C-79A15082D85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E7F1A-98F8-4E4E-A5F2-F7EC38026DDC}" type="pres">
      <dgm:prSet presAssocID="{6921206D-A638-4DFC-9E0B-30F961974B33}" presName="Name8" presStyleCnt="0"/>
      <dgm:spPr/>
    </dgm:pt>
    <dgm:pt modelId="{B2012707-591D-4218-95BA-666B9F8436CE}" type="pres">
      <dgm:prSet presAssocID="{6921206D-A638-4DFC-9E0B-30F961974B33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12406-9E09-42E7-9354-4D80029C2857}" type="pres">
      <dgm:prSet presAssocID="{6921206D-A638-4DFC-9E0B-30F961974B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0A1FD2-BC55-4742-83B2-53B742B6B0E9}" srcId="{F632C77C-F698-4DE5-833F-5BD03BB0B4B2}" destId="{4BFF79C2-4260-4645-AF0C-79A15082D85B}" srcOrd="2" destOrd="0" parTransId="{9344A9B7-F5E8-409C-8838-1487C783DE68}" sibTransId="{6C80E59D-5876-4CB0-9736-795A939A6781}"/>
    <dgm:cxn modelId="{0532FFB6-40AD-410E-8BE1-5A0CD65690B2}" type="presOf" srcId="{04199691-ED51-45BE-BC15-8F40B4FA48EB}" destId="{C37A2A7C-6C7E-4576-B06D-C6A2329D115A}" srcOrd="1" destOrd="0" presId="urn:microsoft.com/office/officeart/2005/8/layout/pyramid1"/>
    <dgm:cxn modelId="{B7B5A834-A93F-4DDD-82F0-5B780A9339F2}" srcId="{F632C77C-F698-4DE5-833F-5BD03BB0B4B2}" destId="{6921206D-A638-4DFC-9E0B-30F961974B33}" srcOrd="3" destOrd="0" parTransId="{E689B619-D586-4F06-9E03-284648DED3B2}" sibTransId="{13EFAD4B-9612-46D9-A4FD-B7C14B7955DD}"/>
    <dgm:cxn modelId="{9C0D8304-D791-4EFA-845C-BAF93032388B}" type="presOf" srcId="{97B6CC41-8E76-420A-8667-CCEC856EA6A7}" destId="{15C5A8D1-D52A-40C2-8F12-FC0E35D1A452}" srcOrd="0" destOrd="0" presId="urn:microsoft.com/office/officeart/2005/8/layout/pyramid1"/>
    <dgm:cxn modelId="{6C988612-CF38-4644-B5C3-1C8A433C7327}" type="presOf" srcId="{6921206D-A638-4DFC-9E0B-30F961974B33}" destId="{DAD12406-9E09-42E7-9354-4D80029C2857}" srcOrd="1" destOrd="0" presId="urn:microsoft.com/office/officeart/2005/8/layout/pyramid1"/>
    <dgm:cxn modelId="{AA06F374-FB90-4F20-9946-F35F30E02F72}" type="presOf" srcId="{F632C77C-F698-4DE5-833F-5BD03BB0B4B2}" destId="{EB33A5CC-44CF-4696-A208-4A74DB1824EC}" srcOrd="0" destOrd="0" presId="urn:microsoft.com/office/officeart/2005/8/layout/pyramid1"/>
    <dgm:cxn modelId="{A9A4B806-0C27-459D-AF08-758EA23617B2}" type="presOf" srcId="{4BFF79C2-4260-4645-AF0C-79A15082D85B}" destId="{38D596EA-80FB-4B8A-A463-9FE1525CE525}" srcOrd="1" destOrd="0" presId="urn:microsoft.com/office/officeart/2005/8/layout/pyramid1"/>
    <dgm:cxn modelId="{B6EFD934-0010-4B1E-BCDB-78DD77BA1D57}" type="presOf" srcId="{4BFF79C2-4260-4645-AF0C-79A15082D85B}" destId="{5B089D7A-E8B6-43B6-9A13-ED12EE22F2E0}" srcOrd="0" destOrd="0" presId="urn:microsoft.com/office/officeart/2005/8/layout/pyramid1"/>
    <dgm:cxn modelId="{891D871B-4CB2-4793-9A7D-39B5D9C089D8}" srcId="{F632C77C-F698-4DE5-833F-5BD03BB0B4B2}" destId="{04199691-ED51-45BE-BC15-8F40B4FA48EB}" srcOrd="0" destOrd="0" parTransId="{77B79EF2-4878-4734-BF97-351BDD95299F}" sibTransId="{0D21507C-25D0-4598-9498-5C1A26481BE9}"/>
    <dgm:cxn modelId="{5BB61041-3C7D-40A1-A527-E0708C62A03F}" type="presOf" srcId="{6921206D-A638-4DFC-9E0B-30F961974B33}" destId="{B2012707-591D-4218-95BA-666B9F8436CE}" srcOrd="0" destOrd="0" presId="urn:microsoft.com/office/officeart/2005/8/layout/pyramid1"/>
    <dgm:cxn modelId="{982321E7-02C5-4445-BEFA-4A0DEE30AC6A}" type="presOf" srcId="{97B6CC41-8E76-420A-8667-CCEC856EA6A7}" destId="{69535C06-9874-489C-A727-88396E5DEE67}" srcOrd="1" destOrd="0" presId="urn:microsoft.com/office/officeart/2005/8/layout/pyramid1"/>
    <dgm:cxn modelId="{B43AAB27-F624-41E2-B38D-294CD31A6B53}" type="presOf" srcId="{04199691-ED51-45BE-BC15-8F40B4FA48EB}" destId="{02981312-6F66-489A-B8B3-C149FE68EBD2}" srcOrd="0" destOrd="0" presId="urn:microsoft.com/office/officeart/2005/8/layout/pyramid1"/>
    <dgm:cxn modelId="{AA7E5BB0-D29F-4F0F-853E-6EADE869A5AF}" srcId="{F632C77C-F698-4DE5-833F-5BD03BB0B4B2}" destId="{97B6CC41-8E76-420A-8667-CCEC856EA6A7}" srcOrd="1" destOrd="0" parTransId="{C27E1D39-C4A5-4BFB-821D-41020634AC27}" sibTransId="{50952BC3-1FFB-49F0-858E-9C7DED388C63}"/>
    <dgm:cxn modelId="{714BE144-6DD6-4486-9D61-F462975D9292}" type="presParOf" srcId="{EB33A5CC-44CF-4696-A208-4A74DB1824EC}" destId="{8758DAA0-87D4-46F0-AB8D-3735D256CA06}" srcOrd="0" destOrd="0" presId="urn:microsoft.com/office/officeart/2005/8/layout/pyramid1"/>
    <dgm:cxn modelId="{6944FED8-2232-4A14-A19D-92790DD05A81}" type="presParOf" srcId="{8758DAA0-87D4-46F0-AB8D-3735D256CA06}" destId="{02981312-6F66-489A-B8B3-C149FE68EBD2}" srcOrd="0" destOrd="0" presId="urn:microsoft.com/office/officeart/2005/8/layout/pyramid1"/>
    <dgm:cxn modelId="{22DD9C36-1854-47A0-84BD-1F5A9BF70891}" type="presParOf" srcId="{8758DAA0-87D4-46F0-AB8D-3735D256CA06}" destId="{C37A2A7C-6C7E-4576-B06D-C6A2329D115A}" srcOrd="1" destOrd="0" presId="urn:microsoft.com/office/officeart/2005/8/layout/pyramid1"/>
    <dgm:cxn modelId="{55E06BE9-E312-4A17-BBA7-4352567AE46C}" type="presParOf" srcId="{EB33A5CC-44CF-4696-A208-4A74DB1824EC}" destId="{2A2FEC07-363A-4C1D-950C-4DFAC0664B12}" srcOrd="1" destOrd="0" presId="urn:microsoft.com/office/officeart/2005/8/layout/pyramid1"/>
    <dgm:cxn modelId="{FE603A55-1119-4CD7-8502-DDC626313D94}" type="presParOf" srcId="{2A2FEC07-363A-4C1D-950C-4DFAC0664B12}" destId="{15C5A8D1-D52A-40C2-8F12-FC0E35D1A452}" srcOrd="0" destOrd="0" presId="urn:microsoft.com/office/officeart/2005/8/layout/pyramid1"/>
    <dgm:cxn modelId="{1ECA98B3-ABA3-4BE4-88B6-411C68D14332}" type="presParOf" srcId="{2A2FEC07-363A-4C1D-950C-4DFAC0664B12}" destId="{69535C06-9874-489C-A727-88396E5DEE67}" srcOrd="1" destOrd="0" presId="urn:microsoft.com/office/officeart/2005/8/layout/pyramid1"/>
    <dgm:cxn modelId="{278ACC98-0BB3-4176-ACD3-BB890D4462BB}" type="presParOf" srcId="{EB33A5CC-44CF-4696-A208-4A74DB1824EC}" destId="{96305DF8-3BBE-4A3E-AE8B-76FE7364096F}" srcOrd="2" destOrd="0" presId="urn:microsoft.com/office/officeart/2005/8/layout/pyramid1"/>
    <dgm:cxn modelId="{C344F2E4-8C5F-44E4-86E4-534AA902348E}" type="presParOf" srcId="{96305DF8-3BBE-4A3E-AE8B-76FE7364096F}" destId="{5B089D7A-E8B6-43B6-9A13-ED12EE22F2E0}" srcOrd="0" destOrd="0" presId="urn:microsoft.com/office/officeart/2005/8/layout/pyramid1"/>
    <dgm:cxn modelId="{55FE5A0C-8E6F-44F1-9DE2-0AA9ED4E47E6}" type="presParOf" srcId="{96305DF8-3BBE-4A3E-AE8B-76FE7364096F}" destId="{38D596EA-80FB-4B8A-A463-9FE1525CE525}" srcOrd="1" destOrd="0" presId="urn:microsoft.com/office/officeart/2005/8/layout/pyramid1"/>
    <dgm:cxn modelId="{7B38ECA7-99C4-4EB5-9468-00AD18CFD03A}" type="presParOf" srcId="{EB33A5CC-44CF-4696-A208-4A74DB1824EC}" destId="{F12E7F1A-98F8-4E4E-A5F2-F7EC38026DDC}" srcOrd="3" destOrd="0" presId="urn:microsoft.com/office/officeart/2005/8/layout/pyramid1"/>
    <dgm:cxn modelId="{3C3FF2AE-D69A-4894-94CB-91453B9DC5C6}" type="presParOf" srcId="{F12E7F1A-98F8-4E4E-A5F2-F7EC38026DDC}" destId="{B2012707-591D-4218-95BA-666B9F8436CE}" srcOrd="0" destOrd="0" presId="urn:microsoft.com/office/officeart/2005/8/layout/pyramid1"/>
    <dgm:cxn modelId="{CB4CE5CD-739F-4332-9BD4-4EF5E9A7894D}" type="presParOf" srcId="{F12E7F1A-98F8-4E4E-A5F2-F7EC38026DDC}" destId="{DAD12406-9E09-42E7-9354-4D80029C285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980AE-C04B-4158-B7C1-3E8069C330E4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7D4B9B-7F5D-4FB0-8EE9-C56422592A0B}">
      <dgm:prSet phldrT="[Text]"/>
      <dgm:spPr/>
      <dgm:t>
        <a:bodyPr/>
        <a:lstStyle/>
        <a:p>
          <a:r>
            <a:rPr lang="en-US" dirty="0" smtClean="0"/>
            <a:t>Centralized</a:t>
          </a:r>
          <a:endParaRPr lang="en-US" dirty="0"/>
        </a:p>
      </dgm:t>
    </dgm:pt>
    <dgm:pt modelId="{A2B398AF-577A-4D45-AFAF-EDF29AE9717F}" type="parTrans" cxnId="{C74930A8-7FDF-4602-9B0A-1D0C7A1CE862}">
      <dgm:prSet/>
      <dgm:spPr/>
      <dgm:t>
        <a:bodyPr/>
        <a:lstStyle/>
        <a:p>
          <a:endParaRPr lang="en-US"/>
        </a:p>
      </dgm:t>
    </dgm:pt>
    <dgm:pt modelId="{54149317-BE37-429E-B4D6-D4FBB09B5FC6}" type="sibTrans" cxnId="{C74930A8-7FDF-4602-9B0A-1D0C7A1CE862}">
      <dgm:prSet/>
      <dgm:spPr/>
      <dgm:t>
        <a:bodyPr/>
        <a:lstStyle/>
        <a:p>
          <a:endParaRPr lang="en-US"/>
        </a:p>
      </dgm:t>
    </dgm:pt>
    <dgm:pt modelId="{74836DAC-57A8-42C7-B61E-FCF7A506AC1F}">
      <dgm:prSet phldrT="[Text]"/>
      <dgm:spPr/>
      <dgm:t>
        <a:bodyPr/>
        <a:lstStyle/>
        <a:p>
          <a:r>
            <a:rPr lang="en-US" dirty="0" smtClean="0"/>
            <a:t>Distributed</a:t>
          </a:r>
          <a:endParaRPr lang="en-US" dirty="0"/>
        </a:p>
      </dgm:t>
    </dgm:pt>
    <dgm:pt modelId="{C30C4565-431D-451A-A5CD-048E258BB202}" type="parTrans" cxnId="{4062D888-2D15-41CB-A295-487D3DA5BBB8}">
      <dgm:prSet/>
      <dgm:spPr/>
      <dgm:t>
        <a:bodyPr/>
        <a:lstStyle/>
        <a:p>
          <a:endParaRPr lang="en-US"/>
        </a:p>
      </dgm:t>
    </dgm:pt>
    <dgm:pt modelId="{B2B2A5DC-B074-489A-B25F-8C7E963CC578}" type="sibTrans" cxnId="{4062D888-2D15-41CB-A295-487D3DA5BBB8}">
      <dgm:prSet/>
      <dgm:spPr/>
      <dgm:t>
        <a:bodyPr/>
        <a:lstStyle/>
        <a:p>
          <a:endParaRPr lang="en-US"/>
        </a:p>
      </dgm:t>
    </dgm:pt>
    <dgm:pt modelId="{F5CF608F-BDF1-4D28-B080-846E61045CD4}">
      <dgm:prSet phldrT="[Text]"/>
      <dgm:spPr/>
      <dgm:t>
        <a:bodyPr/>
        <a:lstStyle/>
        <a:p>
          <a:r>
            <a:rPr lang="en-US" dirty="0" smtClean="0"/>
            <a:t>NoSQL</a:t>
          </a:r>
          <a:endParaRPr lang="en-US" dirty="0"/>
        </a:p>
      </dgm:t>
    </dgm:pt>
    <dgm:pt modelId="{330B57D8-CD0E-4D0F-BA6F-93E430284C44}" type="parTrans" cxnId="{0F85B349-3BC4-4EA9-95E6-D197D9000D3A}">
      <dgm:prSet/>
      <dgm:spPr/>
      <dgm:t>
        <a:bodyPr/>
        <a:lstStyle/>
        <a:p>
          <a:endParaRPr lang="en-US"/>
        </a:p>
      </dgm:t>
    </dgm:pt>
    <dgm:pt modelId="{0494004D-98EE-4953-BAE0-399969E66DFC}" type="sibTrans" cxnId="{0F85B349-3BC4-4EA9-95E6-D197D9000D3A}">
      <dgm:prSet/>
      <dgm:spPr/>
      <dgm:t>
        <a:bodyPr/>
        <a:lstStyle/>
        <a:p>
          <a:endParaRPr lang="en-US"/>
        </a:p>
      </dgm:t>
    </dgm:pt>
    <dgm:pt modelId="{55A0590A-CD84-45B6-93E0-C86621182FF5}">
      <dgm:prSet phldrT="[Text]"/>
      <dgm:spPr/>
      <dgm:t>
        <a:bodyPr/>
        <a:lstStyle/>
        <a:p>
          <a:r>
            <a:rPr lang="en-US" dirty="0" smtClean="0"/>
            <a:t>Relational</a:t>
          </a:r>
          <a:endParaRPr lang="en-US" dirty="0"/>
        </a:p>
      </dgm:t>
    </dgm:pt>
    <dgm:pt modelId="{BEDA3311-A28F-41AC-8977-A3365007825E}" type="parTrans" cxnId="{256DC1EF-4A66-4D9E-8258-E1D7B7355742}">
      <dgm:prSet/>
      <dgm:spPr/>
      <dgm:t>
        <a:bodyPr/>
        <a:lstStyle/>
        <a:p>
          <a:endParaRPr lang="en-US"/>
        </a:p>
      </dgm:t>
    </dgm:pt>
    <dgm:pt modelId="{6A494285-280C-489E-AF97-D13E30454C79}" type="sibTrans" cxnId="{256DC1EF-4A66-4D9E-8258-E1D7B7355742}">
      <dgm:prSet/>
      <dgm:spPr/>
      <dgm:t>
        <a:bodyPr/>
        <a:lstStyle/>
        <a:p>
          <a:endParaRPr lang="en-US"/>
        </a:p>
      </dgm:t>
    </dgm:pt>
    <dgm:pt modelId="{6CD3DCF9-9E6A-48D6-8371-A86D26877BF8}">
      <dgm:prSet phldrT="[Text]"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A6BA54EB-AA3F-40E4-B5EB-AA1A20A9F567}" type="parTrans" cxnId="{5C0D25B0-7DBA-4146-85A8-19E05EF3262B}">
      <dgm:prSet/>
      <dgm:spPr/>
      <dgm:t>
        <a:bodyPr/>
        <a:lstStyle/>
        <a:p>
          <a:endParaRPr lang="en-US"/>
        </a:p>
      </dgm:t>
    </dgm:pt>
    <dgm:pt modelId="{E23BE469-706A-49F3-8DDD-64C85F459D9B}" type="sibTrans" cxnId="{5C0D25B0-7DBA-4146-85A8-19E05EF3262B}">
      <dgm:prSet/>
      <dgm:spPr/>
      <dgm:t>
        <a:bodyPr/>
        <a:lstStyle/>
        <a:p>
          <a:endParaRPr lang="en-US"/>
        </a:p>
      </dgm:t>
    </dgm:pt>
    <dgm:pt modelId="{B6C077A9-1C3F-4E53-B27C-3F13735E3923}">
      <dgm:prSet phldrT="[Text]"/>
      <dgm:spPr/>
      <dgm:t>
        <a:bodyPr/>
        <a:lstStyle/>
        <a:p>
          <a:r>
            <a:rPr lang="en-US" dirty="0" smtClean="0"/>
            <a:t>Object Oriented</a:t>
          </a:r>
          <a:endParaRPr lang="en-US" dirty="0"/>
        </a:p>
      </dgm:t>
    </dgm:pt>
    <dgm:pt modelId="{43D1E5BD-CEBC-4121-9E93-80A8F38CA4F5}" type="parTrans" cxnId="{DC80E6E2-CDD2-48AF-9B00-DF43DCD85CC7}">
      <dgm:prSet/>
      <dgm:spPr/>
      <dgm:t>
        <a:bodyPr/>
        <a:lstStyle/>
        <a:p>
          <a:endParaRPr lang="en-US"/>
        </a:p>
      </dgm:t>
    </dgm:pt>
    <dgm:pt modelId="{20423E18-2900-45FD-9AAF-94C61D46E97E}" type="sibTrans" cxnId="{DC80E6E2-CDD2-48AF-9B00-DF43DCD85CC7}">
      <dgm:prSet/>
      <dgm:spPr/>
      <dgm:t>
        <a:bodyPr/>
        <a:lstStyle/>
        <a:p>
          <a:endParaRPr lang="en-US"/>
        </a:p>
      </dgm:t>
    </dgm:pt>
    <dgm:pt modelId="{BC0622E7-AF1C-4B16-93A7-02D4F8EAD070}">
      <dgm:prSet phldrT="[Text]"/>
      <dgm:spPr/>
      <dgm:t>
        <a:bodyPr/>
        <a:lstStyle/>
        <a:p>
          <a:r>
            <a:rPr lang="en-US" dirty="0" smtClean="0"/>
            <a:t>Hierarchal</a:t>
          </a:r>
          <a:endParaRPr lang="en-US" dirty="0"/>
        </a:p>
      </dgm:t>
    </dgm:pt>
    <dgm:pt modelId="{15EC68DB-20AC-4415-8686-89C1CE36C245}" type="parTrans" cxnId="{F39A9B93-D8A8-4156-B9E8-318D97FF0D5C}">
      <dgm:prSet/>
      <dgm:spPr/>
      <dgm:t>
        <a:bodyPr/>
        <a:lstStyle/>
        <a:p>
          <a:endParaRPr lang="en-US"/>
        </a:p>
      </dgm:t>
    </dgm:pt>
    <dgm:pt modelId="{2DB3D481-2C53-4D49-AD35-9AEE6D4E2C4B}" type="sibTrans" cxnId="{F39A9B93-D8A8-4156-B9E8-318D97FF0D5C}">
      <dgm:prSet/>
      <dgm:spPr/>
      <dgm:t>
        <a:bodyPr/>
        <a:lstStyle/>
        <a:p>
          <a:endParaRPr lang="en-US"/>
        </a:p>
      </dgm:t>
    </dgm:pt>
    <dgm:pt modelId="{C3EE5733-A182-4E55-82AE-D7456A7FBB07}" type="pres">
      <dgm:prSet presAssocID="{1BB980AE-C04B-4158-B7C1-3E8069C330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058BE8-1F5A-4A94-9DC7-508919B504C3}" type="pres">
      <dgm:prSet presAssocID="{187D4B9B-7F5D-4FB0-8EE9-C56422592A0B}" presName="Name5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8DFFA-01D3-429C-88DE-AC37DB999B8B}" type="pres">
      <dgm:prSet presAssocID="{54149317-BE37-429E-B4D6-D4FBB09B5FC6}" presName="space" presStyleCnt="0"/>
      <dgm:spPr/>
    </dgm:pt>
    <dgm:pt modelId="{3B2914AE-6455-416D-9098-CD9C3E81653B}" type="pres">
      <dgm:prSet presAssocID="{74836DAC-57A8-42C7-B61E-FCF7A506AC1F}" presName="Name5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07265-C6E1-4AF5-BB8D-131F1268955B}" type="pres">
      <dgm:prSet presAssocID="{B2B2A5DC-B074-489A-B25F-8C7E963CC578}" presName="space" presStyleCnt="0"/>
      <dgm:spPr/>
    </dgm:pt>
    <dgm:pt modelId="{7F82B45C-7131-4255-BE8E-E61258AB4036}" type="pres">
      <dgm:prSet presAssocID="{F5CF608F-BDF1-4D28-B080-846E61045CD4}" presName="Name5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D40CD-08D3-4D53-BA8E-6A56B84837BC}" type="pres">
      <dgm:prSet presAssocID="{0494004D-98EE-4953-BAE0-399969E66DFC}" presName="space" presStyleCnt="0"/>
      <dgm:spPr/>
    </dgm:pt>
    <dgm:pt modelId="{AC888748-D90E-4E54-A63C-084C4FA6EC99}" type="pres">
      <dgm:prSet presAssocID="{55A0590A-CD84-45B6-93E0-C86621182FF5}" presName="Name5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5F6BA-F728-455B-AE49-1817C0958312}" type="pres">
      <dgm:prSet presAssocID="{6A494285-280C-489E-AF97-D13E30454C79}" presName="space" presStyleCnt="0"/>
      <dgm:spPr/>
    </dgm:pt>
    <dgm:pt modelId="{E0C4D8C0-01B2-41E6-82A0-D4CF63C086CB}" type="pres">
      <dgm:prSet presAssocID="{6CD3DCF9-9E6A-48D6-8371-A86D26877BF8}" presName="Nam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17ADF-E47D-4C30-9EC1-1FFC31FDB7AF}" type="pres">
      <dgm:prSet presAssocID="{E23BE469-706A-49F3-8DDD-64C85F459D9B}" presName="space" presStyleCnt="0"/>
      <dgm:spPr/>
    </dgm:pt>
    <dgm:pt modelId="{0FDC654E-18F0-4C11-A15E-C04F10F34793}" type="pres">
      <dgm:prSet presAssocID="{B6C077A9-1C3F-4E53-B27C-3F13735E3923}" presName="Name5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1B2F3-B0D9-4FDB-911B-858C1FB3E775}" type="pres">
      <dgm:prSet presAssocID="{20423E18-2900-45FD-9AAF-94C61D46E97E}" presName="space" presStyleCnt="0"/>
      <dgm:spPr/>
    </dgm:pt>
    <dgm:pt modelId="{51D2FE9D-241B-420A-83C6-89C7BB12F403}" type="pres">
      <dgm:prSet presAssocID="{BC0622E7-AF1C-4B16-93A7-02D4F8EAD070}" presName="Name5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D74373-F9DB-4365-8D86-E1331B4E28AE}" type="presOf" srcId="{B6C077A9-1C3F-4E53-B27C-3F13735E3923}" destId="{0FDC654E-18F0-4C11-A15E-C04F10F34793}" srcOrd="0" destOrd="0" presId="urn:microsoft.com/office/officeart/2005/8/layout/venn3"/>
    <dgm:cxn modelId="{370C57D4-EEF7-4234-9861-3CBE4A257283}" type="presOf" srcId="{74836DAC-57A8-42C7-B61E-FCF7A506AC1F}" destId="{3B2914AE-6455-416D-9098-CD9C3E81653B}" srcOrd="0" destOrd="0" presId="urn:microsoft.com/office/officeart/2005/8/layout/venn3"/>
    <dgm:cxn modelId="{8E2E98FE-704C-493F-84CB-435C34444AE3}" type="presOf" srcId="{6CD3DCF9-9E6A-48D6-8371-A86D26877BF8}" destId="{E0C4D8C0-01B2-41E6-82A0-D4CF63C086CB}" srcOrd="0" destOrd="0" presId="urn:microsoft.com/office/officeart/2005/8/layout/venn3"/>
    <dgm:cxn modelId="{8FD8300F-1CEC-468A-AEE4-C303DD3674F2}" type="presOf" srcId="{55A0590A-CD84-45B6-93E0-C86621182FF5}" destId="{AC888748-D90E-4E54-A63C-084C4FA6EC99}" srcOrd="0" destOrd="0" presId="urn:microsoft.com/office/officeart/2005/8/layout/venn3"/>
    <dgm:cxn modelId="{4062D888-2D15-41CB-A295-487D3DA5BBB8}" srcId="{1BB980AE-C04B-4158-B7C1-3E8069C330E4}" destId="{74836DAC-57A8-42C7-B61E-FCF7A506AC1F}" srcOrd="1" destOrd="0" parTransId="{C30C4565-431D-451A-A5CD-048E258BB202}" sibTransId="{B2B2A5DC-B074-489A-B25F-8C7E963CC578}"/>
    <dgm:cxn modelId="{256DC1EF-4A66-4D9E-8258-E1D7B7355742}" srcId="{1BB980AE-C04B-4158-B7C1-3E8069C330E4}" destId="{55A0590A-CD84-45B6-93E0-C86621182FF5}" srcOrd="3" destOrd="0" parTransId="{BEDA3311-A28F-41AC-8977-A3365007825E}" sibTransId="{6A494285-280C-489E-AF97-D13E30454C79}"/>
    <dgm:cxn modelId="{C74930A8-7FDF-4602-9B0A-1D0C7A1CE862}" srcId="{1BB980AE-C04B-4158-B7C1-3E8069C330E4}" destId="{187D4B9B-7F5D-4FB0-8EE9-C56422592A0B}" srcOrd="0" destOrd="0" parTransId="{A2B398AF-577A-4D45-AFAF-EDF29AE9717F}" sibTransId="{54149317-BE37-429E-B4D6-D4FBB09B5FC6}"/>
    <dgm:cxn modelId="{85B22536-18F1-40E4-A69F-8A191F0183A3}" type="presOf" srcId="{BC0622E7-AF1C-4B16-93A7-02D4F8EAD070}" destId="{51D2FE9D-241B-420A-83C6-89C7BB12F403}" srcOrd="0" destOrd="0" presId="urn:microsoft.com/office/officeart/2005/8/layout/venn3"/>
    <dgm:cxn modelId="{F39A9B93-D8A8-4156-B9E8-318D97FF0D5C}" srcId="{1BB980AE-C04B-4158-B7C1-3E8069C330E4}" destId="{BC0622E7-AF1C-4B16-93A7-02D4F8EAD070}" srcOrd="6" destOrd="0" parTransId="{15EC68DB-20AC-4415-8686-89C1CE36C245}" sibTransId="{2DB3D481-2C53-4D49-AD35-9AEE6D4E2C4B}"/>
    <dgm:cxn modelId="{9A722FEA-2484-40C2-9901-26687AC23335}" type="presOf" srcId="{187D4B9B-7F5D-4FB0-8EE9-C56422592A0B}" destId="{BA058BE8-1F5A-4A94-9DC7-508919B504C3}" srcOrd="0" destOrd="0" presId="urn:microsoft.com/office/officeart/2005/8/layout/venn3"/>
    <dgm:cxn modelId="{5C0D25B0-7DBA-4146-85A8-19E05EF3262B}" srcId="{1BB980AE-C04B-4158-B7C1-3E8069C330E4}" destId="{6CD3DCF9-9E6A-48D6-8371-A86D26877BF8}" srcOrd="4" destOrd="0" parTransId="{A6BA54EB-AA3F-40E4-B5EB-AA1A20A9F567}" sibTransId="{E23BE469-706A-49F3-8DDD-64C85F459D9B}"/>
    <dgm:cxn modelId="{CED83AC7-C4B1-40A7-AF56-D48A9143BE04}" type="presOf" srcId="{F5CF608F-BDF1-4D28-B080-846E61045CD4}" destId="{7F82B45C-7131-4255-BE8E-E61258AB4036}" srcOrd="0" destOrd="0" presId="urn:microsoft.com/office/officeart/2005/8/layout/venn3"/>
    <dgm:cxn modelId="{DC80E6E2-CDD2-48AF-9B00-DF43DCD85CC7}" srcId="{1BB980AE-C04B-4158-B7C1-3E8069C330E4}" destId="{B6C077A9-1C3F-4E53-B27C-3F13735E3923}" srcOrd="5" destOrd="0" parTransId="{43D1E5BD-CEBC-4121-9E93-80A8F38CA4F5}" sibTransId="{20423E18-2900-45FD-9AAF-94C61D46E97E}"/>
    <dgm:cxn modelId="{3E906E74-1ECD-4042-AB2D-4E4A1AAC34F5}" type="presOf" srcId="{1BB980AE-C04B-4158-B7C1-3E8069C330E4}" destId="{C3EE5733-A182-4E55-82AE-D7456A7FBB07}" srcOrd="0" destOrd="0" presId="urn:microsoft.com/office/officeart/2005/8/layout/venn3"/>
    <dgm:cxn modelId="{0F85B349-3BC4-4EA9-95E6-D197D9000D3A}" srcId="{1BB980AE-C04B-4158-B7C1-3E8069C330E4}" destId="{F5CF608F-BDF1-4D28-B080-846E61045CD4}" srcOrd="2" destOrd="0" parTransId="{330B57D8-CD0E-4D0F-BA6F-93E430284C44}" sibTransId="{0494004D-98EE-4953-BAE0-399969E66DFC}"/>
    <dgm:cxn modelId="{778F076A-58A8-4F86-9483-D3C0DB725928}" type="presParOf" srcId="{C3EE5733-A182-4E55-82AE-D7456A7FBB07}" destId="{BA058BE8-1F5A-4A94-9DC7-508919B504C3}" srcOrd="0" destOrd="0" presId="urn:microsoft.com/office/officeart/2005/8/layout/venn3"/>
    <dgm:cxn modelId="{1B019438-30B0-4CBF-8AAB-C1B14A428E92}" type="presParOf" srcId="{C3EE5733-A182-4E55-82AE-D7456A7FBB07}" destId="{D3C8DFFA-01D3-429C-88DE-AC37DB999B8B}" srcOrd="1" destOrd="0" presId="urn:microsoft.com/office/officeart/2005/8/layout/venn3"/>
    <dgm:cxn modelId="{1F97909B-E9DE-47BE-8ABA-E887F7E7C705}" type="presParOf" srcId="{C3EE5733-A182-4E55-82AE-D7456A7FBB07}" destId="{3B2914AE-6455-416D-9098-CD9C3E81653B}" srcOrd="2" destOrd="0" presId="urn:microsoft.com/office/officeart/2005/8/layout/venn3"/>
    <dgm:cxn modelId="{74FD7AF8-2A5D-48FA-9E7E-2820D20CD28F}" type="presParOf" srcId="{C3EE5733-A182-4E55-82AE-D7456A7FBB07}" destId="{AE407265-C6E1-4AF5-BB8D-131F1268955B}" srcOrd="3" destOrd="0" presId="urn:microsoft.com/office/officeart/2005/8/layout/venn3"/>
    <dgm:cxn modelId="{CE5F4B82-C78F-4DB5-8F04-8CBD20869FF7}" type="presParOf" srcId="{C3EE5733-A182-4E55-82AE-D7456A7FBB07}" destId="{7F82B45C-7131-4255-BE8E-E61258AB4036}" srcOrd="4" destOrd="0" presId="urn:microsoft.com/office/officeart/2005/8/layout/venn3"/>
    <dgm:cxn modelId="{94359C07-DFE6-4B0D-BC6C-CC105EA17DD1}" type="presParOf" srcId="{C3EE5733-A182-4E55-82AE-D7456A7FBB07}" destId="{195D40CD-08D3-4D53-BA8E-6A56B84837BC}" srcOrd="5" destOrd="0" presId="urn:microsoft.com/office/officeart/2005/8/layout/venn3"/>
    <dgm:cxn modelId="{7C618B2A-50A2-4765-8F20-F1D19355A66B}" type="presParOf" srcId="{C3EE5733-A182-4E55-82AE-D7456A7FBB07}" destId="{AC888748-D90E-4E54-A63C-084C4FA6EC99}" srcOrd="6" destOrd="0" presId="urn:microsoft.com/office/officeart/2005/8/layout/venn3"/>
    <dgm:cxn modelId="{F0C9997E-5B77-4C5B-AD82-FB508EBD7AD1}" type="presParOf" srcId="{C3EE5733-A182-4E55-82AE-D7456A7FBB07}" destId="{1915F6BA-F728-455B-AE49-1817C0958312}" srcOrd="7" destOrd="0" presId="urn:microsoft.com/office/officeart/2005/8/layout/venn3"/>
    <dgm:cxn modelId="{9A60D0ED-662C-4FE9-A4EA-B97FF9ADCF7B}" type="presParOf" srcId="{C3EE5733-A182-4E55-82AE-D7456A7FBB07}" destId="{E0C4D8C0-01B2-41E6-82A0-D4CF63C086CB}" srcOrd="8" destOrd="0" presId="urn:microsoft.com/office/officeart/2005/8/layout/venn3"/>
    <dgm:cxn modelId="{F4936C4A-6B91-4E2C-BB1C-C6C17A675F3F}" type="presParOf" srcId="{C3EE5733-A182-4E55-82AE-D7456A7FBB07}" destId="{1E217ADF-E47D-4C30-9EC1-1FFC31FDB7AF}" srcOrd="9" destOrd="0" presId="urn:microsoft.com/office/officeart/2005/8/layout/venn3"/>
    <dgm:cxn modelId="{22A54F16-4F1A-4C51-90B0-4C8FA41471BE}" type="presParOf" srcId="{C3EE5733-A182-4E55-82AE-D7456A7FBB07}" destId="{0FDC654E-18F0-4C11-A15E-C04F10F34793}" srcOrd="10" destOrd="0" presId="urn:microsoft.com/office/officeart/2005/8/layout/venn3"/>
    <dgm:cxn modelId="{90950BBE-DE07-4CD4-83EB-DB3A6373292E}" type="presParOf" srcId="{C3EE5733-A182-4E55-82AE-D7456A7FBB07}" destId="{7261B2F3-B0D9-4FDB-911B-858C1FB3E775}" srcOrd="11" destOrd="0" presId="urn:microsoft.com/office/officeart/2005/8/layout/venn3"/>
    <dgm:cxn modelId="{0BB43199-3D06-4CBE-9E9F-29AF29450679}" type="presParOf" srcId="{C3EE5733-A182-4E55-82AE-D7456A7FBB07}" destId="{51D2FE9D-241B-420A-83C6-89C7BB12F403}" srcOrd="1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81312-6F66-489A-B8B3-C149FE68EBD2}">
      <dsp:nvSpPr>
        <dsp:cNvPr id="0" name=""/>
        <dsp:cNvSpPr/>
      </dsp:nvSpPr>
      <dsp:spPr>
        <a:xfrm>
          <a:off x="1943100" y="0"/>
          <a:ext cx="1295400" cy="1087834"/>
        </a:xfrm>
        <a:prstGeom prst="trapezoid">
          <a:avLst>
            <a:gd name="adj" fmla="val 5954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Wisdom</a:t>
          </a:r>
          <a:endParaRPr lang="en-US" sz="2800" kern="1200" dirty="0"/>
        </a:p>
      </dsp:txBody>
      <dsp:txXfrm>
        <a:off x="1943100" y="0"/>
        <a:ext cx="1295400" cy="1087834"/>
      </dsp:txXfrm>
    </dsp:sp>
    <dsp:sp modelId="{15C5A8D1-D52A-40C2-8F12-FC0E35D1A452}">
      <dsp:nvSpPr>
        <dsp:cNvPr id="0" name=""/>
        <dsp:cNvSpPr/>
      </dsp:nvSpPr>
      <dsp:spPr>
        <a:xfrm>
          <a:off x="1295400" y="1087834"/>
          <a:ext cx="2590800" cy="1087834"/>
        </a:xfrm>
        <a:prstGeom prst="trapezoid">
          <a:avLst>
            <a:gd name="adj" fmla="val 595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Knowledge</a:t>
          </a:r>
          <a:endParaRPr lang="en-US" sz="2800" kern="1200" dirty="0"/>
        </a:p>
      </dsp:txBody>
      <dsp:txXfrm>
        <a:off x="1748790" y="1087834"/>
        <a:ext cx="1684020" cy="1087834"/>
      </dsp:txXfrm>
    </dsp:sp>
    <dsp:sp modelId="{5B089D7A-E8B6-43B6-9A13-ED12EE22F2E0}">
      <dsp:nvSpPr>
        <dsp:cNvPr id="0" name=""/>
        <dsp:cNvSpPr/>
      </dsp:nvSpPr>
      <dsp:spPr>
        <a:xfrm>
          <a:off x="647700" y="2175669"/>
          <a:ext cx="3886200" cy="1087834"/>
        </a:xfrm>
        <a:prstGeom prst="trapezoid">
          <a:avLst>
            <a:gd name="adj" fmla="val 595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Information</a:t>
          </a:r>
          <a:endParaRPr lang="en-US" sz="2800" kern="1200" dirty="0"/>
        </a:p>
      </dsp:txBody>
      <dsp:txXfrm>
        <a:off x="1327784" y="2175669"/>
        <a:ext cx="2526030" cy="1087834"/>
      </dsp:txXfrm>
    </dsp:sp>
    <dsp:sp modelId="{B2012707-591D-4218-95BA-666B9F8436CE}">
      <dsp:nvSpPr>
        <dsp:cNvPr id="0" name=""/>
        <dsp:cNvSpPr/>
      </dsp:nvSpPr>
      <dsp:spPr>
        <a:xfrm>
          <a:off x="0" y="3263503"/>
          <a:ext cx="5181600" cy="1087834"/>
        </a:xfrm>
        <a:prstGeom prst="trapezoid">
          <a:avLst>
            <a:gd name="adj" fmla="val 595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</a:t>
          </a:r>
          <a:endParaRPr lang="en-US" sz="2800" kern="1200" dirty="0"/>
        </a:p>
      </dsp:txBody>
      <dsp:txXfrm>
        <a:off x="906779" y="3263503"/>
        <a:ext cx="336804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58BE8-1F5A-4A94-9DC7-508919B504C3}">
      <dsp:nvSpPr>
        <dsp:cNvPr id="0" name=""/>
        <dsp:cNvSpPr/>
      </dsp:nvSpPr>
      <dsp:spPr>
        <a:xfrm>
          <a:off x="1785" y="3013273"/>
          <a:ext cx="2101452" cy="210145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650" tIns="26670" rIns="11565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Centralized</a:t>
          </a:r>
          <a:endParaRPr lang="en-US" sz="2100" kern="1200" dirty="0"/>
        </a:p>
      </dsp:txBody>
      <dsp:txXfrm>
        <a:off x="309536" y="3321024"/>
        <a:ext cx="1485950" cy="1485950"/>
      </dsp:txXfrm>
    </dsp:sp>
    <dsp:sp modelId="{3B2914AE-6455-416D-9098-CD9C3E81653B}">
      <dsp:nvSpPr>
        <dsp:cNvPr id="0" name=""/>
        <dsp:cNvSpPr/>
      </dsp:nvSpPr>
      <dsp:spPr>
        <a:xfrm>
          <a:off x="1682948" y="3013273"/>
          <a:ext cx="2101452" cy="210145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650" tIns="26670" rIns="11565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Distributed</a:t>
          </a:r>
          <a:endParaRPr lang="en-US" sz="2100" kern="1200" dirty="0"/>
        </a:p>
      </dsp:txBody>
      <dsp:txXfrm>
        <a:off x="1990699" y="3321024"/>
        <a:ext cx="1485950" cy="1485950"/>
      </dsp:txXfrm>
    </dsp:sp>
    <dsp:sp modelId="{7F82B45C-7131-4255-BE8E-E61258AB4036}">
      <dsp:nvSpPr>
        <dsp:cNvPr id="0" name=""/>
        <dsp:cNvSpPr/>
      </dsp:nvSpPr>
      <dsp:spPr>
        <a:xfrm>
          <a:off x="3364110" y="3013273"/>
          <a:ext cx="2101452" cy="210145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650" tIns="26670" rIns="11565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NoSQL</a:t>
          </a:r>
          <a:endParaRPr lang="en-US" sz="2100" kern="1200" dirty="0"/>
        </a:p>
      </dsp:txBody>
      <dsp:txXfrm>
        <a:off x="3671861" y="3321024"/>
        <a:ext cx="1485950" cy="1485950"/>
      </dsp:txXfrm>
    </dsp:sp>
    <dsp:sp modelId="{AC888748-D90E-4E54-A63C-084C4FA6EC99}">
      <dsp:nvSpPr>
        <dsp:cNvPr id="0" name=""/>
        <dsp:cNvSpPr/>
      </dsp:nvSpPr>
      <dsp:spPr>
        <a:xfrm>
          <a:off x="5045272" y="3013273"/>
          <a:ext cx="2101452" cy="210145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650" tIns="26670" rIns="11565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Relational</a:t>
          </a:r>
          <a:endParaRPr lang="en-US" sz="2100" kern="1200" dirty="0"/>
        </a:p>
      </dsp:txBody>
      <dsp:txXfrm>
        <a:off x="5353023" y="3321024"/>
        <a:ext cx="1485950" cy="1485950"/>
      </dsp:txXfrm>
    </dsp:sp>
    <dsp:sp modelId="{E0C4D8C0-01B2-41E6-82A0-D4CF63C086CB}">
      <dsp:nvSpPr>
        <dsp:cNvPr id="0" name=""/>
        <dsp:cNvSpPr/>
      </dsp:nvSpPr>
      <dsp:spPr>
        <a:xfrm>
          <a:off x="6726434" y="3013273"/>
          <a:ext cx="2101452" cy="210145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650" tIns="26670" rIns="11565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Network</a:t>
          </a:r>
          <a:endParaRPr lang="en-US" sz="2100" kern="1200" dirty="0"/>
        </a:p>
      </dsp:txBody>
      <dsp:txXfrm>
        <a:off x="7034185" y="3321024"/>
        <a:ext cx="1485950" cy="1485950"/>
      </dsp:txXfrm>
    </dsp:sp>
    <dsp:sp modelId="{0FDC654E-18F0-4C11-A15E-C04F10F34793}">
      <dsp:nvSpPr>
        <dsp:cNvPr id="0" name=""/>
        <dsp:cNvSpPr/>
      </dsp:nvSpPr>
      <dsp:spPr>
        <a:xfrm>
          <a:off x="8407597" y="3013273"/>
          <a:ext cx="2101452" cy="210145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650" tIns="26670" rIns="11565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Object Oriented</a:t>
          </a:r>
          <a:endParaRPr lang="en-US" sz="2100" kern="1200" dirty="0"/>
        </a:p>
      </dsp:txBody>
      <dsp:txXfrm>
        <a:off x="8715348" y="3321024"/>
        <a:ext cx="1485950" cy="1485950"/>
      </dsp:txXfrm>
    </dsp:sp>
    <dsp:sp modelId="{51D2FE9D-241B-420A-83C6-89C7BB12F403}">
      <dsp:nvSpPr>
        <dsp:cNvPr id="0" name=""/>
        <dsp:cNvSpPr/>
      </dsp:nvSpPr>
      <dsp:spPr>
        <a:xfrm>
          <a:off x="10088759" y="3013273"/>
          <a:ext cx="2101452" cy="210145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650" tIns="26670" rIns="11565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Hierarchal</a:t>
          </a:r>
          <a:endParaRPr lang="en-US" sz="2100" kern="1200" dirty="0"/>
        </a:p>
      </dsp:txBody>
      <dsp:txXfrm>
        <a:off x="10396510" y="3321024"/>
        <a:ext cx="1485950" cy="148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C035-2552-400A-AF95-20A19EBBA641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2CBFF-B5D7-49AD-809B-1381A60E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6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2CBFF-B5D7-49AD-809B-1381A60EA4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1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2CBFF-B5D7-49AD-809B-1381A60EA4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B779-BE40-4D00-88B1-9AE9BBB50E4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DBE-EB2E-4079-90BE-76F562CAA8AD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58F-DE04-4C65-9609-5D6E1A981C62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A48F-8EE0-4C66-92A7-00DCA2F8E2E1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446-564F-485A-A7D3-9D76F98F1E35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47DD-6373-4A4B-9D27-2BF9AAB3A591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5500-A71A-4E18-9710-D8B982C84D99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2B8B-47AB-4721-8486-E193CCAFE8AB}" type="datetime1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2DCF-B373-41A3-9DAC-7A3B22661957}" type="datetime1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6821-CAF0-42E8-A5D0-5F329609A4B2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7079-D096-4111-A743-9F85C2A70544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80175"/>
            <a:ext cx="12191999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University of Sargodha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47443D-8C79-4D7C-8398-4E1C3994CE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415553" y="62753"/>
            <a:ext cx="87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Database</a:t>
            </a:r>
            <a:r>
              <a:rPr lang="en-US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– Fall 2023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61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DB90BEA-C74E-4C86-86D7-D900F0D8DF13}" type="datetime1">
              <a:rPr lang="en-US" smtClean="0"/>
              <a:t>9/3/2023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Management System-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</a:t>
            </a:r>
          </a:p>
          <a:p>
            <a:r>
              <a:rPr lang="en-US" dirty="0" smtClean="0"/>
              <a:t>Fahad </a:t>
            </a:r>
            <a:r>
              <a:rPr lang="en-US" dirty="0" err="1" smtClean="0"/>
              <a:t>Maqbool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32" y="381000"/>
            <a:ext cx="1640494" cy="1612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2" y="5349875"/>
            <a:ext cx="3022393" cy="11052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3545169"/>
              </p:ext>
            </p:extLst>
          </p:nvPr>
        </p:nvGraphicFramePr>
        <p:xfrm>
          <a:off x="0" y="-951138"/>
          <a:ext cx="12191998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DBMS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at a centralized place while users access data from different locations.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+</a:t>
            </a:r>
            <a:r>
              <a:rPr lang="en-US" b="1" dirty="0" err="1" smtClean="0">
                <a:solidFill>
                  <a:srgbClr val="00B050"/>
                </a:solidFill>
              </a:rPr>
              <a:t>ive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Simple Data management</a:t>
            </a:r>
          </a:p>
          <a:p>
            <a:pPr lvl="1"/>
            <a:r>
              <a:rPr lang="en-US" dirty="0" smtClean="0"/>
              <a:t>Maintains data consistency</a:t>
            </a:r>
          </a:p>
          <a:p>
            <a:pPr lvl="1"/>
            <a:r>
              <a:rPr lang="en-US" dirty="0" smtClean="0"/>
              <a:t>Less costly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-</a:t>
            </a:r>
            <a:r>
              <a:rPr lang="en-US" b="1" dirty="0" err="1" smtClean="0">
                <a:solidFill>
                  <a:srgbClr val="C00000"/>
                </a:solidFill>
              </a:rPr>
              <a:t>ive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Large DB sizes may increase the response time.</a:t>
            </a:r>
          </a:p>
          <a:p>
            <a:pPr lvl="1"/>
            <a:r>
              <a:rPr lang="en-US" dirty="0" smtClean="0"/>
              <a:t>Server failure may result in complete data loss.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is distributed among different database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Homogeneous</a:t>
            </a:r>
          </a:p>
          <a:p>
            <a:pPr lvl="1"/>
            <a:r>
              <a:rPr lang="en-US" dirty="0" smtClean="0"/>
              <a:t>Heterogeneous</a:t>
            </a:r>
          </a:p>
          <a:p>
            <a:r>
              <a:rPr lang="en-US" b="1" dirty="0">
                <a:solidFill>
                  <a:srgbClr val="00B050"/>
                </a:solidFill>
              </a:rPr>
              <a:t>+</a:t>
            </a:r>
            <a:r>
              <a:rPr lang="en-US" b="1" dirty="0" err="1">
                <a:solidFill>
                  <a:srgbClr val="00B050"/>
                </a:solidFill>
              </a:rPr>
              <a:t>ive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Modular Development</a:t>
            </a:r>
            <a:endParaRPr lang="en-US" dirty="0"/>
          </a:p>
          <a:p>
            <a:pPr lvl="1"/>
            <a:r>
              <a:rPr lang="en-US" dirty="0" smtClean="0"/>
              <a:t>Data Reliability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-</a:t>
            </a:r>
            <a:r>
              <a:rPr lang="en-US" b="1" dirty="0" err="1" smtClean="0">
                <a:solidFill>
                  <a:srgbClr val="C00000"/>
                </a:solidFill>
              </a:rPr>
              <a:t>ive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Difficult to maintain.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860" y="1690688"/>
            <a:ext cx="1479806" cy="991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763" y="3057960"/>
            <a:ext cx="15240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860" y="5012135"/>
            <a:ext cx="1473952" cy="6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</a:p>
          <a:p>
            <a:r>
              <a:rPr lang="en-US" dirty="0" smtClean="0"/>
              <a:t>Relation</a:t>
            </a:r>
          </a:p>
          <a:p>
            <a:r>
              <a:rPr lang="en-US" dirty="0" smtClean="0"/>
              <a:t>Tuple</a:t>
            </a:r>
          </a:p>
          <a:p>
            <a:r>
              <a:rPr lang="en-US" dirty="0" smtClean="0"/>
              <a:t>Object, …</a:t>
            </a:r>
          </a:p>
          <a:p>
            <a:r>
              <a:rPr lang="en-US" dirty="0" smtClean="0"/>
              <a:t>Attribute?</a:t>
            </a:r>
          </a:p>
          <a:p>
            <a:r>
              <a:rPr lang="en-US" dirty="0" smtClean="0"/>
              <a:t>Dimension, 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</a:t>
            </a:r>
            <a:r>
              <a:rPr lang="en-US" dirty="0" smtClean="0"/>
              <a:t>: Data is correct according to their </a:t>
            </a:r>
            <a:r>
              <a:rPr lang="en-US" u="sng" dirty="0" smtClean="0">
                <a:solidFill>
                  <a:srgbClr val="0070C0"/>
                </a:solidFill>
              </a:rPr>
              <a:t>domain</a:t>
            </a:r>
            <a:r>
              <a:rPr lang="en-US" dirty="0" smtClean="0"/>
              <a:t>, </a:t>
            </a:r>
            <a:r>
              <a:rPr lang="en-US" u="sng" dirty="0" smtClean="0">
                <a:solidFill>
                  <a:srgbClr val="0070C0"/>
                </a:solidFill>
              </a:rPr>
              <a:t>business rules</a:t>
            </a:r>
            <a:r>
              <a:rPr lang="en-US" dirty="0" smtClean="0"/>
              <a:t>, and </a:t>
            </a:r>
            <a:r>
              <a:rPr lang="en-US" u="sng" dirty="0" smtClean="0">
                <a:solidFill>
                  <a:srgbClr val="0070C0"/>
                </a:solidFill>
              </a:rPr>
              <a:t>references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Integrity Constraint</a:t>
            </a:r>
            <a:r>
              <a:rPr lang="en-US" dirty="0" smtClean="0"/>
              <a:t>: A set of rules that are used to maintain data integrity.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How does data become incorrect?</a:t>
            </a:r>
          </a:p>
          <a:p>
            <a:pPr lvl="1"/>
            <a:r>
              <a:rPr lang="en-US" dirty="0" smtClean="0"/>
              <a:t>Hardware Failure, Incomplete Updates, Software Defects, Invalid data, Human 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!!!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does data become invalid?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human error?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1297300"/>
            <a:ext cx="3020580" cy="51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DIKW Pyramid</a:t>
            </a:r>
          </a:p>
          <a:p>
            <a:r>
              <a:rPr lang="en-US" dirty="0" smtClean="0"/>
              <a:t>Databases Overview</a:t>
            </a:r>
          </a:p>
          <a:p>
            <a:r>
              <a:rPr lang="en-US" dirty="0" smtClean="0"/>
              <a:t>Types of Databases</a:t>
            </a:r>
          </a:p>
          <a:p>
            <a:r>
              <a:rPr lang="en-US" dirty="0" smtClean="0"/>
              <a:t>Relational Databases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Information - Knowledge - Wisdom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5" y="2205037"/>
            <a:ext cx="8810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DIKW Pyramid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Know – Why</a:t>
            </a:r>
          </a:p>
          <a:p>
            <a:endParaRPr lang="en-US" dirty="0" smtClean="0"/>
          </a:p>
          <a:p>
            <a:r>
              <a:rPr lang="en-US" dirty="0" smtClean="0"/>
              <a:t>Know – What</a:t>
            </a:r>
          </a:p>
          <a:p>
            <a:endParaRPr lang="en-US" dirty="0"/>
          </a:p>
          <a:p>
            <a:r>
              <a:rPr lang="en-US" dirty="0" smtClean="0"/>
              <a:t>Know – How</a:t>
            </a:r>
          </a:p>
          <a:p>
            <a:endParaRPr lang="en-US" dirty="0"/>
          </a:p>
          <a:p>
            <a:r>
              <a:rPr lang="en-US" dirty="0" smtClean="0"/>
              <a:t>Know – Nothing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731404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1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DIKW Pyramid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746243" cy="43513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Muddling Through</a:t>
            </a:r>
            <a:r>
              <a:rPr lang="en-US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Efficiency</a:t>
            </a:r>
            <a:r>
              <a:rPr lang="en-US" dirty="0" smtClean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Facing a traffic light on the corner turned red.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Effectiveness</a:t>
            </a:r>
            <a:r>
              <a:rPr lang="en-US" dirty="0" smtClean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The Traffic light I am driving towards has turned red.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Explicability</a:t>
            </a:r>
            <a:r>
              <a:rPr lang="en-US" dirty="0" smtClean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I better stop the car.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pic>
        <p:nvPicPr>
          <p:cNvPr id="7" name="Picture 2" descr="Traffic light PNG transparent image download, size: 909x1280px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294" y="2050570"/>
            <a:ext cx="2770638" cy="39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7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vs Database Management System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Database</a:t>
            </a:r>
          </a:p>
          <a:p>
            <a:pPr lvl="1" algn="just"/>
            <a:r>
              <a:rPr lang="en-US" dirty="0" smtClean="0"/>
              <a:t>An </a:t>
            </a:r>
            <a:r>
              <a:rPr lang="en-US" u="sng" dirty="0">
                <a:solidFill>
                  <a:srgbClr val="0070C0"/>
                </a:solidFill>
              </a:rPr>
              <a:t>organized collection</a:t>
            </a:r>
            <a:r>
              <a:rPr lang="en-US" dirty="0"/>
              <a:t> of </a:t>
            </a:r>
            <a:r>
              <a:rPr lang="en-US" u="sng" dirty="0" smtClean="0">
                <a:solidFill>
                  <a:srgbClr val="0070C0"/>
                </a:solidFill>
              </a:rPr>
              <a:t>logically related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070C0"/>
                </a:solidFill>
              </a:rPr>
              <a:t>structured </a:t>
            </a:r>
            <a:r>
              <a:rPr lang="en-US" u="sng" dirty="0">
                <a:solidFill>
                  <a:srgbClr val="0070C0"/>
                </a:solidFill>
              </a:rPr>
              <a:t>information</a:t>
            </a:r>
            <a:r>
              <a:rPr lang="en-US" dirty="0"/>
              <a:t>, or data, typically stored electronically in a computer </a:t>
            </a:r>
            <a:r>
              <a:rPr lang="en-US" dirty="0" smtClean="0"/>
              <a:t>system.</a:t>
            </a:r>
          </a:p>
          <a:p>
            <a:pPr lvl="1"/>
            <a:r>
              <a:rPr lang="en-US" dirty="0" smtClean="0"/>
              <a:t>A set of data that is </a:t>
            </a:r>
            <a:r>
              <a:rPr lang="en-US" u="sng" dirty="0" smtClean="0">
                <a:solidFill>
                  <a:srgbClr val="0070C0"/>
                </a:solidFill>
              </a:rPr>
              <a:t>organized</a:t>
            </a:r>
            <a:r>
              <a:rPr lang="en-US" dirty="0" smtClean="0"/>
              <a:t> in such a way that is easy to </a:t>
            </a:r>
            <a:r>
              <a:rPr lang="en-US" dirty="0" smtClean="0">
                <a:solidFill>
                  <a:srgbClr val="0070C0"/>
                </a:solidFill>
              </a:rPr>
              <a:t>access</a:t>
            </a:r>
            <a:r>
              <a:rPr lang="en-US" dirty="0" smtClean="0"/>
              <a:t>, </a:t>
            </a:r>
            <a:r>
              <a:rPr lang="en-US" u="sng" dirty="0" smtClean="0">
                <a:solidFill>
                  <a:srgbClr val="0070C0"/>
                </a:solidFill>
              </a:rPr>
              <a:t>manage</a:t>
            </a:r>
            <a:r>
              <a:rPr lang="en-US" dirty="0" smtClean="0"/>
              <a:t>, and </a:t>
            </a:r>
            <a:r>
              <a:rPr lang="en-US" u="sng" dirty="0" smtClean="0">
                <a:solidFill>
                  <a:srgbClr val="0070C0"/>
                </a:solidFill>
              </a:rPr>
              <a:t>update</a:t>
            </a:r>
            <a:r>
              <a:rPr lang="en-US" dirty="0" smtClean="0"/>
              <a:t> them.</a:t>
            </a:r>
          </a:p>
          <a:p>
            <a:r>
              <a:rPr lang="en-US" b="1" dirty="0" smtClean="0"/>
              <a:t>Database Management System</a:t>
            </a:r>
          </a:p>
          <a:p>
            <a:pPr lvl="1" algn="just"/>
            <a:r>
              <a:rPr lang="en-US" dirty="0" smtClean="0"/>
              <a:t>A software </a:t>
            </a:r>
            <a:r>
              <a:rPr lang="en-US" dirty="0"/>
              <a:t>system that enables users to define, create, </a:t>
            </a:r>
            <a:r>
              <a:rPr lang="en-US" dirty="0" smtClean="0"/>
              <a:t>maintain, </a:t>
            </a:r>
            <a:r>
              <a:rPr lang="en-US" dirty="0"/>
              <a:t>and control access to the </a:t>
            </a:r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033" y="5048248"/>
            <a:ext cx="1133475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04" y="4640261"/>
            <a:ext cx="1322917" cy="1071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8938" t="36741" r="7061" b="36592"/>
          <a:stretch/>
        </p:blipFill>
        <p:spPr>
          <a:xfrm>
            <a:off x="7011987" y="5257800"/>
            <a:ext cx="1800225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200" y="4434682"/>
            <a:ext cx="18383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919537" y="5124450"/>
            <a:ext cx="1209675" cy="1162050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5491160" y="5124450"/>
            <a:ext cx="1209675" cy="116205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2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7058020" y="5124450"/>
            <a:ext cx="1209675" cy="1162050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3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3114675" y="3823494"/>
            <a:ext cx="5924550" cy="52387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Management System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10099" y="2467769"/>
            <a:ext cx="2933701" cy="771525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SQL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4" y="536179"/>
            <a:ext cx="1285875" cy="9644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605235"/>
            <a:ext cx="895350" cy="89535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5129211" y="1500585"/>
            <a:ext cx="1" cy="1061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6791325" y="1500585"/>
            <a:ext cx="0" cy="967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6076949" y="3238472"/>
            <a:ext cx="1" cy="5850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</p:cNvCxnSpPr>
          <p:nvPr/>
        </p:nvCxnSpPr>
        <p:spPr>
          <a:xfrm flipH="1" flipV="1">
            <a:off x="4524374" y="4347369"/>
            <a:ext cx="1" cy="777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</p:cNvCxnSpPr>
          <p:nvPr/>
        </p:nvCxnSpPr>
        <p:spPr>
          <a:xfrm flipH="1" flipV="1">
            <a:off x="6095997" y="4347369"/>
            <a:ext cx="1" cy="777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</p:cNvCxnSpPr>
          <p:nvPr/>
        </p:nvCxnSpPr>
        <p:spPr>
          <a:xfrm flipH="1" flipV="1">
            <a:off x="7662857" y="4347369"/>
            <a:ext cx="1" cy="777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Transaction Processing(OLTP)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8" y="2428875"/>
            <a:ext cx="65532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9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 smtClean="0"/>
              <a:t>Science</a:t>
            </a:r>
          </a:p>
          <a:p>
            <a:pPr lvl="1"/>
            <a:r>
              <a:rPr lang="en-US" dirty="0" smtClean="0"/>
              <a:t>Study </a:t>
            </a:r>
            <a:r>
              <a:rPr lang="en-US" dirty="0"/>
              <a:t>of data to extract meaningful insights for business</a:t>
            </a:r>
            <a:endParaRPr lang="en-US" dirty="0" smtClean="0"/>
          </a:p>
          <a:p>
            <a:r>
              <a:rPr lang="en-US" b="1" dirty="0" smtClean="0"/>
              <a:t>Data Analysis</a:t>
            </a:r>
          </a:p>
          <a:p>
            <a:pPr lvl="1"/>
            <a:r>
              <a:rPr lang="en-US" dirty="0"/>
              <a:t>Exploratory: </a:t>
            </a:r>
            <a:r>
              <a:rPr lang="en-US" dirty="0" smtClean="0"/>
              <a:t>Drill </a:t>
            </a:r>
            <a:r>
              <a:rPr lang="en-US" dirty="0"/>
              <a:t>down into collected data to identify any relationships between data </a:t>
            </a:r>
            <a:r>
              <a:rPr lang="en-US" dirty="0" smtClean="0"/>
              <a:t>sets.</a:t>
            </a:r>
          </a:p>
          <a:p>
            <a:pPr lvl="1"/>
            <a:r>
              <a:rPr lang="en-US" dirty="0"/>
              <a:t>Descriptive: </a:t>
            </a:r>
            <a:r>
              <a:rPr lang="en-US" dirty="0" smtClean="0"/>
              <a:t>Summarizes </a:t>
            </a:r>
            <a:r>
              <a:rPr lang="en-US" dirty="0"/>
              <a:t>a set of data, including measurements and </a:t>
            </a:r>
            <a:r>
              <a:rPr lang="en-US" dirty="0" smtClean="0"/>
              <a:t>patterns.</a:t>
            </a:r>
          </a:p>
          <a:p>
            <a:r>
              <a:rPr lang="en-US" b="1" dirty="0" smtClean="0"/>
              <a:t>Data </a:t>
            </a:r>
            <a:r>
              <a:rPr lang="en-US" b="1" dirty="0" smtClean="0"/>
              <a:t>Engineering</a:t>
            </a:r>
          </a:p>
          <a:p>
            <a:pPr lvl="1"/>
            <a:r>
              <a:rPr lang="en-US" dirty="0" smtClean="0"/>
              <a:t>Development</a:t>
            </a:r>
            <a:r>
              <a:rPr lang="en-US" dirty="0"/>
              <a:t>, implementation, and maintenance of systems and processes that take in raw data and produce high-quality, consistent information that supports downstream use cases, such as analysis and machine </a:t>
            </a:r>
            <a:r>
              <a:rPr lang="en-US" dirty="0" smtClean="0"/>
              <a:t>learning.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456</Words>
  <Application>Microsoft Office PowerPoint</Application>
  <PresentationFormat>Widescreen</PresentationFormat>
  <Paragraphs>113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Database Management System- Overview</vt:lpstr>
      <vt:lpstr>Agenda</vt:lpstr>
      <vt:lpstr>Data - Information - Knowledge - Wisdom</vt:lpstr>
      <vt:lpstr>DIKW Pyramid</vt:lpstr>
      <vt:lpstr>DIKW Pyramid</vt:lpstr>
      <vt:lpstr>Database vs Database Management System</vt:lpstr>
      <vt:lpstr>DBMS</vt:lpstr>
      <vt:lpstr>Online Transaction Processing(OLTP) System</vt:lpstr>
      <vt:lpstr>Basic Concepts</vt:lpstr>
      <vt:lpstr>PowerPoint Presentation</vt:lpstr>
      <vt:lpstr>Centralized DBMS</vt:lpstr>
      <vt:lpstr>Distributed DBMS</vt:lpstr>
      <vt:lpstr>RDBMS: Building Blocks</vt:lpstr>
      <vt:lpstr>Integrities</vt:lpstr>
      <vt:lpstr>Strange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35</cp:revision>
  <dcterms:created xsi:type="dcterms:W3CDTF">2023-08-30T20:03:28Z</dcterms:created>
  <dcterms:modified xsi:type="dcterms:W3CDTF">2023-09-03T19:47:11Z</dcterms:modified>
</cp:coreProperties>
</file>