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67" r:id="rId4"/>
    <p:sldId id="268" r:id="rId5"/>
    <p:sldId id="263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7BEDFBD-28D1-1CFB-B6D3-A7AC9FCCF9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DF21A75-7685-71A1-91B2-A9EBBD0B8E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7BF03F18-B81E-47BC-C142-15D0A1B32D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0AA944DB-A995-4E15-AFA6-80A4DAEF83A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F14885-6CB1-46B8-BB16-3D3534246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84CE88-869A-815C-B12E-D302BDB3D0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75E15-EB41-F66C-041C-DC808C6407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8027C82-7DB4-4A29-A264-5003D4E673D6}" type="datetimeFigureOut">
              <a:rPr lang="en-IE"/>
              <a:pPr>
                <a:defRPr/>
              </a:pPr>
              <a:t>08/02/2023</a:t>
            </a:fld>
            <a:endParaRPr lang="en-IE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FD162C9-8599-C047-89A8-821247E1F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4D472C5-11A8-13E1-6EB3-6F22513B5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E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F12F1-DB49-2D27-EF34-9BD3BF247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3B5CB-F618-3083-9CFA-0A2D88427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B263FE1-E323-492D-B2EE-823CEF3F2FDD}" type="slidenum">
              <a:rPr lang="en-IE" altLang="en-US"/>
              <a:pPr>
                <a:defRPr/>
              </a:pPr>
              <a:t>‹#›</a:t>
            </a:fld>
            <a:endParaRPr lang="en-I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6237002-5D90-CB73-7947-4168C650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A0F17170-3BCF-1ACF-A9EA-B559FF137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A40CCD-2096-DEC5-ECC2-C400F7149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746DAC-6A73-EE8A-3825-5519DF24AF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0AAFF5-936C-50EF-5EF8-7F92F3E5AF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36AC9C-9679-4FF3-AACC-54D94E42A1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94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51A96C-1268-930B-B78B-BAD2D8E1E6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23C963-3525-E872-8F65-C4171E0B2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4DAEF8-E7E5-D5D0-856D-57CF0F33E7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58491-4571-4129-9BF3-B749BF1D4B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618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13CD25-BFFC-536B-14D4-ED5EEB03D3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F5F539-D717-9DE8-E353-F4F18AAB5B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17F24B-3A5F-EB4B-76D4-6D17791B3B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CA5C0-0FEF-4901-99D9-47AB3FD53C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49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11AD94-A789-52C5-CCC7-C87B0BD048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245AFA-549C-39C6-153B-ECA44B16E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5C2F9C-93AC-F17B-0EB7-A35A18DE5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4A99C-0745-4A4E-A312-898CD63CAE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23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9FCE73-5190-E8CA-F644-2A4C8ED10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A51758-8291-D6C8-83FA-8AB5882FE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491713-7747-8F14-94B2-517DC9D445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FC3F5-FA85-4226-A0DD-3A282A671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98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5C4045-4F0A-C6BC-8CFC-15A631834A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5DBE2C-2B2B-8A5E-0D36-687F9CF748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48765E-70F7-43CD-26D9-44D82C697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29CD8-6676-47C5-8B5E-5E9566604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73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115D8-A439-B382-8B19-72CA32A6C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0BC1E-3494-7463-413D-423462725E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A1C4B-FFA3-9CD6-FB45-0C8971F396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58601-17E8-4D42-B5B1-23B82B191B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49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983E37C-BC70-FFAB-5712-3AB0B97C1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881460-D948-1975-CD0C-AB8FFCC4F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F64E04-5A83-CD9B-9D83-8721785398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C2116-A4CD-4F05-BE20-EE958A78F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47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BB88C0-00D2-6797-303A-C16E023C07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11F674-4993-B3A1-CFD2-0A4AD1D960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BC6FF70-2931-9523-703B-195DB67FF4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E5E0C-2EAA-4E0E-AD0B-81E7B4F8E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95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52E7C7E-E1AB-F78D-C94D-248713CD8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5FA3D0-DCF4-650E-E3AE-C618FD7579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0FF97F1-6EB2-84D7-06B5-A5C12CD32B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4EB27-CF5F-4667-9616-D7B4A0E2CD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81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05D25-76B3-0AC5-AE5E-F1287B0082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935405-0EEB-34B4-B851-D2FFB5D6B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BC07E-A2A7-8679-72D4-2C47F0B56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021AD-D562-4C8D-B1D8-173AC8716A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30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78388-31E3-F7DF-151E-9D7BC37DFE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842ED-BC93-2FFD-5AF5-CEF40DA2DD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50B4D-F2EA-DABF-CD66-9449B0FB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26253-7796-429C-A988-A3CFC0EA26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31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7DE286-90B3-68E8-BB43-C0D3DCDCE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77B7C43-F912-AD8C-A077-58C926AB3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07E90EF-9428-B2C1-C0C7-356EA80A22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BB06BC6-66D4-80F1-8B2E-C0B12CBC83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6E2FE014-393B-C765-7BFA-85D61BD00D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1EBAB6A9-E86E-4D86-B3A6-4BB495342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203DA255-EE21-0762-BA20-5C02C01B6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C6B2D002-9082-9CA1-ACA7-496385495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hyperlink" Target="http://moloneytst.candept.com/DBManipulation/PersonReport.ph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698E17D-6861-9C8E-975B-166C9AA31E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828800"/>
            <a:ext cx="67056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PHP/MySQL 5</a:t>
            </a:r>
            <a:b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ga-IE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3FDB818-B693-7D29-61DD-A674AC55D7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962400"/>
            <a:ext cx="7620000" cy="1752600"/>
          </a:xfrm>
        </p:spPr>
        <p:txBody>
          <a:bodyPr/>
          <a:lstStyle/>
          <a:p>
            <a:pPr algn="ctr" eaLnBrk="1" hangingPunct="1"/>
            <a:r>
              <a:rPr lang="ga-IE" altLang="en-US" b="1"/>
              <a:t>Database Programming</a:t>
            </a:r>
            <a:r>
              <a:rPr lang="en-IE" altLang="en-US" b="1"/>
              <a:t> - Report</a:t>
            </a:r>
            <a:endParaRPr lang="en-US" altLang="en-US" b="1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B0C9A707-2871-C992-6CC1-7FBD9CB8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DB9E48-34B0-477B-9F83-0D72F6F7512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C35B762-25A6-D627-29D0-FDAEBEDC9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PersonReport.php</a:t>
            </a:r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DA761D67-96F5-2B48-775B-90E5B213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3E17DC-AD21-49CE-8C51-64ADBDC3BA1C}" type="slidenum">
              <a:rPr lang="en-US" altLang="en-US">
                <a:solidFill>
                  <a:srgbClr val="000000"/>
                </a:solidFill>
                <a:latin typeface="Garamond" panose="02020404030301010803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6148" name="Content Placeholder 1">
            <a:extLst>
              <a:ext uri="{FF2B5EF4-FFF2-40B4-BE49-F238E27FC236}">
                <a16:creationId xmlns:a16="http://schemas.microsoft.com/office/drawing/2014/main" id="{94FE5D4C-AD9D-B2F1-150E-0711A83B2E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450" y="1673225"/>
            <a:ext cx="8135938" cy="4173538"/>
          </a:xfrm>
        </p:spPr>
      </p:pic>
      <p:sp>
        <p:nvSpPr>
          <p:cNvPr id="6149" name="TextBox 5">
            <a:extLst>
              <a:ext uri="{FF2B5EF4-FFF2-40B4-BE49-F238E27FC236}">
                <a16:creationId xmlns:a16="http://schemas.microsoft.com/office/drawing/2014/main" id="{F700DF11-5FE0-B051-B3C7-B89FD71F5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334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E" altLang="en-US" sz="2400">
                <a:hlinkClick r:id="rId4"/>
              </a:rPr>
              <a:t>Try It!</a:t>
            </a:r>
            <a:endParaRPr lang="en-IE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092891E-7A0E-3DB6-244A-D0C725060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IE" altLang="en-US"/>
              <a:t>PersonReport.php (contd.)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2523D9C5-68C4-741A-3378-737345D6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F42FE4-34D2-44C5-A277-199949CD8545}" type="slidenum">
              <a:rPr lang="en-US" altLang="en-US">
                <a:latin typeface="Garamond" panose="02020404030301010803" pitchFamily="18" charset="0"/>
              </a:rPr>
              <a:pPr/>
              <a:t>3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7172" name="Content Placeholder 1">
            <a:extLst>
              <a:ext uri="{FF2B5EF4-FFF2-40B4-BE49-F238E27FC236}">
                <a16:creationId xmlns:a16="http://schemas.microsoft.com/office/drawing/2014/main" id="{8EAEF4C2-85A3-03C0-F192-C7604288D0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E" altLang="en-US"/>
          </a:p>
        </p:txBody>
      </p:sp>
      <p:pic>
        <p:nvPicPr>
          <p:cNvPr id="7173" name="Picture 1">
            <a:extLst>
              <a:ext uri="{FF2B5EF4-FFF2-40B4-BE49-F238E27FC236}">
                <a16:creationId xmlns:a16="http://schemas.microsoft.com/office/drawing/2014/main" id="{977EF6F5-D3C2-797A-E83B-AD6806978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7"/>
          <a:stretch>
            <a:fillRect/>
          </a:stretch>
        </p:blipFill>
        <p:spPr bwMode="auto">
          <a:xfrm>
            <a:off x="638175" y="1423988"/>
            <a:ext cx="80486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B525C3F-2A14-7F8B-1BC3-D13B6E6EE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PersonReport.php (contd.)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CD465DD-5C53-4671-2498-3DC200666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E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560A27AC-4055-5E1E-852F-2ECA6210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8BBB20-407A-42C3-A854-72F156272478}" type="slidenum">
              <a:rPr lang="en-US" altLang="en-US">
                <a:latin typeface="Garamond" panose="02020404030301010803" pitchFamily="18" charset="0"/>
              </a:rPr>
              <a:pPr/>
              <a:t>4</a:t>
            </a:fld>
            <a:endParaRPr lang="en-US" altLang="en-US">
              <a:latin typeface="Garamond" panose="02020404030301010803" pitchFamily="18" charset="0"/>
            </a:endParaRP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19235772-C38F-6F93-9C98-B12E99723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173288"/>
            <a:ext cx="851535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D162045-413F-760B-E724-512740D1D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PersonReport.php (contd.)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D17B909A-E0D0-E193-A5A8-4501FC0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109488-A1E5-45D5-A21B-7E9560869F12}" type="slidenum">
              <a:rPr lang="en-US" altLang="en-US">
                <a:latin typeface="Garamond" panose="02020404030301010803" pitchFamily="18" charset="0"/>
              </a:rPr>
              <a:pPr/>
              <a:t>5</a:t>
            </a:fld>
            <a:endParaRPr lang="en-US" altLang="en-US">
              <a:latin typeface="Garamond" panose="02020404030301010803" pitchFamily="18" charset="0"/>
            </a:endParaRPr>
          </a:p>
        </p:txBody>
      </p:sp>
      <p:sp>
        <p:nvSpPr>
          <p:cNvPr id="9220" name="Content Placeholder 1">
            <a:extLst>
              <a:ext uri="{FF2B5EF4-FFF2-40B4-BE49-F238E27FC236}">
                <a16:creationId xmlns:a16="http://schemas.microsoft.com/office/drawing/2014/main" id="{1E1045D9-69A0-718E-F8E6-B0C02F383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IE" altLang="en-US"/>
          </a:p>
        </p:txBody>
      </p:sp>
      <p:pic>
        <p:nvPicPr>
          <p:cNvPr id="9221" name="Picture 1">
            <a:extLst>
              <a:ext uri="{FF2B5EF4-FFF2-40B4-BE49-F238E27FC236}">
                <a16:creationId xmlns:a16="http://schemas.microsoft.com/office/drawing/2014/main" id="{7253A094-63AF-7C4E-44FB-A848241D5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68438"/>
            <a:ext cx="7086600" cy="466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2975</TotalTime>
  <Words>40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Edge</vt:lpstr>
      <vt:lpstr>PHP/MySQL 5   </vt:lpstr>
      <vt:lpstr>PersonReport.php</vt:lpstr>
      <vt:lpstr>PersonReport.php (contd.)</vt:lpstr>
      <vt:lpstr>PersonReport.php (contd.)</vt:lpstr>
      <vt:lpstr>PersonReport.php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Moloney</dc:creator>
  <cp:lastModifiedBy>Catherine Moloney</cp:lastModifiedBy>
  <cp:revision>256</cp:revision>
  <cp:lastPrinted>1601-01-01T00:00:00Z</cp:lastPrinted>
  <dcterms:created xsi:type="dcterms:W3CDTF">1601-01-01T00:00:00Z</dcterms:created>
  <dcterms:modified xsi:type="dcterms:W3CDTF">2023-02-08T16:18:12Z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