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44100" y="45250"/>
            <a:ext cx="23481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(WIREFRAME A):</a:t>
            </a:r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75" y="285700"/>
            <a:ext cx="4686726" cy="62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44100" y="45250"/>
            <a:ext cx="23481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(WIREFRAME A):</a:t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74825" y="564950"/>
            <a:ext cx="7862400" cy="607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674825" y="580650"/>
            <a:ext cx="7878000" cy="48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74825" y="6151550"/>
            <a:ext cx="7878000" cy="48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</a:t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674825" y="1067250"/>
            <a:ext cx="7878000" cy="9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0500" y="2040125"/>
            <a:ext cx="2348100" cy="411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</a:t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3038600" y="2040125"/>
            <a:ext cx="5498700" cy="411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038600" y="2040150"/>
            <a:ext cx="5498700" cy="15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C1</a:t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716750" y="3609450"/>
            <a:ext cx="1820400" cy="254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C3</a:t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3049475" y="5539650"/>
            <a:ext cx="3656400" cy="61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C4</a:t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060200" y="3625175"/>
            <a:ext cx="1820400" cy="191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C2</a:t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896350" y="3625175"/>
            <a:ext cx="1820400" cy="191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C2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0" y="0"/>
            <a:ext cx="23481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(WIREFRAME B):</a:t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50" y="439076"/>
            <a:ext cx="4593450" cy="61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0" y="0"/>
            <a:ext cx="23481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(WIREFRAME B):</a:t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2200" y="517875"/>
            <a:ext cx="8066400" cy="596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17875" y="533575"/>
            <a:ext cx="8034900" cy="16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17875" y="533575"/>
            <a:ext cx="5618100" cy="16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135975" y="533575"/>
            <a:ext cx="2416800" cy="16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17875" y="2134375"/>
            <a:ext cx="5618100" cy="39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02200" y="6041875"/>
            <a:ext cx="8034900" cy="42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135975" y="2134375"/>
            <a:ext cx="2416800" cy="39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151800" y="2118600"/>
            <a:ext cx="2416800" cy="7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R1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151800" y="2887500"/>
            <a:ext cx="2416800" cy="7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R2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6151800" y="3656400"/>
            <a:ext cx="2416800" cy="7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R3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151800" y="4409525"/>
            <a:ext cx="2416800" cy="7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R4</a:t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151800" y="5194200"/>
            <a:ext cx="2416800" cy="859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R5</a:t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33575" y="2150000"/>
            <a:ext cx="55779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17875" y="3122925"/>
            <a:ext cx="56181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17875" y="4080225"/>
            <a:ext cx="56181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02200" y="5061050"/>
            <a:ext cx="56181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49275" y="2165675"/>
            <a:ext cx="16164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C1 D1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165675" y="2165675"/>
            <a:ext cx="39546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589050" y="3119050"/>
            <a:ext cx="25329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C2 D5</a:t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33575" y="3119063"/>
            <a:ext cx="30357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C2 D4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65675" y="2148075"/>
            <a:ext cx="19752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C1 D2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140875" y="2148075"/>
            <a:ext cx="19752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C1 D3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33575" y="4080275"/>
            <a:ext cx="36072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C3 D6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140875" y="4094975"/>
            <a:ext cx="19752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C4 D7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17875" y="5068950"/>
            <a:ext cx="33897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C4 D8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907575" y="5068425"/>
            <a:ext cx="2203800" cy="95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 C4 D9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0" y="0"/>
            <a:ext cx="23481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(WIREFRAME C):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50" y="522725"/>
            <a:ext cx="4359900" cy="58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0"/>
            <a:ext cx="23481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(WIREFRAME C):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318250" y="721900"/>
            <a:ext cx="6136200" cy="558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348100" y="1286875"/>
            <a:ext cx="3866400" cy="20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348100" y="3542200"/>
            <a:ext cx="3866400" cy="54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348100" y="4274725"/>
            <a:ext cx="3866400" cy="54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348100" y="5007250"/>
            <a:ext cx="3866400" cy="98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348100" y="5007250"/>
            <a:ext cx="1930200" cy="98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R4 C1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278300" y="5007250"/>
            <a:ext cx="1930200" cy="98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R4 C2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Anik Sen</dc:creator>
  <cp:lastModifiedBy>Unknown User</cp:lastModifiedBy>
  <cp:revision>4</cp:revision>
  <dcterms:modified xsi:type="dcterms:W3CDTF">2019-03-30T09:29:49Z</dcterms:modified>
</cp:coreProperties>
</file>