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4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4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2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9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8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2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2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0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BC4-B9C9-45CD-A9D1-B517681E768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5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23BC4-B9C9-45CD-A9D1-B517681E768D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285A-9A2C-43EC-A2EA-2EB0D2B6B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1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XSS 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jQuery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jQuery will evaluate &lt;script&gt; tags when an HTML string is passed into it. Makes XSS easier than if you use native methods.</a:t>
            </a:r>
          </a:p>
          <a:p>
            <a:pPr lvl="1"/>
            <a:r>
              <a:rPr lang="en-US" dirty="0" smtClean="0"/>
              <a:t>For example the following will show an alert: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$(‘#</a:t>
            </a:r>
            <a:r>
              <a:rPr lang="en-US" dirty="0" err="1" smtClean="0">
                <a:solidFill>
                  <a:srgbClr val="FF0000"/>
                </a:solidFill>
              </a:rPr>
              <a:t>myDiv</a:t>
            </a:r>
            <a:r>
              <a:rPr lang="en-US" dirty="0" smtClean="0">
                <a:solidFill>
                  <a:srgbClr val="FF0000"/>
                </a:solidFill>
              </a:rPr>
              <a:t>’).html(‘&lt;script&gt;alert(“Hi”);&lt;/script&gt;’);</a:t>
            </a:r>
            <a:endParaRPr lang="en-US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However, do the same thing using the browsers native </a:t>
            </a:r>
            <a:r>
              <a:rPr lang="en-US" dirty="0" err="1" smtClean="0"/>
              <a:t>innerHTML</a:t>
            </a:r>
            <a:r>
              <a:rPr lang="en-US" dirty="0" smtClean="0"/>
              <a:t>, and nothing happens</a:t>
            </a:r>
          </a:p>
          <a:p>
            <a:pPr lvl="1"/>
            <a:r>
              <a:rPr lang="en-US" dirty="0" smtClean="0"/>
              <a:t>The native browser functionality is to ignore &lt;script&gt; elements that added via an HTML string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Demo should show two alert tags but </a:t>
            </a:r>
            <a:r>
              <a:rPr lang="en-US" dirty="0" err="1" smtClean="0">
                <a:solidFill>
                  <a:srgbClr val="00B050"/>
                </a:solidFill>
              </a:rPr>
              <a:t>innerHTML</a:t>
            </a:r>
            <a:r>
              <a:rPr lang="en-US" dirty="0" smtClean="0">
                <a:solidFill>
                  <a:srgbClr val="00B050"/>
                </a:solidFill>
              </a:rPr>
              <a:t> won’t work</a:t>
            </a:r>
          </a:p>
        </p:txBody>
      </p:sp>
    </p:spTree>
    <p:extLst>
      <p:ext uri="{BB962C8B-B14F-4D97-AF65-F5344CB8AC3E}">
        <p14:creationId xmlns:p14="http://schemas.microsoft.com/office/powerpoint/2010/main" val="17186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dirty="0" smtClean="0"/>
              <a:t>$(‘#</a:t>
            </a:r>
            <a:r>
              <a:rPr lang="en-US" dirty="0" err="1" smtClean="0"/>
              <a:t>myDiv</a:t>
            </a:r>
            <a:r>
              <a:rPr lang="en-US" dirty="0" smtClean="0"/>
              <a:t>’).html(‘&lt;script&gt;alert(“Hi”);&lt;/script&gt;’);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pseudo-protocols can be used in various locations to execute inline script </a:t>
            </a:r>
            <a:endParaRPr lang="en-US" dirty="0" smtClean="0"/>
          </a:p>
          <a:p>
            <a:pPr lvl="1"/>
            <a:r>
              <a:rPr lang="en-US" dirty="0" smtClean="0"/>
              <a:t>For example: 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iframe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javascript:alert</a:t>
            </a:r>
            <a:r>
              <a:rPr lang="en-US" dirty="0">
                <a:solidFill>
                  <a:srgbClr val="FF0000"/>
                </a:solidFill>
              </a:rPr>
              <a:t>(1)&gt;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attack is effectively the same as a conventional XSS attack; the attacker simply uses the </a:t>
            </a:r>
            <a:r>
              <a:rPr lang="en-US" dirty="0" err="1"/>
              <a:t>src</a:t>
            </a:r>
            <a:r>
              <a:rPr lang="en-US" dirty="0"/>
              <a:t> attribute of the injected iframe element as a vehicle to run some </a:t>
            </a:r>
            <a:r>
              <a:rPr lang="en-US" dirty="0" err="1"/>
              <a:t>javascript</a:t>
            </a:r>
            <a:r>
              <a:rPr lang="en-US" dirty="0"/>
              <a:t> code in the attacked page.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/>
          </a:bodyPr>
          <a:lstStyle/>
          <a:p>
            <a:pPr lvl="1"/>
            <a:r>
              <a:rPr lang="en-US" dirty="0" smtClean="0">
                <a:solidFill>
                  <a:srgbClr val="FF0000"/>
                </a:solidFill>
              </a:rPr>
              <a:t>&lt;iframe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javascript:alert</a:t>
            </a:r>
            <a:r>
              <a:rPr lang="en-US" dirty="0" smtClean="0">
                <a:solidFill>
                  <a:srgbClr val="FF0000"/>
                </a:solidFill>
              </a:rPr>
              <a:t>(1)&gt;  Will show both alert boxes bypassing the </a:t>
            </a:r>
            <a:r>
              <a:rPr lang="en-US" dirty="0" err="1" smtClean="0">
                <a:solidFill>
                  <a:srgbClr val="FF0000"/>
                </a:solidFill>
              </a:rPr>
              <a:t>innerHTML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352550"/>
            <a:ext cx="5734050" cy="493871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86450" y="1352550"/>
            <a:ext cx="6038850" cy="493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174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DOM XSS jQuery</vt:lpstr>
      <vt:lpstr>Problem with jQuery </vt:lpstr>
      <vt:lpstr>$(‘#myDiv’).html(‘&lt;script&gt;alert(“Hi”);&lt;/script&gt;’); </vt:lpstr>
      <vt:lpstr>Work-around</vt:lpstr>
      <vt:lpstr>&lt;iframe src=javascript:alert(1)&gt;  Will show both alert boxes bypassing the innerHTML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XSS jQuery</dc:title>
  <dc:creator>kevin</dc:creator>
  <cp:lastModifiedBy>kevin</cp:lastModifiedBy>
  <cp:revision>7</cp:revision>
  <dcterms:created xsi:type="dcterms:W3CDTF">2018-07-17T11:08:17Z</dcterms:created>
  <dcterms:modified xsi:type="dcterms:W3CDTF">2018-07-17T14:25:50Z</dcterms:modified>
</cp:coreProperties>
</file>