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3BC4-B9C9-45CD-A9D1-B517681E768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XSS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897" y="4600521"/>
            <a:ext cx="9144000" cy="1655762"/>
          </a:xfrm>
        </p:spPr>
        <p:txBody>
          <a:bodyPr/>
          <a:lstStyle/>
          <a:p>
            <a:r>
              <a:rPr lang="en-US" dirty="0" smtClean="0"/>
              <a:t>Fahad Choudhury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will evaluate &lt;script&gt; tags when an HTML string is passed into it. Makes XSS easier than if you use native methods.</a:t>
            </a:r>
          </a:p>
          <a:p>
            <a:pPr lvl="1"/>
            <a:r>
              <a:rPr lang="en-US" dirty="0" smtClean="0"/>
              <a:t>For example the following will show an alert: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&lt;script&gt;alert("alert")&lt;/script&gt;</a:t>
            </a:r>
            <a:endParaRPr lang="en-US" dirty="0" smtClean="0"/>
          </a:p>
          <a:p>
            <a:r>
              <a:rPr lang="en-US" dirty="0" smtClean="0"/>
              <a:t>However, do the same thing using the browsers native </a:t>
            </a:r>
            <a:r>
              <a:rPr lang="en-US" dirty="0" err="1" smtClean="0"/>
              <a:t>innerHTML</a:t>
            </a:r>
            <a:r>
              <a:rPr lang="en-US" dirty="0" smtClean="0"/>
              <a:t>, and nothing happens</a:t>
            </a:r>
          </a:p>
          <a:p>
            <a:pPr lvl="1"/>
            <a:r>
              <a:rPr lang="en-US" dirty="0" smtClean="0"/>
              <a:t>The native browser functionality is to ignore &lt;script&gt; elements that added via an HTML string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Demo should show two alert tags but </a:t>
            </a:r>
            <a:r>
              <a:rPr lang="en-US" dirty="0" err="1" smtClean="0">
                <a:solidFill>
                  <a:srgbClr val="00B050"/>
                </a:solidFill>
              </a:rPr>
              <a:t>innerHTML</a:t>
            </a:r>
            <a:r>
              <a:rPr lang="en-US" dirty="0" smtClean="0">
                <a:solidFill>
                  <a:srgbClr val="00B050"/>
                </a:solidFill>
              </a:rPr>
              <a:t> won’t work</a:t>
            </a:r>
          </a:p>
        </p:txBody>
      </p:sp>
    </p:spTree>
    <p:extLst>
      <p:ext uri="{BB962C8B-B14F-4D97-AF65-F5344CB8AC3E}">
        <p14:creationId xmlns:p14="http://schemas.microsoft.com/office/powerpoint/2010/main" val="17186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rgbClr val="FF0000"/>
                </a:solidFill>
              </a:rPr>
              <a:t>&lt;script&gt;alert("alert")&lt;/script&gt;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jQuery will run the script while native html coding reads it as a string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55" y="1690688"/>
            <a:ext cx="86500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pseudo-protocols can be used in various locations to execute inline script </a:t>
            </a:r>
            <a:endParaRPr lang="en-US" dirty="0" smtClean="0"/>
          </a:p>
          <a:p>
            <a:pPr lvl="1"/>
            <a:r>
              <a:rPr lang="en-US" dirty="0" smtClean="0"/>
              <a:t>For example: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iframe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javascript:alert</a:t>
            </a:r>
            <a:r>
              <a:rPr lang="en-US" dirty="0">
                <a:solidFill>
                  <a:srgbClr val="FF0000"/>
                </a:solidFill>
              </a:rPr>
              <a:t>(1)&gt;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attack is effectively the same as a conventional XSS attack; the attacker simply uses the </a:t>
            </a:r>
            <a:r>
              <a:rPr lang="en-US" dirty="0" err="1"/>
              <a:t>src</a:t>
            </a:r>
            <a:r>
              <a:rPr lang="en-US" dirty="0"/>
              <a:t> attribute of the injected iframe element as a vehicle to run some </a:t>
            </a:r>
            <a:r>
              <a:rPr lang="en-US" dirty="0" err="1"/>
              <a:t>javascript</a:t>
            </a:r>
            <a:r>
              <a:rPr lang="en-US" dirty="0"/>
              <a:t> code in the attacked page.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&lt;iframe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javascript:alert</a:t>
            </a:r>
            <a:r>
              <a:rPr lang="en-US" dirty="0" smtClean="0">
                <a:solidFill>
                  <a:srgbClr val="FF0000"/>
                </a:solidFill>
              </a:rPr>
              <a:t>(1)&gt;  Will show both alert boxes bypassing the </a:t>
            </a:r>
            <a:r>
              <a:rPr lang="en-US" dirty="0" err="1" smtClean="0">
                <a:solidFill>
                  <a:srgbClr val="FF0000"/>
                </a:solidFill>
              </a:rPr>
              <a:t>innerHTML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52550"/>
            <a:ext cx="5734050" cy="49387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86450" y="1352550"/>
            <a:ext cx="6038850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XSS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 and Insert entire </a:t>
            </a:r>
            <a:r>
              <a:rPr lang="en-US" b="1" dirty="0" smtClean="0"/>
              <a:t>HTML: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se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sce</a:t>
            </a:r>
            <a:r>
              <a:rPr lang="en-US" dirty="0">
                <a:solidFill>
                  <a:srgbClr val="00B050"/>
                </a:solidFill>
              </a:rPr>
              <a:t> service and call </a:t>
            </a:r>
            <a:r>
              <a:rPr lang="en-US" dirty="0" err="1">
                <a:solidFill>
                  <a:srgbClr val="00B050"/>
                </a:solidFill>
              </a:rPr>
              <a:t>trustAsHtml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method which then inserts entire HTML into the DOM</a:t>
            </a:r>
            <a:r>
              <a:rPr lang="en-US" dirty="0" smtClean="0"/>
              <a:t>. We are whitelisting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Strict Contextual Escaping (SCE) </a:t>
            </a:r>
            <a:r>
              <a:rPr lang="en-US" dirty="0"/>
              <a:t>is a mode in which AngularJS constrains bindings to only render trusted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ng-model</a:t>
            </a:r>
            <a:r>
              <a:rPr lang="en-US" dirty="0" smtClean="0"/>
              <a:t> </a:t>
            </a:r>
            <a:r>
              <a:rPr lang="en-US" dirty="0"/>
              <a:t>you can bind the value of an input field to a variable created in AngularJS.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AngularJS treats all values as untrusted by </a:t>
            </a:r>
            <a:r>
              <a:rPr lang="en-US" dirty="0" smtClean="0">
                <a:solidFill>
                  <a:srgbClr val="FF0000"/>
                </a:solidFill>
              </a:rPr>
              <a:t>default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code such as </a:t>
            </a:r>
            <a:r>
              <a:rPr lang="en-US" dirty="0">
                <a:solidFill>
                  <a:srgbClr val="FF0000"/>
                </a:solidFill>
              </a:rPr>
              <a:t>“&lt;style&gt;.hello{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}&lt;/style&gt;” </a:t>
            </a:r>
            <a:r>
              <a:rPr lang="en-US" dirty="0"/>
              <a:t>is inserted, it ended up painting already existing HTML element</a:t>
            </a:r>
            <a:r>
              <a:rPr lang="en-US" dirty="0" smtClean="0"/>
              <a:t>. This could deface a website with background images that may be illegal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Also because the style and 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elements are being white listed, we can also upload any image with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style of the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images 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37368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310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DOM XSS jQuery</vt:lpstr>
      <vt:lpstr>Problem with jQuery </vt:lpstr>
      <vt:lpstr>&lt;script&gt;alert("alert")&lt;/script&gt;  jQuery will run the script while native html coding reads it as a string</vt:lpstr>
      <vt:lpstr>Work-around</vt:lpstr>
      <vt:lpstr>&lt;iframe src=javascript:alert(1)&gt;  Will show both alert boxes bypassing the innerHTML </vt:lpstr>
      <vt:lpstr>DOM XSS AngularJS</vt:lpstr>
      <vt:lpstr>Trust and Insert entire HTML: </vt:lpstr>
      <vt:lpstr>Changing the style of the page </vt:lpstr>
      <vt:lpstr>Inserting images on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XSS jQuery</dc:title>
  <dc:creator>kevin</dc:creator>
  <cp:lastModifiedBy>kevin</cp:lastModifiedBy>
  <cp:revision>14</cp:revision>
  <dcterms:created xsi:type="dcterms:W3CDTF">2018-07-17T11:08:17Z</dcterms:created>
  <dcterms:modified xsi:type="dcterms:W3CDTF">2018-07-18T13:43:56Z</dcterms:modified>
</cp:coreProperties>
</file>