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7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7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81843-3108-48E1-A3AB-F9579834F9F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AB97B-E6F6-4193-8BC2-DDA45D53D0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"Strategic Brilliance: ELECZO  Success Story“</a:t>
          </a:r>
          <a:endParaRPr lang="en-US"/>
        </a:p>
      </dgm:t>
    </dgm:pt>
    <dgm:pt modelId="{709A7A53-591A-48BC-8348-1E7FA2443B53}" type="parTrans" cxnId="{C1A3B9AD-336F-4C73-A4BA-76B17BCAD2C2}">
      <dgm:prSet/>
      <dgm:spPr/>
      <dgm:t>
        <a:bodyPr/>
        <a:lstStyle/>
        <a:p>
          <a:endParaRPr lang="en-US"/>
        </a:p>
      </dgm:t>
    </dgm:pt>
    <dgm:pt modelId="{EC952BBD-94FA-4A98-9081-2BED4D782E66}" type="sibTrans" cxnId="{C1A3B9AD-336F-4C73-A4BA-76B17BCAD2C2}">
      <dgm:prSet/>
      <dgm:spPr/>
      <dgm:t>
        <a:bodyPr/>
        <a:lstStyle/>
        <a:p>
          <a:endParaRPr lang="en-US"/>
        </a:p>
      </dgm:t>
    </dgm:pt>
    <dgm:pt modelId="{6115166F-33CF-4583-A7A4-3FFE2E78AE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Anish Mahendra Kumar – Digital Marketing Professional </a:t>
          </a:r>
          <a:endParaRPr lang="en-US"/>
        </a:p>
      </dgm:t>
    </dgm:pt>
    <dgm:pt modelId="{C5DDAC70-6E3B-4249-B9AD-221827838D67}" type="parTrans" cxnId="{5413C7C4-2608-47F2-8015-92B80498AC00}">
      <dgm:prSet/>
      <dgm:spPr/>
      <dgm:t>
        <a:bodyPr/>
        <a:lstStyle/>
        <a:p>
          <a:endParaRPr lang="en-US"/>
        </a:p>
      </dgm:t>
    </dgm:pt>
    <dgm:pt modelId="{E9448F33-D804-47CC-9664-982EE3607D40}" type="sibTrans" cxnId="{5413C7C4-2608-47F2-8015-92B80498AC00}">
      <dgm:prSet/>
      <dgm:spPr/>
      <dgm:t>
        <a:bodyPr/>
        <a:lstStyle/>
        <a:p>
          <a:endParaRPr lang="en-US"/>
        </a:p>
      </dgm:t>
    </dgm:pt>
    <dgm:pt modelId="{A6331663-F876-461A-A408-2E626517C2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Campaign Launch Date- Nov 2021</a:t>
          </a:r>
          <a:endParaRPr lang="en-US" dirty="0"/>
        </a:p>
      </dgm:t>
    </dgm:pt>
    <dgm:pt modelId="{3866DF51-EC71-4AD7-83FD-8DB304C90166}" type="parTrans" cxnId="{40868CC9-E9C1-4977-A26C-2386E5122747}">
      <dgm:prSet/>
      <dgm:spPr/>
      <dgm:t>
        <a:bodyPr/>
        <a:lstStyle/>
        <a:p>
          <a:endParaRPr lang="en-US"/>
        </a:p>
      </dgm:t>
    </dgm:pt>
    <dgm:pt modelId="{DAA6B96D-F398-44C3-8F48-C854A1368AF0}" type="sibTrans" cxnId="{40868CC9-E9C1-4977-A26C-2386E5122747}">
      <dgm:prSet/>
      <dgm:spPr/>
      <dgm:t>
        <a:bodyPr/>
        <a:lstStyle/>
        <a:p>
          <a:endParaRPr lang="en-US"/>
        </a:p>
      </dgm:t>
    </dgm:pt>
    <dgm:pt modelId="{743FB32C-A796-4D9A-A21A-CE099D955F4A}" type="pres">
      <dgm:prSet presAssocID="{39F81843-3108-48E1-A3AB-F9579834F9FD}" presName="root" presStyleCnt="0">
        <dgm:presLayoutVars>
          <dgm:dir/>
          <dgm:resizeHandles val="exact"/>
        </dgm:presLayoutVars>
      </dgm:prSet>
      <dgm:spPr/>
    </dgm:pt>
    <dgm:pt modelId="{618D4789-510C-48E1-B007-C353F5A2E327}" type="pres">
      <dgm:prSet presAssocID="{61FAB97B-E6F6-4193-8BC2-DDA45D53D02B}" presName="compNode" presStyleCnt="0"/>
      <dgm:spPr/>
    </dgm:pt>
    <dgm:pt modelId="{C04F6BA6-DB6F-40D8-BCD3-54DB51D806C0}" type="pres">
      <dgm:prSet presAssocID="{61FAB97B-E6F6-4193-8BC2-DDA45D53D0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9C570B34-2566-4FB6-B807-72990B2D5642}" type="pres">
      <dgm:prSet presAssocID="{61FAB97B-E6F6-4193-8BC2-DDA45D53D02B}" presName="spaceRect" presStyleCnt="0"/>
      <dgm:spPr/>
    </dgm:pt>
    <dgm:pt modelId="{2D584F10-7221-4F7D-BCF9-B5EA5BA1C876}" type="pres">
      <dgm:prSet presAssocID="{61FAB97B-E6F6-4193-8BC2-DDA45D53D02B}" presName="textRect" presStyleLbl="revTx" presStyleIdx="0" presStyleCnt="3">
        <dgm:presLayoutVars>
          <dgm:chMax val="1"/>
          <dgm:chPref val="1"/>
        </dgm:presLayoutVars>
      </dgm:prSet>
      <dgm:spPr/>
    </dgm:pt>
    <dgm:pt modelId="{0A7DCFF3-EC47-46F8-90B3-3A22C3847A07}" type="pres">
      <dgm:prSet presAssocID="{EC952BBD-94FA-4A98-9081-2BED4D782E66}" presName="sibTrans" presStyleCnt="0"/>
      <dgm:spPr/>
    </dgm:pt>
    <dgm:pt modelId="{D6359D27-F624-4A9A-977B-5226B204C020}" type="pres">
      <dgm:prSet presAssocID="{6115166F-33CF-4583-A7A4-3FFE2E78AE2E}" presName="compNode" presStyleCnt="0"/>
      <dgm:spPr/>
    </dgm:pt>
    <dgm:pt modelId="{617A55F8-1E76-4561-9B4D-882A0A03D051}" type="pres">
      <dgm:prSet presAssocID="{6115166F-33CF-4583-A7A4-3FFE2E78AE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797002A-CBAB-454D-AE99-D2169335163C}" type="pres">
      <dgm:prSet presAssocID="{6115166F-33CF-4583-A7A4-3FFE2E78AE2E}" presName="spaceRect" presStyleCnt="0"/>
      <dgm:spPr/>
    </dgm:pt>
    <dgm:pt modelId="{AF23F5B6-F6BD-49D5-B63B-DBF0BD58A963}" type="pres">
      <dgm:prSet presAssocID="{6115166F-33CF-4583-A7A4-3FFE2E78AE2E}" presName="textRect" presStyleLbl="revTx" presStyleIdx="1" presStyleCnt="3">
        <dgm:presLayoutVars>
          <dgm:chMax val="1"/>
          <dgm:chPref val="1"/>
        </dgm:presLayoutVars>
      </dgm:prSet>
      <dgm:spPr/>
    </dgm:pt>
    <dgm:pt modelId="{35948928-0F81-4AC6-A9CE-E1497AE42C1D}" type="pres">
      <dgm:prSet presAssocID="{E9448F33-D804-47CC-9664-982EE3607D40}" presName="sibTrans" presStyleCnt="0"/>
      <dgm:spPr/>
    </dgm:pt>
    <dgm:pt modelId="{2802C53B-B890-4023-95E1-C80E4FCF9824}" type="pres">
      <dgm:prSet presAssocID="{A6331663-F876-461A-A408-2E626517C2E3}" presName="compNode" presStyleCnt="0"/>
      <dgm:spPr/>
    </dgm:pt>
    <dgm:pt modelId="{3F3CC4F3-4391-44C7-B733-34D19B2EF2C2}" type="pres">
      <dgm:prSet presAssocID="{A6331663-F876-461A-A408-2E626517C2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E0CBB14-0229-44A2-B480-46873B1461EE}" type="pres">
      <dgm:prSet presAssocID="{A6331663-F876-461A-A408-2E626517C2E3}" presName="spaceRect" presStyleCnt="0"/>
      <dgm:spPr/>
    </dgm:pt>
    <dgm:pt modelId="{58AC4E5B-6396-4435-8F71-F956FD3DDBFE}" type="pres">
      <dgm:prSet presAssocID="{A6331663-F876-461A-A408-2E626517C2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AF310E-F4DB-4756-85BE-224F859C03C9}" type="presOf" srcId="{A6331663-F876-461A-A408-2E626517C2E3}" destId="{58AC4E5B-6396-4435-8F71-F956FD3DDBFE}" srcOrd="0" destOrd="0" presId="urn:microsoft.com/office/officeart/2018/2/layout/IconLabelList"/>
    <dgm:cxn modelId="{0394AC53-9C93-4046-961C-04EC4B121843}" type="presOf" srcId="{61FAB97B-E6F6-4193-8BC2-DDA45D53D02B}" destId="{2D584F10-7221-4F7D-BCF9-B5EA5BA1C876}" srcOrd="0" destOrd="0" presId="urn:microsoft.com/office/officeart/2018/2/layout/IconLabelList"/>
    <dgm:cxn modelId="{E34C8BA5-6FB6-44E0-BDF4-E8EAE91B5C6D}" type="presOf" srcId="{39F81843-3108-48E1-A3AB-F9579834F9FD}" destId="{743FB32C-A796-4D9A-A21A-CE099D955F4A}" srcOrd="0" destOrd="0" presId="urn:microsoft.com/office/officeart/2018/2/layout/IconLabelList"/>
    <dgm:cxn modelId="{C1A3B9AD-336F-4C73-A4BA-76B17BCAD2C2}" srcId="{39F81843-3108-48E1-A3AB-F9579834F9FD}" destId="{61FAB97B-E6F6-4193-8BC2-DDA45D53D02B}" srcOrd="0" destOrd="0" parTransId="{709A7A53-591A-48BC-8348-1E7FA2443B53}" sibTransId="{EC952BBD-94FA-4A98-9081-2BED4D782E66}"/>
    <dgm:cxn modelId="{5413C7C4-2608-47F2-8015-92B80498AC00}" srcId="{39F81843-3108-48E1-A3AB-F9579834F9FD}" destId="{6115166F-33CF-4583-A7A4-3FFE2E78AE2E}" srcOrd="1" destOrd="0" parTransId="{C5DDAC70-6E3B-4249-B9AD-221827838D67}" sibTransId="{E9448F33-D804-47CC-9664-982EE3607D40}"/>
    <dgm:cxn modelId="{40868CC9-E9C1-4977-A26C-2386E5122747}" srcId="{39F81843-3108-48E1-A3AB-F9579834F9FD}" destId="{A6331663-F876-461A-A408-2E626517C2E3}" srcOrd="2" destOrd="0" parTransId="{3866DF51-EC71-4AD7-83FD-8DB304C90166}" sibTransId="{DAA6B96D-F398-44C3-8F48-C854A1368AF0}"/>
    <dgm:cxn modelId="{8C6953E7-7B67-4F46-8F9E-407DB6C657E5}" type="presOf" srcId="{6115166F-33CF-4583-A7A4-3FFE2E78AE2E}" destId="{AF23F5B6-F6BD-49D5-B63B-DBF0BD58A963}" srcOrd="0" destOrd="0" presId="urn:microsoft.com/office/officeart/2018/2/layout/IconLabelList"/>
    <dgm:cxn modelId="{244EE2AE-3ADD-4956-9AD1-0A48AB92D595}" type="presParOf" srcId="{743FB32C-A796-4D9A-A21A-CE099D955F4A}" destId="{618D4789-510C-48E1-B007-C353F5A2E327}" srcOrd="0" destOrd="0" presId="urn:microsoft.com/office/officeart/2018/2/layout/IconLabelList"/>
    <dgm:cxn modelId="{761C4ABE-00E1-4BAF-8AF4-B65D33F747DD}" type="presParOf" srcId="{618D4789-510C-48E1-B007-C353F5A2E327}" destId="{C04F6BA6-DB6F-40D8-BCD3-54DB51D806C0}" srcOrd="0" destOrd="0" presId="urn:microsoft.com/office/officeart/2018/2/layout/IconLabelList"/>
    <dgm:cxn modelId="{8F3F733D-BA2A-466A-AD5D-C963BD42001B}" type="presParOf" srcId="{618D4789-510C-48E1-B007-C353F5A2E327}" destId="{9C570B34-2566-4FB6-B807-72990B2D5642}" srcOrd="1" destOrd="0" presId="urn:microsoft.com/office/officeart/2018/2/layout/IconLabelList"/>
    <dgm:cxn modelId="{05AE0BDE-1905-4E53-980D-9517663625C8}" type="presParOf" srcId="{618D4789-510C-48E1-B007-C353F5A2E327}" destId="{2D584F10-7221-4F7D-BCF9-B5EA5BA1C876}" srcOrd="2" destOrd="0" presId="urn:microsoft.com/office/officeart/2018/2/layout/IconLabelList"/>
    <dgm:cxn modelId="{8E3A053E-84B7-4C4E-94A6-B59CCC0440E0}" type="presParOf" srcId="{743FB32C-A796-4D9A-A21A-CE099D955F4A}" destId="{0A7DCFF3-EC47-46F8-90B3-3A22C3847A07}" srcOrd="1" destOrd="0" presId="urn:microsoft.com/office/officeart/2018/2/layout/IconLabelList"/>
    <dgm:cxn modelId="{041143BC-4A13-4349-B4CC-F32BFB3D5F75}" type="presParOf" srcId="{743FB32C-A796-4D9A-A21A-CE099D955F4A}" destId="{D6359D27-F624-4A9A-977B-5226B204C020}" srcOrd="2" destOrd="0" presId="urn:microsoft.com/office/officeart/2018/2/layout/IconLabelList"/>
    <dgm:cxn modelId="{6645F418-F5E9-4A6D-B913-4E7EE24502FF}" type="presParOf" srcId="{D6359D27-F624-4A9A-977B-5226B204C020}" destId="{617A55F8-1E76-4561-9B4D-882A0A03D051}" srcOrd="0" destOrd="0" presId="urn:microsoft.com/office/officeart/2018/2/layout/IconLabelList"/>
    <dgm:cxn modelId="{55FD8B9A-1B88-45AC-9EA4-02839AB5461A}" type="presParOf" srcId="{D6359D27-F624-4A9A-977B-5226B204C020}" destId="{7797002A-CBAB-454D-AE99-D2169335163C}" srcOrd="1" destOrd="0" presId="urn:microsoft.com/office/officeart/2018/2/layout/IconLabelList"/>
    <dgm:cxn modelId="{0CA62F7E-7E3E-460B-8C74-8C75EF04FC92}" type="presParOf" srcId="{D6359D27-F624-4A9A-977B-5226B204C020}" destId="{AF23F5B6-F6BD-49D5-B63B-DBF0BD58A963}" srcOrd="2" destOrd="0" presId="urn:microsoft.com/office/officeart/2018/2/layout/IconLabelList"/>
    <dgm:cxn modelId="{E63645B5-10DB-4295-BAB9-76DF74CF4796}" type="presParOf" srcId="{743FB32C-A796-4D9A-A21A-CE099D955F4A}" destId="{35948928-0F81-4AC6-A9CE-E1497AE42C1D}" srcOrd="3" destOrd="0" presId="urn:microsoft.com/office/officeart/2018/2/layout/IconLabelList"/>
    <dgm:cxn modelId="{3D5AC174-06B4-49E2-9C06-13AB27222E15}" type="presParOf" srcId="{743FB32C-A796-4D9A-A21A-CE099D955F4A}" destId="{2802C53B-B890-4023-95E1-C80E4FCF9824}" srcOrd="4" destOrd="0" presId="urn:microsoft.com/office/officeart/2018/2/layout/IconLabelList"/>
    <dgm:cxn modelId="{7AF78CF9-90EF-4273-B1C2-5C2036CC13AB}" type="presParOf" srcId="{2802C53B-B890-4023-95E1-C80E4FCF9824}" destId="{3F3CC4F3-4391-44C7-B733-34D19B2EF2C2}" srcOrd="0" destOrd="0" presId="urn:microsoft.com/office/officeart/2018/2/layout/IconLabelList"/>
    <dgm:cxn modelId="{AA2B841D-87C6-4D92-9EB5-4237A185F71F}" type="presParOf" srcId="{2802C53B-B890-4023-95E1-C80E4FCF9824}" destId="{FE0CBB14-0229-44A2-B480-46873B1461EE}" srcOrd="1" destOrd="0" presId="urn:microsoft.com/office/officeart/2018/2/layout/IconLabelList"/>
    <dgm:cxn modelId="{9F60DF7A-424C-4D14-AF6A-797A26C905F6}" type="presParOf" srcId="{2802C53B-B890-4023-95E1-C80E4FCF9824}" destId="{58AC4E5B-6396-4435-8F71-F956FD3DDB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7F104-40F3-46F4-BB76-10239D862D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668FA0A-F26B-4168-8205-1A19B18D557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Campaign Goals</a:t>
          </a:r>
          <a:endParaRPr lang="en-US" sz="1600" dirty="0"/>
        </a:p>
      </dgm:t>
    </dgm:pt>
    <dgm:pt modelId="{EC9974AA-91B0-4C8C-A401-F93ABED0E5D1}" type="parTrans" cxnId="{79F1A39F-C69F-4B4C-87FC-182A8DB1407C}">
      <dgm:prSet/>
      <dgm:spPr/>
      <dgm:t>
        <a:bodyPr/>
        <a:lstStyle/>
        <a:p>
          <a:endParaRPr lang="en-US"/>
        </a:p>
      </dgm:t>
    </dgm:pt>
    <dgm:pt modelId="{5B26C558-27EE-4892-B1B8-ADE031161275}" type="sibTrans" cxnId="{79F1A39F-C69F-4B4C-87FC-182A8DB140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F3732-E54C-4868-AE1F-F71025FD7C3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Boost Sales  -20% in the next quarter</a:t>
          </a:r>
          <a:endParaRPr lang="en-US" sz="1600" dirty="0"/>
        </a:p>
      </dgm:t>
    </dgm:pt>
    <dgm:pt modelId="{36B40D24-3CF5-4FB0-A89C-9F12FF92C9EE}" type="parTrans" cxnId="{98106F02-C099-4E16-ABAF-FF810B0CCB22}">
      <dgm:prSet/>
      <dgm:spPr/>
      <dgm:t>
        <a:bodyPr/>
        <a:lstStyle/>
        <a:p>
          <a:endParaRPr lang="en-US"/>
        </a:p>
      </dgm:t>
    </dgm:pt>
    <dgm:pt modelId="{6C599F46-5590-46ED-96A5-7C85EE88066C}" type="sibTrans" cxnId="{98106F02-C099-4E16-ABAF-FF810B0CCB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5D78E4-1785-4410-8368-07762E244F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Elevate Brand Visibility – Increase recognition</a:t>
          </a:r>
          <a:endParaRPr lang="en-US" sz="1600" dirty="0"/>
        </a:p>
      </dgm:t>
    </dgm:pt>
    <dgm:pt modelId="{363CD361-1BB7-4B4E-80F2-1A1EE146C144}" type="parTrans" cxnId="{4CDF29EB-EFD5-47AF-9BE0-3E0ACD152796}">
      <dgm:prSet/>
      <dgm:spPr/>
      <dgm:t>
        <a:bodyPr/>
        <a:lstStyle/>
        <a:p>
          <a:endParaRPr lang="en-US"/>
        </a:p>
      </dgm:t>
    </dgm:pt>
    <dgm:pt modelId="{109F866F-D8BA-40B6-9B40-65E1DE456A39}" type="sibTrans" cxnId="{4CDF29EB-EFD5-47AF-9BE0-3E0ACD152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43A2E-4297-49EF-A9DA-E22FFD57B1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Expand Customer Base- By 15 %</a:t>
          </a:r>
          <a:endParaRPr lang="en-US" sz="1600" dirty="0"/>
        </a:p>
      </dgm:t>
    </dgm:pt>
    <dgm:pt modelId="{6D907202-987A-4561-A0CC-6CA4264ACD65}" type="parTrans" cxnId="{A4034CF6-7510-4D47-A719-8FBEDFDD8F18}">
      <dgm:prSet/>
      <dgm:spPr/>
      <dgm:t>
        <a:bodyPr/>
        <a:lstStyle/>
        <a:p>
          <a:endParaRPr lang="en-US"/>
        </a:p>
      </dgm:t>
    </dgm:pt>
    <dgm:pt modelId="{D6FD6D3C-40C9-4434-B314-F02C8264510F}" type="sibTrans" cxnId="{A4034CF6-7510-4D47-A719-8FBEDFDD8F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26C69E-9BAE-45DB-822F-A501617AA08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Key Metrics</a:t>
          </a:r>
          <a:br>
            <a:rPr lang="en-GB" sz="1600" dirty="0"/>
          </a:br>
          <a:r>
            <a:rPr lang="en-GB" sz="1600" dirty="0"/>
            <a:t>-Sales Growth - directly impacted revenue.</a:t>
          </a:r>
          <a:endParaRPr lang="en-US" sz="1600" dirty="0"/>
        </a:p>
      </dgm:t>
    </dgm:pt>
    <dgm:pt modelId="{A9F2BAC1-7843-459C-ACF7-93416220F5A1}" type="parTrans" cxnId="{0A91B7AE-ABCE-4FB1-AEC3-BFB50DD0A5FC}">
      <dgm:prSet/>
      <dgm:spPr/>
      <dgm:t>
        <a:bodyPr/>
        <a:lstStyle/>
        <a:p>
          <a:endParaRPr lang="en-US"/>
        </a:p>
      </dgm:t>
    </dgm:pt>
    <dgm:pt modelId="{461DD5D0-FDE7-40A4-82B5-A10CB777894D}" type="sibTrans" cxnId="{0A91B7AE-ABCE-4FB1-AEC3-BFB50DD0A5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355AF2-0BF0-40C5-A9D6-22C3813BC9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Website Traffic</a:t>
          </a:r>
          <a:endParaRPr lang="en-US" sz="1600" dirty="0"/>
        </a:p>
      </dgm:t>
    </dgm:pt>
    <dgm:pt modelId="{51899EF2-F276-4470-97B6-F33EF4D24562}" type="parTrans" cxnId="{A3FF1068-5C98-457F-A2BA-AAFDA26B27E4}">
      <dgm:prSet/>
      <dgm:spPr/>
      <dgm:t>
        <a:bodyPr/>
        <a:lstStyle/>
        <a:p>
          <a:endParaRPr lang="en-US"/>
        </a:p>
      </dgm:t>
    </dgm:pt>
    <dgm:pt modelId="{DEC24B9B-9B1B-4D95-B83A-06518EA79999}" type="sibTrans" cxnId="{A3FF1068-5C98-457F-A2BA-AAFDA26B27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E08AF8-F781-4892-8AE5-49660FAD81E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Customer Acquisition-acquisition rates wERE essential </a:t>
          </a:r>
          <a:endParaRPr lang="en-US" sz="1600" dirty="0"/>
        </a:p>
      </dgm:t>
    </dgm:pt>
    <dgm:pt modelId="{55B84946-B822-4E86-8829-28E88C02D354}" type="parTrans" cxnId="{7DF93822-A614-4E88-97D7-9029A165C558}">
      <dgm:prSet/>
      <dgm:spPr/>
      <dgm:t>
        <a:bodyPr/>
        <a:lstStyle/>
        <a:p>
          <a:endParaRPr lang="en-US"/>
        </a:p>
      </dgm:t>
    </dgm:pt>
    <dgm:pt modelId="{06E66188-F47D-4335-9DF4-96CA9183266F}" type="sibTrans" cxnId="{7DF93822-A614-4E88-97D7-9029A165C558}">
      <dgm:prSet/>
      <dgm:spPr/>
      <dgm:t>
        <a:bodyPr/>
        <a:lstStyle/>
        <a:p>
          <a:endParaRPr lang="en-US"/>
        </a:p>
      </dgm:t>
    </dgm:pt>
    <dgm:pt modelId="{2768A611-999A-4111-A94F-151ABE2FE4D1}" type="pres">
      <dgm:prSet presAssocID="{B957F104-40F3-46F4-BB76-10239D862D43}" presName="root" presStyleCnt="0">
        <dgm:presLayoutVars>
          <dgm:dir/>
          <dgm:resizeHandles val="exact"/>
        </dgm:presLayoutVars>
      </dgm:prSet>
      <dgm:spPr/>
    </dgm:pt>
    <dgm:pt modelId="{F107E851-8B0C-41E5-9FF8-67C0AF056CB2}" type="pres">
      <dgm:prSet presAssocID="{4668FA0A-F26B-4168-8205-1A19B18D5575}" presName="compNode" presStyleCnt="0"/>
      <dgm:spPr/>
    </dgm:pt>
    <dgm:pt modelId="{C4508DCA-D885-43F3-8E3B-9176B88A33F9}" type="pres">
      <dgm:prSet presAssocID="{4668FA0A-F26B-4168-8205-1A19B18D5575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539FBFA-7A66-491E-85F9-3D3DA8DE8A1A}" type="pres">
      <dgm:prSet presAssocID="{4668FA0A-F26B-4168-8205-1A19B18D557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3968854-1C38-4A69-996D-2409226B282B}" type="pres">
      <dgm:prSet presAssocID="{4668FA0A-F26B-4168-8205-1A19B18D5575}" presName="spaceRect" presStyleCnt="0"/>
      <dgm:spPr/>
    </dgm:pt>
    <dgm:pt modelId="{F1840AA9-347B-4D0D-A9B8-D951004EDA94}" type="pres">
      <dgm:prSet presAssocID="{4668FA0A-F26B-4168-8205-1A19B18D5575}" presName="textRect" presStyleLbl="revTx" presStyleIdx="0" presStyleCnt="7">
        <dgm:presLayoutVars>
          <dgm:chMax val="1"/>
          <dgm:chPref val="1"/>
        </dgm:presLayoutVars>
      </dgm:prSet>
      <dgm:spPr/>
    </dgm:pt>
    <dgm:pt modelId="{E17A95B2-AA93-4F26-B6F5-D42678C86923}" type="pres">
      <dgm:prSet presAssocID="{5B26C558-27EE-4892-B1B8-ADE031161275}" presName="sibTrans" presStyleCnt="0"/>
      <dgm:spPr/>
    </dgm:pt>
    <dgm:pt modelId="{9D67A7C9-D489-4367-91D3-F5EF92DC8A6A}" type="pres">
      <dgm:prSet presAssocID="{190F3732-E54C-4868-AE1F-F71025FD7C36}" presName="compNode" presStyleCnt="0"/>
      <dgm:spPr/>
    </dgm:pt>
    <dgm:pt modelId="{C3478EFF-0798-4F2D-B1ED-F00F79F4F082}" type="pres">
      <dgm:prSet presAssocID="{190F3732-E54C-4868-AE1F-F71025FD7C36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B336CAB-8BCE-4AA9-A17B-5CB0D2ECEDA9}" type="pres">
      <dgm:prSet presAssocID="{190F3732-E54C-4868-AE1F-F71025FD7C3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D8BB6DC1-CCEE-4D12-AF32-271EE6769386}" type="pres">
      <dgm:prSet presAssocID="{190F3732-E54C-4868-AE1F-F71025FD7C36}" presName="spaceRect" presStyleCnt="0"/>
      <dgm:spPr/>
    </dgm:pt>
    <dgm:pt modelId="{7E6ED61D-0219-49F5-B298-91755C5C96E7}" type="pres">
      <dgm:prSet presAssocID="{190F3732-E54C-4868-AE1F-F71025FD7C36}" presName="textRect" presStyleLbl="revTx" presStyleIdx="1" presStyleCnt="7">
        <dgm:presLayoutVars>
          <dgm:chMax val="1"/>
          <dgm:chPref val="1"/>
        </dgm:presLayoutVars>
      </dgm:prSet>
      <dgm:spPr/>
    </dgm:pt>
    <dgm:pt modelId="{E97F6A9B-1299-4AED-B234-32D1AF596500}" type="pres">
      <dgm:prSet presAssocID="{6C599F46-5590-46ED-96A5-7C85EE88066C}" presName="sibTrans" presStyleCnt="0"/>
      <dgm:spPr/>
    </dgm:pt>
    <dgm:pt modelId="{762E3376-5F53-41F4-AF96-F9BDB6328F15}" type="pres">
      <dgm:prSet presAssocID="{755D78E4-1785-4410-8368-07762E244F0C}" presName="compNode" presStyleCnt="0"/>
      <dgm:spPr/>
    </dgm:pt>
    <dgm:pt modelId="{624B046D-B4A9-42C5-9E82-8DC647E4C723}" type="pres">
      <dgm:prSet presAssocID="{755D78E4-1785-4410-8368-07762E244F0C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9D81B4D-C2E9-4882-AA4A-80BE0CCC4F5D}" type="pres">
      <dgm:prSet presAssocID="{755D78E4-1785-4410-8368-07762E244F0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B79E4ED-F827-4788-82FF-38D01844D9DC}" type="pres">
      <dgm:prSet presAssocID="{755D78E4-1785-4410-8368-07762E244F0C}" presName="spaceRect" presStyleCnt="0"/>
      <dgm:spPr/>
    </dgm:pt>
    <dgm:pt modelId="{EA01E82A-F138-4807-8FA8-6BC8441599AE}" type="pres">
      <dgm:prSet presAssocID="{755D78E4-1785-4410-8368-07762E244F0C}" presName="textRect" presStyleLbl="revTx" presStyleIdx="2" presStyleCnt="7" custScaleX="123730">
        <dgm:presLayoutVars>
          <dgm:chMax val="1"/>
          <dgm:chPref val="1"/>
        </dgm:presLayoutVars>
      </dgm:prSet>
      <dgm:spPr/>
    </dgm:pt>
    <dgm:pt modelId="{FA7D96C9-93F9-4C6C-903D-8339F8FD7494}" type="pres">
      <dgm:prSet presAssocID="{109F866F-D8BA-40B6-9B40-65E1DE456A39}" presName="sibTrans" presStyleCnt="0"/>
      <dgm:spPr/>
    </dgm:pt>
    <dgm:pt modelId="{40A432E0-ABF0-47D7-8FF7-5FD460838D7C}" type="pres">
      <dgm:prSet presAssocID="{9EE43A2E-4297-49EF-A9DA-E22FFD57B150}" presName="compNode" presStyleCnt="0"/>
      <dgm:spPr/>
    </dgm:pt>
    <dgm:pt modelId="{A08A6EBE-9E9E-4F10-BA98-6CC7D666C237}" type="pres">
      <dgm:prSet presAssocID="{9EE43A2E-4297-49EF-A9DA-E22FFD57B150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25B1664-B8A6-4651-9D52-21C92B85EC55}" type="pres">
      <dgm:prSet presAssocID="{9EE43A2E-4297-49EF-A9DA-E22FFD57B15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5260EBB-9390-4BD8-BEF1-EFF3E5C57F57}" type="pres">
      <dgm:prSet presAssocID="{9EE43A2E-4297-49EF-A9DA-E22FFD57B150}" presName="spaceRect" presStyleCnt="0"/>
      <dgm:spPr/>
    </dgm:pt>
    <dgm:pt modelId="{E5C652DD-12D9-47B7-BA7B-D1B98D33425A}" type="pres">
      <dgm:prSet presAssocID="{9EE43A2E-4297-49EF-A9DA-E22FFD57B150}" presName="textRect" presStyleLbl="revTx" presStyleIdx="3" presStyleCnt="7">
        <dgm:presLayoutVars>
          <dgm:chMax val="1"/>
          <dgm:chPref val="1"/>
        </dgm:presLayoutVars>
      </dgm:prSet>
      <dgm:spPr/>
    </dgm:pt>
    <dgm:pt modelId="{89CC6B25-D6AB-4318-83E4-50709675C275}" type="pres">
      <dgm:prSet presAssocID="{D6FD6D3C-40C9-4434-B314-F02C8264510F}" presName="sibTrans" presStyleCnt="0"/>
      <dgm:spPr/>
    </dgm:pt>
    <dgm:pt modelId="{A3E96D74-35BF-4F21-93E0-54D2FF50DAC5}" type="pres">
      <dgm:prSet presAssocID="{4326C69E-9BAE-45DB-822F-A501617AA088}" presName="compNode" presStyleCnt="0"/>
      <dgm:spPr/>
    </dgm:pt>
    <dgm:pt modelId="{A48D61AB-93AA-4541-B24C-271D048CDE60}" type="pres">
      <dgm:prSet presAssocID="{4326C69E-9BAE-45DB-822F-A501617AA088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B56D22-6D16-4006-80BB-9E960ADA1EF2}" type="pres">
      <dgm:prSet presAssocID="{4326C69E-9BAE-45DB-822F-A501617AA08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BA7BE7F-BEF6-4AD7-A8F2-B93FD773AAE3}" type="pres">
      <dgm:prSet presAssocID="{4326C69E-9BAE-45DB-822F-A501617AA088}" presName="spaceRect" presStyleCnt="0"/>
      <dgm:spPr/>
    </dgm:pt>
    <dgm:pt modelId="{B1FCBE06-0EB4-40DA-83E0-CA13A6AB881A}" type="pres">
      <dgm:prSet presAssocID="{4326C69E-9BAE-45DB-822F-A501617AA088}" presName="textRect" presStyleLbl="revTx" presStyleIdx="4" presStyleCnt="7" custScaleX="132193">
        <dgm:presLayoutVars>
          <dgm:chMax val="1"/>
          <dgm:chPref val="1"/>
        </dgm:presLayoutVars>
      </dgm:prSet>
      <dgm:spPr/>
    </dgm:pt>
    <dgm:pt modelId="{F6110411-5722-418A-8CB3-4F9C3D09D379}" type="pres">
      <dgm:prSet presAssocID="{461DD5D0-FDE7-40A4-82B5-A10CB777894D}" presName="sibTrans" presStyleCnt="0"/>
      <dgm:spPr/>
    </dgm:pt>
    <dgm:pt modelId="{704E387C-8C47-403D-B5D0-517881520CC9}" type="pres">
      <dgm:prSet presAssocID="{CE355AF2-0BF0-40C5-A9D6-22C3813BC98F}" presName="compNode" presStyleCnt="0"/>
      <dgm:spPr/>
    </dgm:pt>
    <dgm:pt modelId="{813A9A53-D788-4611-BC57-58F4D773AA92}" type="pres">
      <dgm:prSet presAssocID="{CE355AF2-0BF0-40C5-A9D6-22C3813BC98F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F8C3D5C-B699-48C3-8135-4BCB1B7AF473}" type="pres">
      <dgm:prSet presAssocID="{CE355AF2-0BF0-40C5-A9D6-22C3813BC98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37FE2DE-05D5-4B9C-85BE-A12CA2F17995}" type="pres">
      <dgm:prSet presAssocID="{CE355AF2-0BF0-40C5-A9D6-22C3813BC98F}" presName="spaceRect" presStyleCnt="0"/>
      <dgm:spPr/>
    </dgm:pt>
    <dgm:pt modelId="{10754550-C46A-4E90-9D58-5EFA879FF942}" type="pres">
      <dgm:prSet presAssocID="{CE355AF2-0BF0-40C5-A9D6-22C3813BC98F}" presName="textRect" presStyleLbl="revTx" presStyleIdx="5" presStyleCnt="7">
        <dgm:presLayoutVars>
          <dgm:chMax val="1"/>
          <dgm:chPref val="1"/>
        </dgm:presLayoutVars>
      </dgm:prSet>
      <dgm:spPr/>
    </dgm:pt>
    <dgm:pt modelId="{47F1897A-D21D-4AEF-87BC-FA2E51DEE30A}" type="pres">
      <dgm:prSet presAssocID="{DEC24B9B-9B1B-4D95-B83A-06518EA79999}" presName="sibTrans" presStyleCnt="0"/>
      <dgm:spPr/>
    </dgm:pt>
    <dgm:pt modelId="{6A39C656-7CB5-429E-84FB-82338A8F8E37}" type="pres">
      <dgm:prSet presAssocID="{D1E08AF8-F781-4892-8AE5-49660FAD81E4}" presName="compNode" presStyleCnt="0"/>
      <dgm:spPr/>
    </dgm:pt>
    <dgm:pt modelId="{F2DA47C8-581F-424B-B617-05DECA138557}" type="pres">
      <dgm:prSet presAssocID="{D1E08AF8-F781-4892-8AE5-49660FAD81E4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24B83A2-CC07-4490-B4CE-B94B60D068A4}" type="pres">
      <dgm:prSet presAssocID="{D1E08AF8-F781-4892-8AE5-49660FAD81E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40B5AA7-E7EA-49C7-AB57-3B9FFF50AC58}" type="pres">
      <dgm:prSet presAssocID="{D1E08AF8-F781-4892-8AE5-49660FAD81E4}" presName="spaceRect" presStyleCnt="0"/>
      <dgm:spPr/>
    </dgm:pt>
    <dgm:pt modelId="{83866E1B-071A-4BAD-B8EC-58F18EAFFBFC}" type="pres">
      <dgm:prSet presAssocID="{D1E08AF8-F781-4892-8AE5-49660FAD81E4}" presName="textRect" presStyleLbl="revTx" presStyleIdx="6" presStyleCnt="7" custScaleX="180083" custLinFactNeighborX="-561" custLinFactNeighborY="-27621">
        <dgm:presLayoutVars>
          <dgm:chMax val="1"/>
          <dgm:chPref val="1"/>
        </dgm:presLayoutVars>
      </dgm:prSet>
      <dgm:spPr/>
    </dgm:pt>
  </dgm:ptLst>
  <dgm:cxnLst>
    <dgm:cxn modelId="{98106F02-C099-4E16-ABAF-FF810B0CCB22}" srcId="{B957F104-40F3-46F4-BB76-10239D862D43}" destId="{190F3732-E54C-4868-AE1F-F71025FD7C36}" srcOrd="1" destOrd="0" parTransId="{36B40D24-3CF5-4FB0-A89C-9F12FF92C9EE}" sibTransId="{6C599F46-5590-46ED-96A5-7C85EE88066C}"/>
    <dgm:cxn modelId="{BD772006-6DAB-4FB6-9DB1-FAD1DD999713}" type="presOf" srcId="{190F3732-E54C-4868-AE1F-F71025FD7C36}" destId="{7E6ED61D-0219-49F5-B298-91755C5C96E7}" srcOrd="0" destOrd="0" presId="urn:microsoft.com/office/officeart/2018/5/layout/IconLeafLabelList"/>
    <dgm:cxn modelId="{7DF93822-A614-4E88-97D7-9029A165C558}" srcId="{B957F104-40F3-46F4-BB76-10239D862D43}" destId="{D1E08AF8-F781-4892-8AE5-49660FAD81E4}" srcOrd="6" destOrd="0" parTransId="{55B84946-B822-4E86-8829-28E88C02D354}" sibTransId="{06E66188-F47D-4335-9DF4-96CA9183266F}"/>
    <dgm:cxn modelId="{A3FF1068-5C98-457F-A2BA-AAFDA26B27E4}" srcId="{B957F104-40F3-46F4-BB76-10239D862D43}" destId="{CE355AF2-0BF0-40C5-A9D6-22C3813BC98F}" srcOrd="5" destOrd="0" parTransId="{51899EF2-F276-4470-97B6-F33EF4D24562}" sibTransId="{DEC24B9B-9B1B-4D95-B83A-06518EA79999}"/>
    <dgm:cxn modelId="{3B370B57-982C-4AAB-92C9-492E4C9F66E0}" type="presOf" srcId="{B957F104-40F3-46F4-BB76-10239D862D43}" destId="{2768A611-999A-4111-A94F-151ABE2FE4D1}" srcOrd="0" destOrd="0" presId="urn:microsoft.com/office/officeart/2018/5/layout/IconLeafLabelList"/>
    <dgm:cxn modelId="{CE762E85-33CF-464C-9516-DA95AD704F50}" type="presOf" srcId="{755D78E4-1785-4410-8368-07762E244F0C}" destId="{EA01E82A-F138-4807-8FA8-6BC8441599AE}" srcOrd="0" destOrd="0" presId="urn:microsoft.com/office/officeart/2018/5/layout/IconLeafLabelList"/>
    <dgm:cxn modelId="{8C54DB99-4400-42BC-82E7-269402961732}" type="presOf" srcId="{9EE43A2E-4297-49EF-A9DA-E22FFD57B150}" destId="{E5C652DD-12D9-47B7-BA7B-D1B98D33425A}" srcOrd="0" destOrd="0" presId="urn:microsoft.com/office/officeart/2018/5/layout/IconLeafLabelList"/>
    <dgm:cxn modelId="{79F1A39F-C69F-4B4C-87FC-182A8DB1407C}" srcId="{B957F104-40F3-46F4-BB76-10239D862D43}" destId="{4668FA0A-F26B-4168-8205-1A19B18D5575}" srcOrd="0" destOrd="0" parTransId="{EC9974AA-91B0-4C8C-A401-F93ABED0E5D1}" sibTransId="{5B26C558-27EE-4892-B1B8-ADE031161275}"/>
    <dgm:cxn modelId="{0A91B7AE-ABCE-4FB1-AEC3-BFB50DD0A5FC}" srcId="{B957F104-40F3-46F4-BB76-10239D862D43}" destId="{4326C69E-9BAE-45DB-822F-A501617AA088}" srcOrd="4" destOrd="0" parTransId="{A9F2BAC1-7843-459C-ACF7-93416220F5A1}" sibTransId="{461DD5D0-FDE7-40A4-82B5-A10CB777894D}"/>
    <dgm:cxn modelId="{35B3C3B0-EF36-407A-9733-FE0566541067}" type="presOf" srcId="{D1E08AF8-F781-4892-8AE5-49660FAD81E4}" destId="{83866E1B-071A-4BAD-B8EC-58F18EAFFBFC}" srcOrd="0" destOrd="0" presId="urn:microsoft.com/office/officeart/2018/5/layout/IconLeafLabelList"/>
    <dgm:cxn modelId="{56EB54C0-5B27-4AEC-9253-710F15D405DA}" type="presOf" srcId="{CE355AF2-0BF0-40C5-A9D6-22C3813BC98F}" destId="{10754550-C46A-4E90-9D58-5EFA879FF942}" srcOrd="0" destOrd="0" presId="urn:microsoft.com/office/officeart/2018/5/layout/IconLeafLabelList"/>
    <dgm:cxn modelId="{4CDF29EB-EFD5-47AF-9BE0-3E0ACD152796}" srcId="{B957F104-40F3-46F4-BB76-10239D862D43}" destId="{755D78E4-1785-4410-8368-07762E244F0C}" srcOrd="2" destOrd="0" parTransId="{363CD361-1BB7-4B4E-80F2-1A1EE146C144}" sibTransId="{109F866F-D8BA-40B6-9B40-65E1DE456A39}"/>
    <dgm:cxn modelId="{A4034CF6-7510-4D47-A719-8FBEDFDD8F18}" srcId="{B957F104-40F3-46F4-BB76-10239D862D43}" destId="{9EE43A2E-4297-49EF-A9DA-E22FFD57B150}" srcOrd="3" destOrd="0" parTransId="{6D907202-987A-4561-A0CC-6CA4264ACD65}" sibTransId="{D6FD6D3C-40C9-4434-B314-F02C8264510F}"/>
    <dgm:cxn modelId="{1CDEF5F8-F288-416D-A455-45E485C6929C}" type="presOf" srcId="{4326C69E-9BAE-45DB-822F-A501617AA088}" destId="{B1FCBE06-0EB4-40DA-83E0-CA13A6AB881A}" srcOrd="0" destOrd="0" presId="urn:microsoft.com/office/officeart/2018/5/layout/IconLeafLabelList"/>
    <dgm:cxn modelId="{A9B4BEFF-65D3-4FB5-B9E8-3D445AE0AAC8}" type="presOf" srcId="{4668FA0A-F26B-4168-8205-1A19B18D5575}" destId="{F1840AA9-347B-4D0D-A9B8-D951004EDA94}" srcOrd="0" destOrd="0" presId="urn:microsoft.com/office/officeart/2018/5/layout/IconLeafLabelList"/>
    <dgm:cxn modelId="{89AF88B8-C846-4726-AB66-1BDE25AF58E1}" type="presParOf" srcId="{2768A611-999A-4111-A94F-151ABE2FE4D1}" destId="{F107E851-8B0C-41E5-9FF8-67C0AF056CB2}" srcOrd="0" destOrd="0" presId="urn:microsoft.com/office/officeart/2018/5/layout/IconLeafLabelList"/>
    <dgm:cxn modelId="{968AC02F-597A-46DA-B4F3-0A49A362CF65}" type="presParOf" srcId="{F107E851-8B0C-41E5-9FF8-67C0AF056CB2}" destId="{C4508DCA-D885-43F3-8E3B-9176B88A33F9}" srcOrd="0" destOrd="0" presId="urn:microsoft.com/office/officeart/2018/5/layout/IconLeafLabelList"/>
    <dgm:cxn modelId="{1480AC43-03FD-47C7-9FBD-25AE3F14B229}" type="presParOf" srcId="{F107E851-8B0C-41E5-9FF8-67C0AF056CB2}" destId="{D539FBFA-7A66-491E-85F9-3D3DA8DE8A1A}" srcOrd="1" destOrd="0" presId="urn:microsoft.com/office/officeart/2018/5/layout/IconLeafLabelList"/>
    <dgm:cxn modelId="{4D763018-17C9-4CF2-A256-790EAC8B11D7}" type="presParOf" srcId="{F107E851-8B0C-41E5-9FF8-67C0AF056CB2}" destId="{23968854-1C38-4A69-996D-2409226B282B}" srcOrd="2" destOrd="0" presId="urn:microsoft.com/office/officeart/2018/5/layout/IconLeafLabelList"/>
    <dgm:cxn modelId="{20472E56-7FF1-4F76-B396-BBA75D813332}" type="presParOf" srcId="{F107E851-8B0C-41E5-9FF8-67C0AF056CB2}" destId="{F1840AA9-347B-4D0D-A9B8-D951004EDA94}" srcOrd="3" destOrd="0" presId="urn:microsoft.com/office/officeart/2018/5/layout/IconLeafLabelList"/>
    <dgm:cxn modelId="{A004E091-9647-46EA-9CB7-0688C3E50316}" type="presParOf" srcId="{2768A611-999A-4111-A94F-151ABE2FE4D1}" destId="{E17A95B2-AA93-4F26-B6F5-D42678C86923}" srcOrd="1" destOrd="0" presId="urn:microsoft.com/office/officeart/2018/5/layout/IconLeafLabelList"/>
    <dgm:cxn modelId="{4A4F02ED-885D-41DB-92EB-6C9AE102EA3B}" type="presParOf" srcId="{2768A611-999A-4111-A94F-151ABE2FE4D1}" destId="{9D67A7C9-D489-4367-91D3-F5EF92DC8A6A}" srcOrd="2" destOrd="0" presId="urn:microsoft.com/office/officeart/2018/5/layout/IconLeafLabelList"/>
    <dgm:cxn modelId="{55221368-4452-4D16-AB0F-6C01E6DBAC7C}" type="presParOf" srcId="{9D67A7C9-D489-4367-91D3-F5EF92DC8A6A}" destId="{C3478EFF-0798-4F2D-B1ED-F00F79F4F082}" srcOrd="0" destOrd="0" presId="urn:microsoft.com/office/officeart/2018/5/layout/IconLeafLabelList"/>
    <dgm:cxn modelId="{77247466-EEAE-4A51-AC8D-C8E7A60DD543}" type="presParOf" srcId="{9D67A7C9-D489-4367-91D3-F5EF92DC8A6A}" destId="{AB336CAB-8BCE-4AA9-A17B-5CB0D2ECEDA9}" srcOrd="1" destOrd="0" presId="urn:microsoft.com/office/officeart/2018/5/layout/IconLeafLabelList"/>
    <dgm:cxn modelId="{791E544F-F37B-4019-8DD0-75AED26CD1B4}" type="presParOf" srcId="{9D67A7C9-D489-4367-91D3-F5EF92DC8A6A}" destId="{D8BB6DC1-CCEE-4D12-AF32-271EE6769386}" srcOrd="2" destOrd="0" presId="urn:microsoft.com/office/officeart/2018/5/layout/IconLeafLabelList"/>
    <dgm:cxn modelId="{B24F59E6-5C6B-410A-ADEA-591AC9C0DE62}" type="presParOf" srcId="{9D67A7C9-D489-4367-91D3-F5EF92DC8A6A}" destId="{7E6ED61D-0219-49F5-B298-91755C5C96E7}" srcOrd="3" destOrd="0" presId="urn:microsoft.com/office/officeart/2018/5/layout/IconLeafLabelList"/>
    <dgm:cxn modelId="{B594073B-4F31-4F08-A985-0D5B0445CD4C}" type="presParOf" srcId="{2768A611-999A-4111-A94F-151ABE2FE4D1}" destId="{E97F6A9B-1299-4AED-B234-32D1AF596500}" srcOrd="3" destOrd="0" presId="urn:microsoft.com/office/officeart/2018/5/layout/IconLeafLabelList"/>
    <dgm:cxn modelId="{D7F7B2C2-4262-4D18-B553-A554489C6624}" type="presParOf" srcId="{2768A611-999A-4111-A94F-151ABE2FE4D1}" destId="{762E3376-5F53-41F4-AF96-F9BDB6328F15}" srcOrd="4" destOrd="0" presId="urn:microsoft.com/office/officeart/2018/5/layout/IconLeafLabelList"/>
    <dgm:cxn modelId="{A4B8D483-12A6-474A-BED5-7B091B90C82A}" type="presParOf" srcId="{762E3376-5F53-41F4-AF96-F9BDB6328F15}" destId="{624B046D-B4A9-42C5-9E82-8DC647E4C723}" srcOrd="0" destOrd="0" presId="urn:microsoft.com/office/officeart/2018/5/layout/IconLeafLabelList"/>
    <dgm:cxn modelId="{15895B7C-6866-40CD-A073-4A736D4A7EB9}" type="presParOf" srcId="{762E3376-5F53-41F4-AF96-F9BDB6328F15}" destId="{59D81B4D-C2E9-4882-AA4A-80BE0CCC4F5D}" srcOrd="1" destOrd="0" presId="urn:microsoft.com/office/officeart/2018/5/layout/IconLeafLabelList"/>
    <dgm:cxn modelId="{A8A7CC0D-E5A3-4921-BDB4-F2D7C9DF419F}" type="presParOf" srcId="{762E3376-5F53-41F4-AF96-F9BDB6328F15}" destId="{5B79E4ED-F827-4788-82FF-38D01844D9DC}" srcOrd="2" destOrd="0" presId="urn:microsoft.com/office/officeart/2018/5/layout/IconLeafLabelList"/>
    <dgm:cxn modelId="{040415B2-BE28-4C58-BE8E-09407FB9E88C}" type="presParOf" srcId="{762E3376-5F53-41F4-AF96-F9BDB6328F15}" destId="{EA01E82A-F138-4807-8FA8-6BC8441599AE}" srcOrd="3" destOrd="0" presId="urn:microsoft.com/office/officeart/2018/5/layout/IconLeafLabelList"/>
    <dgm:cxn modelId="{1FA6598E-DA65-4C8B-9626-53F43EF7307A}" type="presParOf" srcId="{2768A611-999A-4111-A94F-151ABE2FE4D1}" destId="{FA7D96C9-93F9-4C6C-903D-8339F8FD7494}" srcOrd="5" destOrd="0" presId="urn:microsoft.com/office/officeart/2018/5/layout/IconLeafLabelList"/>
    <dgm:cxn modelId="{534196C3-A76C-40F0-9895-A79A5B53829D}" type="presParOf" srcId="{2768A611-999A-4111-A94F-151ABE2FE4D1}" destId="{40A432E0-ABF0-47D7-8FF7-5FD460838D7C}" srcOrd="6" destOrd="0" presId="urn:microsoft.com/office/officeart/2018/5/layout/IconLeafLabelList"/>
    <dgm:cxn modelId="{2CCC82FB-A1CF-4933-BB9E-8B214DFF0B21}" type="presParOf" srcId="{40A432E0-ABF0-47D7-8FF7-5FD460838D7C}" destId="{A08A6EBE-9E9E-4F10-BA98-6CC7D666C237}" srcOrd="0" destOrd="0" presId="urn:microsoft.com/office/officeart/2018/5/layout/IconLeafLabelList"/>
    <dgm:cxn modelId="{7DE98FC0-DB7B-4B96-A25C-7F73526C6074}" type="presParOf" srcId="{40A432E0-ABF0-47D7-8FF7-5FD460838D7C}" destId="{625B1664-B8A6-4651-9D52-21C92B85EC55}" srcOrd="1" destOrd="0" presId="urn:microsoft.com/office/officeart/2018/5/layout/IconLeafLabelList"/>
    <dgm:cxn modelId="{54CB29C2-F5FF-4619-A2F9-EBCD5757EB0A}" type="presParOf" srcId="{40A432E0-ABF0-47D7-8FF7-5FD460838D7C}" destId="{45260EBB-9390-4BD8-BEF1-EFF3E5C57F57}" srcOrd="2" destOrd="0" presId="urn:microsoft.com/office/officeart/2018/5/layout/IconLeafLabelList"/>
    <dgm:cxn modelId="{4FEACA10-8639-4354-81D7-DBDE3FDA9CA7}" type="presParOf" srcId="{40A432E0-ABF0-47D7-8FF7-5FD460838D7C}" destId="{E5C652DD-12D9-47B7-BA7B-D1B98D33425A}" srcOrd="3" destOrd="0" presId="urn:microsoft.com/office/officeart/2018/5/layout/IconLeafLabelList"/>
    <dgm:cxn modelId="{33C44889-EF63-4CB9-9664-C00BA081A9A7}" type="presParOf" srcId="{2768A611-999A-4111-A94F-151ABE2FE4D1}" destId="{89CC6B25-D6AB-4318-83E4-50709675C275}" srcOrd="7" destOrd="0" presId="urn:microsoft.com/office/officeart/2018/5/layout/IconLeafLabelList"/>
    <dgm:cxn modelId="{0FA0119C-8E46-4F08-B82F-843BE698CADE}" type="presParOf" srcId="{2768A611-999A-4111-A94F-151ABE2FE4D1}" destId="{A3E96D74-35BF-4F21-93E0-54D2FF50DAC5}" srcOrd="8" destOrd="0" presId="urn:microsoft.com/office/officeart/2018/5/layout/IconLeafLabelList"/>
    <dgm:cxn modelId="{DBDE80D6-3FAB-4649-A9D0-D44B5E091918}" type="presParOf" srcId="{A3E96D74-35BF-4F21-93E0-54D2FF50DAC5}" destId="{A48D61AB-93AA-4541-B24C-271D048CDE60}" srcOrd="0" destOrd="0" presId="urn:microsoft.com/office/officeart/2018/5/layout/IconLeafLabelList"/>
    <dgm:cxn modelId="{1665A71F-51AE-47BE-AC82-CFAFE5E512A0}" type="presParOf" srcId="{A3E96D74-35BF-4F21-93E0-54D2FF50DAC5}" destId="{DDB56D22-6D16-4006-80BB-9E960ADA1EF2}" srcOrd="1" destOrd="0" presId="urn:microsoft.com/office/officeart/2018/5/layout/IconLeafLabelList"/>
    <dgm:cxn modelId="{7E12A342-9FF7-44D5-B3F3-2543C245F808}" type="presParOf" srcId="{A3E96D74-35BF-4F21-93E0-54D2FF50DAC5}" destId="{6BA7BE7F-BEF6-4AD7-A8F2-B93FD773AAE3}" srcOrd="2" destOrd="0" presId="urn:microsoft.com/office/officeart/2018/5/layout/IconLeafLabelList"/>
    <dgm:cxn modelId="{0A58CE89-F7EE-441D-8590-A83BC62D5D1A}" type="presParOf" srcId="{A3E96D74-35BF-4F21-93E0-54D2FF50DAC5}" destId="{B1FCBE06-0EB4-40DA-83E0-CA13A6AB881A}" srcOrd="3" destOrd="0" presId="urn:microsoft.com/office/officeart/2018/5/layout/IconLeafLabelList"/>
    <dgm:cxn modelId="{D620A0A0-15CC-4824-BDD8-D9E43BB4FC4C}" type="presParOf" srcId="{2768A611-999A-4111-A94F-151ABE2FE4D1}" destId="{F6110411-5722-418A-8CB3-4F9C3D09D379}" srcOrd="9" destOrd="0" presId="urn:microsoft.com/office/officeart/2018/5/layout/IconLeafLabelList"/>
    <dgm:cxn modelId="{FCFBB665-6A3B-4FAD-BE9A-B7FD32914E1B}" type="presParOf" srcId="{2768A611-999A-4111-A94F-151ABE2FE4D1}" destId="{704E387C-8C47-403D-B5D0-517881520CC9}" srcOrd="10" destOrd="0" presId="urn:microsoft.com/office/officeart/2018/5/layout/IconLeafLabelList"/>
    <dgm:cxn modelId="{3A31AC7C-1C3C-4A1D-97C1-D9E3D6510846}" type="presParOf" srcId="{704E387C-8C47-403D-B5D0-517881520CC9}" destId="{813A9A53-D788-4611-BC57-58F4D773AA92}" srcOrd="0" destOrd="0" presId="urn:microsoft.com/office/officeart/2018/5/layout/IconLeafLabelList"/>
    <dgm:cxn modelId="{7696EC61-6963-4BD4-9237-E83A001520CA}" type="presParOf" srcId="{704E387C-8C47-403D-B5D0-517881520CC9}" destId="{5F8C3D5C-B699-48C3-8135-4BCB1B7AF473}" srcOrd="1" destOrd="0" presId="urn:microsoft.com/office/officeart/2018/5/layout/IconLeafLabelList"/>
    <dgm:cxn modelId="{FD522CC2-3AC7-4F47-99C4-20A383D3ADB2}" type="presParOf" srcId="{704E387C-8C47-403D-B5D0-517881520CC9}" destId="{F37FE2DE-05D5-4B9C-85BE-A12CA2F17995}" srcOrd="2" destOrd="0" presId="urn:microsoft.com/office/officeart/2018/5/layout/IconLeafLabelList"/>
    <dgm:cxn modelId="{1F892A04-2EDE-45BE-B39E-4B479F5E1D40}" type="presParOf" srcId="{704E387C-8C47-403D-B5D0-517881520CC9}" destId="{10754550-C46A-4E90-9D58-5EFA879FF942}" srcOrd="3" destOrd="0" presId="urn:microsoft.com/office/officeart/2018/5/layout/IconLeafLabelList"/>
    <dgm:cxn modelId="{137C3802-1B6C-4422-A4A1-0CB6D6A11BA7}" type="presParOf" srcId="{2768A611-999A-4111-A94F-151ABE2FE4D1}" destId="{47F1897A-D21D-4AEF-87BC-FA2E51DEE30A}" srcOrd="11" destOrd="0" presId="urn:microsoft.com/office/officeart/2018/5/layout/IconLeafLabelList"/>
    <dgm:cxn modelId="{EA5B66A5-EBA1-4CD5-A615-075CFEA57CE5}" type="presParOf" srcId="{2768A611-999A-4111-A94F-151ABE2FE4D1}" destId="{6A39C656-7CB5-429E-84FB-82338A8F8E37}" srcOrd="12" destOrd="0" presId="urn:microsoft.com/office/officeart/2018/5/layout/IconLeafLabelList"/>
    <dgm:cxn modelId="{3630C756-12BD-4817-96A1-DAF3D67E4516}" type="presParOf" srcId="{6A39C656-7CB5-429E-84FB-82338A8F8E37}" destId="{F2DA47C8-581F-424B-B617-05DECA138557}" srcOrd="0" destOrd="0" presId="urn:microsoft.com/office/officeart/2018/5/layout/IconLeafLabelList"/>
    <dgm:cxn modelId="{144248D8-1F7F-42D8-8B81-AF7D2D193AAA}" type="presParOf" srcId="{6A39C656-7CB5-429E-84FB-82338A8F8E37}" destId="{924B83A2-CC07-4490-B4CE-B94B60D068A4}" srcOrd="1" destOrd="0" presId="urn:microsoft.com/office/officeart/2018/5/layout/IconLeafLabelList"/>
    <dgm:cxn modelId="{50B8DDD7-9B0B-47A6-9CCF-BBEE822A9E61}" type="presParOf" srcId="{6A39C656-7CB5-429E-84FB-82338A8F8E37}" destId="{740B5AA7-E7EA-49C7-AB57-3B9FFF50AC58}" srcOrd="2" destOrd="0" presId="urn:microsoft.com/office/officeart/2018/5/layout/IconLeafLabelList"/>
    <dgm:cxn modelId="{AC01A311-A031-4F8C-9BBD-0600E94FB437}" type="presParOf" srcId="{6A39C656-7CB5-429E-84FB-82338A8F8E37}" destId="{83866E1B-071A-4BAD-B8EC-58F18EAFFB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0E2ED1-6445-4625-A771-FF38129A47CD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0ECBF46-B0A4-4AA8-8C8F-1DE9345A72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u="sng" dirty="0"/>
            <a:t>Short-Term Goals  </a:t>
          </a:r>
          <a:r>
            <a:rPr lang="en-GB" sz="1600" dirty="0"/>
            <a:t>-Specific target of 20% growth</a:t>
          </a:r>
          <a:endParaRPr lang="en-US" sz="1600" dirty="0"/>
        </a:p>
      </dgm:t>
    </dgm:pt>
    <dgm:pt modelId="{9AF49902-06C8-4B90-95FC-8E262A3990DB}" type="parTrans" cxnId="{80712045-F3A9-4D55-8151-75EC98A3F3C6}">
      <dgm:prSet/>
      <dgm:spPr/>
      <dgm:t>
        <a:bodyPr/>
        <a:lstStyle/>
        <a:p>
          <a:endParaRPr lang="en-US"/>
        </a:p>
      </dgm:t>
    </dgm:pt>
    <dgm:pt modelId="{1A64DA67-FB8A-4A97-8384-0A583A605ED0}" type="sibTrans" cxnId="{80712045-F3A9-4D55-8151-75EC98A3F3C6}">
      <dgm:prSet/>
      <dgm:spPr/>
      <dgm:t>
        <a:bodyPr/>
        <a:lstStyle/>
        <a:p>
          <a:endParaRPr lang="en-US"/>
        </a:p>
      </dgm:t>
    </dgm:pt>
    <dgm:pt modelId="{45985FD6-BCE5-4AE1-AE47-13A2957483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u="sng" dirty="0"/>
            <a:t>Long-Term Goals </a:t>
          </a:r>
          <a:r>
            <a:rPr lang="en-GB" sz="1900" dirty="0"/>
            <a:t>- </a:t>
          </a:r>
          <a:r>
            <a:rPr lang="en-GB" sz="1600" dirty="0"/>
            <a:t>Market dominance.</a:t>
          </a:r>
          <a:endParaRPr lang="en-US" sz="1600" dirty="0"/>
        </a:p>
      </dgm:t>
    </dgm:pt>
    <dgm:pt modelId="{B4629504-26F6-4C2C-9358-65ADF046E15E}" type="parTrans" cxnId="{03317984-66A9-4EC6-85A9-501099BA9D81}">
      <dgm:prSet/>
      <dgm:spPr/>
      <dgm:t>
        <a:bodyPr/>
        <a:lstStyle/>
        <a:p>
          <a:endParaRPr lang="en-US"/>
        </a:p>
      </dgm:t>
    </dgm:pt>
    <dgm:pt modelId="{B99B79E8-B616-407C-9C78-205DDED66280}" type="sibTrans" cxnId="{03317984-66A9-4EC6-85A9-501099BA9D81}">
      <dgm:prSet/>
      <dgm:spPr/>
      <dgm:t>
        <a:bodyPr/>
        <a:lstStyle/>
        <a:p>
          <a:endParaRPr lang="en-US"/>
        </a:p>
      </dgm:t>
    </dgm:pt>
    <dgm:pt modelId="{9734A2C2-CC05-4136-95EE-4E1681DEA6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Key Metrics</a:t>
          </a:r>
          <a:endParaRPr lang="en-US" sz="1600" dirty="0"/>
        </a:p>
      </dgm:t>
    </dgm:pt>
    <dgm:pt modelId="{E7EA1443-5DCD-43A2-9788-3E117E1C27EB}" type="parTrans" cxnId="{7F1561B7-51B0-4BE3-AF5F-B8C81F950C36}">
      <dgm:prSet/>
      <dgm:spPr/>
      <dgm:t>
        <a:bodyPr/>
        <a:lstStyle/>
        <a:p>
          <a:endParaRPr lang="en-US"/>
        </a:p>
      </dgm:t>
    </dgm:pt>
    <dgm:pt modelId="{3E4FD67E-23D2-4B00-B28D-C923B5D9B4CA}" type="sibTrans" cxnId="{7F1561B7-51B0-4BE3-AF5F-B8C81F950C36}">
      <dgm:prSet/>
      <dgm:spPr/>
      <dgm:t>
        <a:bodyPr/>
        <a:lstStyle/>
        <a:p>
          <a:endParaRPr lang="en-US"/>
        </a:p>
      </dgm:t>
    </dgm:pt>
    <dgm:pt modelId="{BFBA6247-03B6-4034-9DCD-7787C04D32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Sales Growth</a:t>
          </a:r>
          <a:endParaRPr lang="en-US" sz="1600" dirty="0"/>
        </a:p>
      </dgm:t>
    </dgm:pt>
    <dgm:pt modelId="{ED5282C4-2195-417A-9F48-3B71C8EABDFA}" type="parTrans" cxnId="{B082B419-B116-441A-8D89-E7060C92433D}">
      <dgm:prSet/>
      <dgm:spPr/>
      <dgm:t>
        <a:bodyPr/>
        <a:lstStyle/>
        <a:p>
          <a:endParaRPr lang="en-US"/>
        </a:p>
      </dgm:t>
    </dgm:pt>
    <dgm:pt modelId="{6582D1A6-2D83-487F-9EF9-F91967B23129}" type="sibTrans" cxnId="{B082B419-B116-441A-8D89-E7060C92433D}">
      <dgm:prSet/>
      <dgm:spPr/>
      <dgm:t>
        <a:bodyPr/>
        <a:lstStyle/>
        <a:p>
          <a:endParaRPr lang="en-US"/>
        </a:p>
      </dgm:t>
    </dgm:pt>
    <dgm:pt modelId="{E65F9A85-6664-4A68-9CD0-3E8503F499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Brand Visibility</a:t>
          </a:r>
          <a:endParaRPr lang="en-US" sz="1600" dirty="0"/>
        </a:p>
      </dgm:t>
    </dgm:pt>
    <dgm:pt modelId="{35BD15B4-75A7-4BD9-9DFB-E7D2529037CF}" type="parTrans" cxnId="{F0B80257-104C-45AE-8194-670A65B9B0C0}">
      <dgm:prSet/>
      <dgm:spPr/>
      <dgm:t>
        <a:bodyPr/>
        <a:lstStyle/>
        <a:p>
          <a:endParaRPr lang="en-US"/>
        </a:p>
      </dgm:t>
    </dgm:pt>
    <dgm:pt modelId="{C6761F60-8A9F-4BB4-BB57-9A52FB70350B}" type="sibTrans" cxnId="{F0B80257-104C-45AE-8194-670A65B9B0C0}">
      <dgm:prSet/>
      <dgm:spPr/>
      <dgm:t>
        <a:bodyPr/>
        <a:lstStyle/>
        <a:p>
          <a:endParaRPr lang="en-US"/>
        </a:p>
      </dgm:t>
    </dgm:pt>
    <dgm:pt modelId="{D4698232-9107-4902-8A7C-FB03F3557C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Customer Base Expansion</a:t>
          </a:r>
          <a:endParaRPr lang="en-US" sz="1600" dirty="0"/>
        </a:p>
      </dgm:t>
    </dgm:pt>
    <dgm:pt modelId="{48AD6E15-157C-43A8-8674-3EA878206584}" type="parTrans" cxnId="{B7C65D84-36C1-4A19-8A33-6FC53456EBF5}">
      <dgm:prSet/>
      <dgm:spPr/>
      <dgm:t>
        <a:bodyPr/>
        <a:lstStyle/>
        <a:p>
          <a:endParaRPr lang="en-US"/>
        </a:p>
      </dgm:t>
    </dgm:pt>
    <dgm:pt modelId="{BD261EE5-CD48-40EC-AD9A-5B36C006C99F}" type="sibTrans" cxnId="{B7C65D84-36C1-4A19-8A33-6FC53456EBF5}">
      <dgm:prSet/>
      <dgm:spPr/>
      <dgm:t>
        <a:bodyPr/>
        <a:lstStyle/>
        <a:p>
          <a:endParaRPr lang="en-US"/>
        </a:p>
      </dgm:t>
    </dgm:pt>
    <dgm:pt modelId="{A3417D2F-C43B-421A-A8C9-08A298CB2142}" type="pres">
      <dgm:prSet presAssocID="{160E2ED1-6445-4625-A771-FF38129A47CD}" presName="root" presStyleCnt="0">
        <dgm:presLayoutVars>
          <dgm:dir/>
          <dgm:resizeHandles val="exact"/>
        </dgm:presLayoutVars>
      </dgm:prSet>
      <dgm:spPr/>
    </dgm:pt>
    <dgm:pt modelId="{812E591E-15CF-4903-8955-752B25A4CE29}" type="pres">
      <dgm:prSet presAssocID="{C0ECBF46-B0A4-4AA8-8C8F-1DE9345A7280}" presName="compNode" presStyleCnt="0"/>
      <dgm:spPr/>
    </dgm:pt>
    <dgm:pt modelId="{A806FCF6-8E71-4489-9F74-817464A36D64}" type="pres">
      <dgm:prSet presAssocID="{C0ECBF46-B0A4-4AA8-8C8F-1DE9345A7280}" presName="bgRect" presStyleLbl="bgShp" presStyleIdx="0" presStyleCnt="6"/>
      <dgm:spPr/>
    </dgm:pt>
    <dgm:pt modelId="{33350D2E-A2BC-4052-A917-38D8ADBF2760}" type="pres">
      <dgm:prSet presAssocID="{C0ECBF46-B0A4-4AA8-8C8F-1DE9345A72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E1A13183-1692-43CF-9472-7E85E6C985F0}" type="pres">
      <dgm:prSet presAssocID="{C0ECBF46-B0A4-4AA8-8C8F-1DE9345A7280}" presName="spaceRect" presStyleCnt="0"/>
      <dgm:spPr/>
    </dgm:pt>
    <dgm:pt modelId="{22C642BA-EC1C-40FB-B871-DD727D299B1F}" type="pres">
      <dgm:prSet presAssocID="{C0ECBF46-B0A4-4AA8-8C8F-1DE9345A7280}" presName="parTx" presStyleLbl="revTx" presStyleIdx="0" presStyleCnt="6">
        <dgm:presLayoutVars>
          <dgm:chMax val="0"/>
          <dgm:chPref val="0"/>
        </dgm:presLayoutVars>
      </dgm:prSet>
      <dgm:spPr/>
    </dgm:pt>
    <dgm:pt modelId="{8D8A4CE6-0537-4931-919D-C194104ABC46}" type="pres">
      <dgm:prSet presAssocID="{1A64DA67-FB8A-4A97-8384-0A583A605ED0}" presName="sibTrans" presStyleCnt="0"/>
      <dgm:spPr/>
    </dgm:pt>
    <dgm:pt modelId="{8A3D2064-EEB3-49EE-A90A-AC06739ACA40}" type="pres">
      <dgm:prSet presAssocID="{45985FD6-BCE5-4AE1-AE47-13A29574837A}" presName="compNode" presStyleCnt="0"/>
      <dgm:spPr/>
    </dgm:pt>
    <dgm:pt modelId="{C38DF52B-3809-4A64-A7AA-327E98826EA6}" type="pres">
      <dgm:prSet presAssocID="{45985FD6-BCE5-4AE1-AE47-13A29574837A}" presName="bgRect" presStyleLbl="bgShp" presStyleIdx="1" presStyleCnt="6"/>
      <dgm:spPr/>
    </dgm:pt>
    <dgm:pt modelId="{D3BDFEE1-8FFB-4716-8567-7F5CCE0B1EE5}" type="pres">
      <dgm:prSet presAssocID="{45985FD6-BCE5-4AE1-AE47-13A2957483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4C69F97-1FF1-47AC-BADA-3370B624174A}" type="pres">
      <dgm:prSet presAssocID="{45985FD6-BCE5-4AE1-AE47-13A29574837A}" presName="spaceRect" presStyleCnt="0"/>
      <dgm:spPr/>
    </dgm:pt>
    <dgm:pt modelId="{F42D8FA8-B9D7-4741-908B-787A67AEF411}" type="pres">
      <dgm:prSet presAssocID="{45985FD6-BCE5-4AE1-AE47-13A29574837A}" presName="parTx" presStyleLbl="revTx" presStyleIdx="1" presStyleCnt="6">
        <dgm:presLayoutVars>
          <dgm:chMax val="0"/>
          <dgm:chPref val="0"/>
        </dgm:presLayoutVars>
      </dgm:prSet>
      <dgm:spPr/>
    </dgm:pt>
    <dgm:pt modelId="{86CBDCCF-93C7-425B-9909-3173E329F006}" type="pres">
      <dgm:prSet presAssocID="{B99B79E8-B616-407C-9C78-205DDED66280}" presName="sibTrans" presStyleCnt="0"/>
      <dgm:spPr/>
    </dgm:pt>
    <dgm:pt modelId="{1A2D497A-3723-4F89-BBCC-AB70B346EC5A}" type="pres">
      <dgm:prSet presAssocID="{9734A2C2-CC05-4136-95EE-4E1681DEA676}" presName="compNode" presStyleCnt="0"/>
      <dgm:spPr/>
    </dgm:pt>
    <dgm:pt modelId="{CA4EE241-14AB-4BF9-9B22-F7D4A3213F95}" type="pres">
      <dgm:prSet presAssocID="{9734A2C2-CC05-4136-95EE-4E1681DEA676}" presName="bgRect" presStyleLbl="bgShp" presStyleIdx="2" presStyleCnt="6"/>
      <dgm:spPr/>
    </dgm:pt>
    <dgm:pt modelId="{5632CD4C-F6BF-45C1-997C-D10D650E20E2}" type="pres">
      <dgm:prSet presAssocID="{9734A2C2-CC05-4136-95EE-4E1681DEA6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D17BA05-5F40-432F-8EDF-BF3F00A7AFF8}" type="pres">
      <dgm:prSet presAssocID="{9734A2C2-CC05-4136-95EE-4E1681DEA676}" presName="spaceRect" presStyleCnt="0"/>
      <dgm:spPr/>
    </dgm:pt>
    <dgm:pt modelId="{EFA64075-3546-4079-B6B1-C4FDBDF0BAC7}" type="pres">
      <dgm:prSet presAssocID="{9734A2C2-CC05-4136-95EE-4E1681DEA676}" presName="parTx" presStyleLbl="revTx" presStyleIdx="2" presStyleCnt="6">
        <dgm:presLayoutVars>
          <dgm:chMax val="0"/>
          <dgm:chPref val="0"/>
        </dgm:presLayoutVars>
      </dgm:prSet>
      <dgm:spPr/>
    </dgm:pt>
    <dgm:pt modelId="{36624332-D267-41EF-A8A1-01224E55E077}" type="pres">
      <dgm:prSet presAssocID="{3E4FD67E-23D2-4B00-B28D-C923B5D9B4CA}" presName="sibTrans" presStyleCnt="0"/>
      <dgm:spPr/>
    </dgm:pt>
    <dgm:pt modelId="{6BEA10CA-37AE-48BC-9FEE-054C04DFF0CE}" type="pres">
      <dgm:prSet presAssocID="{BFBA6247-03B6-4034-9DCD-7787C04D328E}" presName="compNode" presStyleCnt="0"/>
      <dgm:spPr/>
    </dgm:pt>
    <dgm:pt modelId="{E0965A80-0CBC-4245-83FF-EF57A3942510}" type="pres">
      <dgm:prSet presAssocID="{BFBA6247-03B6-4034-9DCD-7787C04D328E}" presName="bgRect" presStyleLbl="bgShp" presStyleIdx="3" presStyleCnt="6"/>
      <dgm:spPr/>
    </dgm:pt>
    <dgm:pt modelId="{48731220-1464-49A5-AB5A-7993E3B8E7F0}" type="pres">
      <dgm:prSet presAssocID="{BFBA6247-03B6-4034-9DCD-7787C04D32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B02F48-9F03-4BDD-9293-E66CADD4CBFC}" type="pres">
      <dgm:prSet presAssocID="{BFBA6247-03B6-4034-9DCD-7787C04D328E}" presName="spaceRect" presStyleCnt="0"/>
      <dgm:spPr/>
    </dgm:pt>
    <dgm:pt modelId="{56E3513F-DD88-42CF-97EC-D09FAF55A4BA}" type="pres">
      <dgm:prSet presAssocID="{BFBA6247-03B6-4034-9DCD-7787C04D328E}" presName="parTx" presStyleLbl="revTx" presStyleIdx="3" presStyleCnt="6">
        <dgm:presLayoutVars>
          <dgm:chMax val="0"/>
          <dgm:chPref val="0"/>
        </dgm:presLayoutVars>
      </dgm:prSet>
      <dgm:spPr/>
    </dgm:pt>
    <dgm:pt modelId="{D765B665-82ED-45B7-A728-4F553BC855F0}" type="pres">
      <dgm:prSet presAssocID="{6582D1A6-2D83-487F-9EF9-F91967B23129}" presName="sibTrans" presStyleCnt="0"/>
      <dgm:spPr/>
    </dgm:pt>
    <dgm:pt modelId="{6DF0B95D-50E2-4609-9060-0796ABED9FA3}" type="pres">
      <dgm:prSet presAssocID="{E65F9A85-6664-4A68-9CD0-3E8503F49913}" presName="compNode" presStyleCnt="0"/>
      <dgm:spPr/>
    </dgm:pt>
    <dgm:pt modelId="{8B4F8B04-8FD2-4E96-9FA1-B5DE4F97E208}" type="pres">
      <dgm:prSet presAssocID="{E65F9A85-6664-4A68-9CD0-3E8503F49913}" presName="bgRect" presStyleLbl="bgShp" presStyleIdx="4" presStyleCnt="6"/>
      <dgm:spPr/>
    </dgm:pt>
    <dgm:pt modelId="{522EDB5B-0DC7-4014-BD80-C42627A607D6}" type="pres">
      <dgm:prSet presAssocID="{E65F9A85-6664-4A68-9CD0-3E8503F4991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D4B8D1D-3FE4-40E6-83DC-91C008A8C0F9}" type="pres">
      <dgm:prSet presAssocID="{E65F9A85-6664-4A68-9CD0-3E8503F49913}" presName="spaceRect" presStyleCnt="0"/>
      <dgm:spPr/>
    </dgm:pt>
    <dgm:pt modelId="{F5FB40F9-4E8B-421A-92E6-1430F747995D}" type="pres">
      <dgm:prSet presAssocID="{E65F9A85-6664-4A68-9CD0-3E8503F49913}" presName="parTx" presStyleLbl="revTx" presStyleIdx="4" presStyleCnt="6">
        <dgm:presLayoutVars>
          <dgm:chMax val="0"/>
          <dgm:chPref val="0"/>
        </dgm:presLayoutVars>
      </dgm:prSet>
      <dgm:spPr/>
    </dgm:pt>
    <dgm:pt modelId="{7D3CC56F-A677-4C82-A396-C4151671A708}" type="pres">
      <dgm:prSet presAssocID="{C6761F60-8A9F-4BB4-BB57-9A52FB70350B}" presName="sibTrans" presStyleCnt="0"/>
      <dgm:spPr/>
    </dgm:pt>
    <dgm:pt modelId="{B97D0481-769A-4B5F-B385-F9C8B467542C}" type="pres">
      <dgm:prSet presAssocID="{D4698232-9107-4902-8A7C-FB03F3557CE6}" presName="compNode" presStyleCnt="0"/>
      <dgm:spPr/>
    </dgm:pt>
    <dgm:pt modelId="{BE9DDEE7-E5A1-471E-8A74-E37360167436}" type="pres">
      <dgm:prSet presAssocID="{D4698232-9107-4902-8A7C-FB03F3557CE6}" presName="bgRect" presStyleLbl="bgShp" presStyleIdx="5" presStyleCnt="6"/>
      <dgm:spPr/>
    </dgm:pt>
    <dgm:pt modelId="{F1E414C6-AE34-46AC-AECD-B567082000E0}" type="pres">
      <dgm:prSet presAssocID="{D4698232-9107-4902-8A7C-FB03F3557CE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F63B550-F8D8-4C46-985D-4BB06BD2C40A}" type="pres">
      <dgm:prSet presAssocID="{D4698232-9107-4902-8A7C-FB03F3557CE6}" presName="spaceRect" presStyleCnt="0"/>
      <dgm:spPr/>
    </dgm:pt>
    <dgm:pt modelId="{3E777325-56C5-4655-AF9A-E59298AE0610}" type="pres">
      <dgm:prSet presAssocID="{D4698232-9107-4902-8A7C-FB03F3557CE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82B419-B116-441A-8D89-E7060C92433D}" srcId="{160E2ED1-6445-4625-A771-FF38129A47CD}" destId="{BFBA6247-03B6-4034-9DCD-7787C04D328E}" srcOrd="3" destOrd="0" parTransId="{ED5282C4-2195-417A-9F48-3B71C8EABDFA}" sibTransId="{6582D1A6-2D83-487F-9EF9-F91967B23129}"/>
    <dgm:cxn modelId="{80712045-F3A9-4D55-8151-75EC98A3F3C6}" srcId="{160E2ED1-6445-4625-A771-FF38129A47CD}" destId="{C0ECBF46-B0A4-4AA8-8C8F-1DE9345A7280}" srcOrd="0" destOrd="0" parTransId="{9AF49902-06C8-4B90-95FC-8E262A3990DB}" sibTransId="{1A64DA67-FB8A-4A97-8384-0A583A605ED0}"/>
    <dgm:cxn modelId="{F0B80257-104C-45AE-8194-670A65B9B0C0}" srcId="{160E2ED1-6445-4625-A771-FF38129A47CD}" destId="{E65F9A85-6664-4A68-9CD0-3E8503F49913}" srcOrd="4" destOrd="0" parTransId="{35BD15B4-75A7-4BD9-9DFB-E7D2529037CF}" sibTransId="{C6761F60-8A9F-4BB4-BB57-9A52FB70350B}"/>
    <dgm:cxn modelId="{20254F77-818C-46BE-B0FD-FC5CB49C1F82}" type="presOf" srcId="{BFBA6247-03B6-4034-9DCD-7787C04D328E}" destId="{56E3513F-DD88-42CF-97EC-D09FAF55A4BA}" srcOrd="0" destOrd="0" presId="urn:microsoft.com/office/officeart/2018/2/layout/IconVerticalSolidList"/>
    <dgm:cxn modelId="{B7C65D84-36C1-4A19-8A33-6FC53456EBF5}" srcId="{160E2ED1-6445-4625-A771-FF38129A47CD}" destId="{D4698232-9107-4902-8A7C-FB03F3557CE6}" srcOrd="5" destOrd="0" parTransId="{48AD6E15-157C-43A8-8674-3EA878206584}" sibTransId="{BD261EE5-CD48-40EC-AD9A-5B36C006C99F}"/>
    <dgm:cxn modelId="{03317984-66A9-4EC6-85A9-501099BA9D81}" srcId="{160E2ED1-6445-4625-A771-FF38129A47CD}" destId="{45985FD6-BCE5-4AE1-AE47-13A29574837A}" srcOrd="1" destOrd="0" parTransId="{B4629504-26F6-4C2C-9358-65ADF046E15E}" sibTransId="{B99B79E8-B616-407C-9C78-205DDED66280}"/>
    <dgm:cxn modelId="{C5DC3A8E-D290-4EE2-9A27-217EA98643EA}" type="presOf" srcId="{45985FD6-BCE5-4AE1-AE47-13A29574837A}" destId="{F42D8FA8-B9D7-4741-908B-787A67AEF411}" srcOrd="0" destOrd="0" presId="urn:microsoft.com/office/officeart/2018/2/layout/IconVerticalSolidList"/>
    <dgm:cxn modelId="{438FDE99-7D70-481C-A0F9-2354B8EA6D9F}" type="presOf" srcId="{160E2ED1-6445-4625-A771-FF38129A47CD}" destId="{A3417D2F-C43B-421A-A8C9-08A298CB2142}" srcOrd="0" destOrd="0" presId="urn:microsoft.com/office/officeart/2018/2/layout/IconVerticalSolidList"/>
    <dgm:cxn modelId="{512AE19C-CB24-423D-B104-E0ECA96D805C}" type="presOf" srcId="{D4698232-9107-4902-8A7C-FB03F3557CE6}" destId="{3E777325-56C5-4655-AF9A-E59298AE0610}" srcOrd="0" destOrd="0" presId="urn:microsoft.com/office/officeart/2018/2/layout/IconVerticalSolidList"/>
    <dgm:cxn modelId="{E66BE2B2-09DD-4C94-9295-38A869EA2992}" type="presOf" srcId="{E65F9A85-6664-4A68-9CD0-3E8503F49913}" destId="{F5FB40F9-4E8B-421A-92E6-1430F747995D}" srcOrd="0" destOrd="0" presId="urn:microsoft.com/office/officeart/2018/2/layout/IconVerticalSolidList"/>
    <dgm:cxn modelId="{7F1561B7-51B0-4BE3-AF5F-B8C81F950C36}" srcId="{160E2ED1-6445-4625-A771-FF38129A47CD}" destId="{9734A2C2-CC05-4136-95EE-4E1681DEA676}" srcOrd="2" destOrd="0" parTransId="{E7EA1443-5DCD-43A2-9788-3E117E1C27EB}" sibTransId="{3E4FD67E-23D2-4B00-B28D-C923B5D9B4CA}"/>
    <dgm:cxn modelId="{AF7EBFD9-6BD5-4FCD-A779-20B38D43DD19}" type="presOf" srcId="{C0ECBF46-B0A4-4AA8-8C8F-1DE9345A7280}" destId="{22C642BA-EC1C-40FB-B871-DD727D299B1F}" srcOrd="0" destOrd="0" presId="urn:microsoft.com/office/officeart/2018/2/layout/IconVerticalSolidList"/>
    <dgm:cxn modelId="{6F536CF7-2021-4A35-9C83-5794FDD93B57}" type="presOf" srcId="{9734A2C2-CC05-4136-95EE-4E1681DEA676}" destId="{EFA64075-3546-4079-B6B1-C4FDBDF0BAC7}" srcOrd="0" destOrd="0" presId="urn:microsoft.com/office/officeart/2018/2/layout/IconVerticalSolidList"/>
    <dgm:cxn modelId="{0FA9DC7C-88D6-40F8-A67B-03F906868CD8}" type="presParOf" srcId="{A3417D2F-C43B-421A-A8C9-08A298CB2142}" destId="{812E591E-15CF-4903-8955-752B25A4CE29}" srcOrd="0" destOrd="0" presId="urn:microsoft.com/office/officeart/2018/2/layout/IconVerticalSolidList"/>
    <dgm:cxn modelId="{0446BC8F-9151-4331-A37A-4D25EC18346F}" type="presParOf" srcId="{812E591E-15CF-4903-8955-752B25A4CE29}" destId="{A806FCF6-8E71-4489-9F74-817464A36D64}" srcOrd="0" destOrd="0" presId="urn:microsoft.com/office/officeart/2018/2/layout/IconVerticalSolidList"/>
    <dgm:cxn modelId="{51B9A94E-7AAE-41A6-95F0-F3B7180A4095}" type="presParOf" srcId="{812E591E-15CF-4903-8955-752B25A4CE29}" destId="{33350D2E-A2BC-4052-A917-38D8ADBF2760}" srcOrd="1" destOrd="0" presId="urn:microsoft.com/office/officeart/2018/2/layout/IconVerticalSolidList"/>
    <dgm:cxn modelId="{FBF7854F-387E-47A0-908D-8B772151AEE8}" type="presParOf" srcId="{812E591E-15CF-4903-8955-752B25A4CE29}" destId="{E1A13183-1692-43CF-9472-7E85E6C985F0}" srcOrd="2" destOrd="0" presId="urn:microsoft.com/office/officeart/2018/2/layout/IconVerticalSolidList"/>
    <dgm:cxn modelId="{C36E9796-A5BB-4FCF-B5F4-80E3FE23B209}" type="presParOf" srcId="{812E591E-15CF-4903-8955-752B25A4CE29}" destId="{22C642BA-EC1C-40FB-B871-DD727D299B1F}" srcOrd="3" destOrd="0" presId="urn:microsoft.com/office/officeart/2018/2/layout/IconVerticalSolidList"/>
    <dgm:cxn modelId="{401B3B3F-F24C-4674-B119-98E2B8F254EA}" type="presParOf" srcId="{A3417D2F-C43B-421A-A8C9-08A298CB2142}" destId="{8D8A4CE6-0537-4931-919D-C194104ABC46}" srcOrd="1" destOrd="0" presId="urn:microsoft.com/office/officeart/2018/2/layout/IconVerticalSolidList"/>
    <dgm:cxn modelId="{6A9D2032-58E5-4A01-9431-BA55E484FCCA}" type="presParOf" srcId="{A3417D2F-C43B-421A-A8C9-08A298CB2142}" destId="{8A3D2064-EEB3-49EE-A90A-AC06739ACA40}" srcOrd="2" destOrd="0" presId="urn:microsoft.com/office/officeart/2018/2/layout/IconVerticalSolidList"/>
    <dgm:cxn modelId="{B2F0484D-5D37-4C1B-A639-ADEF73EF7B96}" type="presParOf" srcId="{8A3D2064-EEB3-49EE-A90A-AC06739ACA40}" destId="{C38DF52B-3809-4A64-A7AA-327E98826EA6}" srcOrd="0" destOrd="0" presId="urn:microsoft.com/office/officeart/2018/2/layout/IconVerticalSolidList"/>
    <dgm:cxn modelId="{0F83BD97-ED26-45D8-A354-0C3F1B5D2F06}" type="presParOf" srcId="{8A3D2064-EEB3-49EE-A90A-AC06739ACA40}" destId="{D3BDFEE1-8FFB-4716-8567-7F5CCE0B1EE5}" srcOrd="1" destOrd="0" presId="urn:microsoft.com/office/officeart/2018/2/layout/IconVerticalSolidList"/>
    <dgm:cxn modelId="{B46FD810-266F-4786-91A4-5D571347ECF4}" type="presParOf" srcId="{8A3D2064-EEB3-49EE-A90A-AC06739ACA40}" destId="{B4C69F97-1FF1-47AC-BADA-3370B624174A}" srcOrd="2" destOrd="0" presId="urn:microsoft.com/office/officeart/2018/2/layout/IconVerticalSolidList"/>
    <dgm:cxn modelId="{C47865C7-7E5A-4850-8F75-78D0FBCD9A38}" type="presParOf" srcId="{8A3D2064-EEB3-49EE-A90A-AC06739ACA40}" destId="{F42D8FA8-B9D7-4741-908B-787A67AEF411}" srcOrd="3" destOrd="0" presId="urn:microsoft.com/office/officeart/2018/2/layout/IconVerticalSolidList"/>
    <dgm:cxn modelId="{A713BFE0-D2BB-459F-8795-CF347726AFEC}" type="presParOf" srcId="{A3417D2F-C43B-421A-A8C9-08A298CB2142}" destId="{86CBDCCF-93C7-425B-9909-3173E329F006}" srcOrd="3" destOrd="0" presId="urn:microsoft.com/office/officeart/2018/2/layout/IconVerticalSolidList"/>
    <dgm:cxn modelId="{D02D0299-7FF5-4105-A5B6-B75390197F37}" type="presParOf" srcId="{A3417D2F-C43B-421A-A8C9-08A298CB2142}" destId="{1A2D497A-3723-4F89-BBCC-AB70B346EC5A}" srcOrd="4" destOrd="0" presId="urn:microsoft.com/office/officeart/2018/2/layout/IconVerticalSolidList"/>
    <dgm:cxn modelId="{2E4F0454-AB2D-48ED-9A16-0D10ED53FF28}" type="presParOf" srcId="{1A2D497A-3723-4F89-BBCC-AB70B346EC5A}" destId="{CA4EE241-14AB-4BF9-9B22-F7D4A3213F95}" srcOrd="0" destOrd="0" presId="urn:microsoft.com/office/officeart/2018/2/layout/IconVerticalSolidList"/>
    <dgm:cxn modelId="{97556736-0F99-40CE-A7B5-EAD00812683F}" type="presParOf" srcId="{1A2D497A-3723-4F89-BBCC-AB70B346EC5A}" destId="{5632CD4C-F6BF-45C1-997C-D10D650E20E2}" srcOrd="1" destOrd="0" presId="urn:microsoft.com/office/officeart/2018/2/layout/IconVerticalSolidList"/>
    <dgm:cxn modelId="{62622294-FDE8-4EA6-839D-29B2DE3DE1F2}" type="presParOf" srcId="{1A2D497A-3723-4F89-BBCC-AB70B346EC5A}" destId="{1D17BA05-5F40-432F-8EDF-BF3F00A7AFF8}" srcOrd="2" destOrd="0" presId="urn:microsoft.com/office/officeart/2018/2/layout/IconVerticalSolidList"/>
    <dgm:cxn modelId="{606BC5D4-5C99-4E01-904D-E826177568C9}" type="presParOf" srcId="{1A2D497A-3723-4F89-BBCC-AB70B346EC5A}" destId="{EFA64075-3546-4079-B6B1-C4FDBDF0BAC7}" srcOrd="3" destOrd="0" presId="urn:microsoft.com/office/officeart/2018/2/layout/IconVerticalSolidList"/>
    <dgm:cxn modelId="{2BC7F4BA-DBE0-4AAC-853F-0F2FD320B26B}" type="presParOf" srcId="{A3417D2F-C43B-421A-A8C9-08A298CB2142}" destId="{36624332-D267-41EF-A8A1-01224E55E077}" srcOrd="5" destOrd="0" presId="urn:microsoft.com/office/officeart/2018/2/layout/IconVerticalSolidList"/>
    <dgm:cxn modelId="{614DFD66-4E44-4A5F-A0BC-DDB13DC67EBD}" type="presParOf" srcId="{A3417D2F-C43B-421A-A8C9-08A298CB2142}" destId="{6BEA10CA-37AE-48BC-9FEE-054C04DFF0CE}" srcOrd="6" destOrd="0" presId="urn:microsoft.com/office/officeart/2018/2/layout/IconVerticalSolidList"/>
    <dgm:cxn modelId="{DAA6ED64-C0DA-40EE-8ECB-9717238926AA}" type="presParOf" srcId="{6BEA10CA-37AE-48BC-9FEE-054C04DFF0CE}" destId="{E0965A80-0CBC-4245-83FF-EF57A3942510}" srcOrd="0" destOrd="0" presId="urn:microsoft.com/office/officeart/2018/2/layout/IconVerticalSolidList"/>
    <dgm:cxn modelId="{A360F7F5-4C9F-47FB-AF10-8BA37FBE391D}" type="presParOf" srcId="{6BEA10CA-37AE-48BC-9FEE-054C04DFF0CE}" destId="{48731220-1464-49A5-AB5A-7993E3B8E7F0}" srcOrd="1" destOrd="0" presId="urn:microsoft.com/office/officeart/2018/2/layout/IconVerticalSolidList"/>
    <dgm:cxn modelId="{8B5BAA52-10A5-4CCC-B421-3CE4D2EE899F}" type="presParOf" srcId="{6BEA10CA-37AE-48BC-9FEE-054C04DFF0CE}" destId="{DEB02F48-9F03-4BDD-9293-E66CADD4CBFC}" srcOrd="2" destOrd="0" presId="urn:microsoft.com/office/officeart/2018/2/layout/IconVerticalSolidList"/>
    <dgm:cxn modelId="{1819143B-4D55-43C0-8252-A5793362B723}" type="presParOf" srcId="{6BEA10CA-37AE-48BC-9FEE-054C04DFF0CE}" destId="{56E3513F-DD88-42CF-97EC-D09FAF55A4BA}" srcOrd="3" destOrd="0" presId="urn:microsoft.com/office/officeart/2018/2/layout/IconVerticalSolidList"/>
    <dgm:cxn modelId="{C280BDEF-8624-4838-B3F6-672897774971}" type="presParOf" srcId="{A3417D2F-C43B-421A-A8C9-08A298CB2142}" destId="{D765B665-82ED-45B7-A728-4F553BC855F0}" srcOrd="7" destOrd="0" presId="urn:microsoft.com/office/officeart/2018/2/layout/IconVerticalSolidList"/>
    <dgm:cxn modelId="{758B032C-0858-41D2-8705-842F6894E9DA}" type="presParOf" srcId="{A3417D2F-C43B-421A-A8C9-08A298CB2142}" destId="{6DF0B95D-50E2-4609-9060-0796ABED9FA3}" srcOrd="8" destOrd="0" presId="urn:microsoft.com/office/officeart/2018/2/layout/IconVerticalSolidList"/>
    <dgm:cxn modelId="{89242689-6226-47F4-9A28-4DB137A5C2D6}" type="presParOf" srcId="{6DF0B95D-50E2-4609-9060-0796ABED9FA3}" destId="{8B4F8B04-8FD2-4E96-9FA1-B5DE4F97E208}" srcOrd="0" destOrd="0" presId="urn:microsoft.com/office/officeart/2018/2/layout/IconVerticalSolidList"/>
    <dgm:cxn modelId="{F5A7CFDB-3322-4A26-B66A-DE6673BB458F}" type="presParOf" srcId="{6DF0B95D-50E2-4609-9060-0796ABED9FA3}" destId="{522EDB5B-0DC7-4014-BD80-C42627A607D6}" srcOrd="1" destOrd="0" presId="urn:microsoft.com/office/officeart/2018/2/layout/IconVerticalSolidList"/>
    <dgm:cxn modelId="{280D31BD-5883-42FE-A8CA-1EFD26E217BA}" type="presParOf" srcId="{6DF0B95D-50E2-4609-9060-0796ABED9FA3}" destId="{BD4B8D1D-3FE4-40E6-83DC-91C008A8C0F9}" srcOrd="2" destOrd="0" presId="urn:microsoft.com/office/officeart/2018/2/layout/IconVerticalSolidList"/>
    <dgm:cxn modelId="{F498AA11-AAAB-428E-A8F9-3A5E94CF0935}" type="presParOf" srcId="{6DF0B95D-50E2-4609-9060-0796ABED9FA3}" destId="{F5FB40F9-4E8B-421A-92E6-1430F747995D}" srcOrd="3" destOrd="0" presId="urn:microsoft.com/office/officeart/2018/2/layout/IconVerticalSolidList"/>
    <dgm:cxn modelId="{DB39AA3E-5742-4201-A51F-92D7E5CAB53E}" type="presParOf" srcId="{A3417D2F-C43B-421A-A8C9-08A298CB2142}" destId="{7D3CC56F-A677-4C82-A396-C4151671A708}" srcOrd="9" destOrd="0" presId="urn:microsoft.com/office/officeart/2018/2/layout/IconVerticalSolidList"/>
    <dgm:cxn modelId="{87C3DB8B-344A-48D6-B198-6A71DABB5FE6}" type="presParOf" srcId="{A3417D2F-C43B-421A-A8C9-08A298CB2142}" destId="{B97D0481-769A-4B5F-B385-F9C8B467542C}" srcOrd="10" destOrd="0" presId="urn:microsoft.com/office/officeart/2018/2/layout/IconVerticalSolidList"/>
    <dgm:cxn modelId="{F2130D67-664D-4F46-AA5B-8EB067500305}" type="presParOf" srcId="{B97D0481-769A-4B5F-B385-F9C8B467542C}" destId="{BE9DDEE7-E5A1-471E-8A74-E37360167436}" srcOrd="0" destOrd="0" presId="urn:microsoft.com/office/officeart/2018/2/layout/IconVerticalSolidList"/>
    <dgm:cxn modelId="{768A996C-99B1-403F-8DF5-DA8544F7AFCE}" type="presParOf" srcId="{B97D0481-769A-4B5F-B385-F9C8B467542C}" destId="{F1E414C6-AE34-46AC-AECD-B567082000E0}" srcOrd="1" destOrd="0" presId="urn:microsoft.com/office/officeart/2018/2/layout/IconVerticalSolidList"/>
    <dgm:cxn modelId="{65695705-C674-4384-8957-169052D2BF8E}" type="presParOf" srcId="{B97D0481-769A-4B5F-B385-F9C8B467542C}" destId="{3F63B550-F8D8-4C46-985D-4BB06BD2C40A}" srcOrd="2" destOrd="0" presId="urn:microsoft.com/office/officeart/2018/2/layout/IconVerticalSolidList"/>
    <dgm:cxn modelId="{9B216639-98E6-427B-B018-3D17C0D6C245}" type="presParOf" srcId="{B97D0481-769A-4B5F-B385-F9C8B467542C}" destId="{3E777325-56C5-4655-AF9A-E59298AE0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D4BE63-0D39-4806-B43E-C191BB1E51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526E81-51C6-4D69-B54E-095BC9ABE9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Target Audience - needs and preferences.</a:t>
          </a:r>
          <a:endParaRPr lang="en-US" sz="1600" dirty="0"/>
        </a:p>
      </dgm:t>
    </dgm:pt>
    <dgm:pt modelId="{C0B2D1F3-1B28-4322-82C3-3C9DAC92D7B3}" type="parTrans" cxnId="{BB7F543B-4B05-4942-B891-7486E6142859}">
      <dgm:prSet/>
      <dgm:spPr/>
      <dgm:t>
        <a:bodyPr/>
        <a:lstStyle/>
        <a:p>
          <a:endParaRPr lang="en-US"/>
        </a:p>
      </dgm:t>
    </dgm:pt>
    <dgm:pt modelId="{1C4BE7D2-D3D9-46F7-8A58-7C26C5D07DB8}" type="sibTrans" cxnId="{BB7F543B-4B05-4942-B891-7486E6142859}">
      <dgm:prSet/>
      <dgm:spPr/>
      <dgm:t>
        <a:bodyPr/>
        <a:lstStyle/>
        <a:p>
          <a:endParaRPr lang="en-US"/>
        </a:p>
      </dgm:t>
    </dgm:pt>
    <dgm:pt modelId="{BB02ED6E-8F30-43FD-80C9-FA2EBB50DCD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Messaging and Value Proposition</a:t>
          </a:r>
          <a:endParaRPr lang="en-US" sz="1600" dirty="0"/>
        </a:p>
      </dgm:t>
    </dgm:pt>
    <dgm:pt modelId="{CB715D62-AE50-40BE-80E9-2552DD1D5A20}" type="parTrans" cxnId="{0F6C0066-BFF9-4780-B973-5E5666233F81}">
      <dgm:prSet/>
      <dgm:spPr/>
      <dgm:t>
        <a:bodyPr/>
        <a:lstStyle/>
        <a:p>
          <a:endParaRPr lang="en-US"/>
        </a:p>
      </dgm:t>
    </dgm:pt>
    <dgm:pt modelId="{82EF9173-5581-4E14-9FDF-CC471FA4671D}" type="sibTrans" cxnId="{0F6C0066-BFF9-4780-B973-5E5666233F81}">
      <dgm:prSet/>
      <dgm:spPr/>
      <dgm:t>
        <a:bodyPr/>
        <a:lstStyle/>
        <a:p>
          <a:endParaRPr lang="en-US"/>
        </a:p>
      </dgm:t>
    </dgm:pt>
    <dgm:pt modelId="{937CB285-B43C-47A7-94D7-3F46A2D0A73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Channel Selection – Email and Content Marketing</a:t>
          </a:r>
          <a:endParaRPr lang="en-US" sz="1600" dirty="0"/>
        </a:p>
      </dgm:t>
    </dgm:pt>
    <dgm:pt modelId="{30B47014-4DBF-464A-81DB-6A689775D21A}" type="parTrans" cxnId="{A300F0B2-A94E-4D66-A8F3-23B040F44F4F}">
      <dgm:prSet/>
      <dgm:spPr/>
      <dgm:t>
        <a:bodyPr/>
        <a:lstStyle/>
        <a:p>
          <a:endParaRPr lang="en-US"/>
        </a:p>
      </dgm:t>
    </dgm:pt>
    <dgm:pt modelId="{F3ABAD29-2B14-4A7E-B05D-A0A06D944B3A}" type="sibTrans" cxnId="{A300F0B2-A94E-4D66-A8F3-23B040F44F4F}">
      <dgm:prSet/>
      <dgm:spPr/>
      <dgm:t>
        <a:bodyPr/>
        <a:lstStyle/>
        <a:p>
          <a:endParaRPr lang="en-US"/>
        </a:p>
      </dgm:t>
    </dgm:pt>
    <dgm:pt modelId="{8286A5C6-AE44-4912-8A5D-5424C476EE3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Content Strategy – Videos and Infographics </a:t>
          </a:r>
          <a:endParaRPr lang="en-US" sz="1600" dirty="0"/>
        </a:p>
      </dgm:t>
    </dgm:pt>
    <dgm:pt modelId="{2739D3F5-A4F5-40CA-BC9E-D337F6E93B0C}" type="parTrans" cxnId="{0DEAAD10-33EA-4125-8E74-B7BB6C22DA13}">
      <dgm:prSet/>
      <dgm:spPr/>
      <dgm:t>
        <a:bodyPr/>
        <a:lstStyle/>
        <a:p>
          <a:endParaRPr lang="en-US"/>
        </a:p>
      </dgm:t>
    </dgm:pt>
    <dgm:pt modelId="{834462DA-EB99-42F5-B930-1F854CCBA174}" type="sibTrans" cxnId="{0DEAAD10-33EA-4125-8E74-B7BB6C22DA13}">
      <dgm:prSet/>
      <dgm:spPr/>
      <dgm:t>
        <a:bodyPr/>
        <a:lstStyle/>
        <a:p>
          <a:endParaRPr lang="en-US"/>
        </a:p>
      </dgm:t>
    </dgm:pt>
    <dgm:pt modelId="{BBE7CD44-78ED-4044-9CD7-A090008C084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Budget Allocation – Return on Investment</a:t>
          </a:r>
          <a:endParaRPr lang="en-US" sz="1600" dirty="0"/>
        </a:p>
      </dgm:t>
    </dgm:pt>
    <dgm:pt modelId="{46027BF9-616D-4D5E-918D-9F757AB7BE07}" type="parTrans" cxnId="{B177F664-D22F-41B2-A4CB-E46EC72FB359}">
      <dgm:prSet/>
      <dgm:spPr/>
      <dgm:t>
        <a:bodyPr/>
        <a:lstStyle/>
        <a:p>
          <a:endParaRPr lang="en-US"/>
        </a:p>
      </dgm:t>
    </dgm:pt>
    <dgm:pt modelId="{A3E8702B-70AC-41B0-AEBE-7E3E9DE97660}" type="sibTrans" cxnId="{B177F664-D22F-41B2-A4CB-E46EC72FB359}">
      <dgm:prSet/>
      <dgm:spPr/>
      <dgm:t>
        <a:bodyPr/>
        <a:lstStyle/>
        <a:p>
          <a:endParaRPr lang="en-US"/>
        </a:p>
      </dgm:t>
    </dgm:pt>
    <dgm:pt modelId="{152F99F9-E8F1-4ED6-A931-5469F6A235D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dirty="0"/>
            <a:t>Measurement and Analytics – KPI Related to Web traffic </a:t>
          </a:r>
          <a:endParaRPr lang="en-US" sz="1600" dirty="0"/>
        </a:p>
      </dgm:t>
    </dgm:pt>
    <dgm:pt modelId="{A6CF085B-4F55-40A3-A731-57067AAC6668}" type="parTrans" cxnId="{8CE435D2-D047-4023-B2E7-2AAC6547B23D}">
      <dgm:prSet/>
      <dgm:spPr/>
      <dgm:t>
        <a:bodyPr/>
        <a:lstStyle/>
        <a:p>
          <a:endParaRPr lang="en-US"/>
        </a:p>
      </dgm:t>
    </dgm:pt>
    <dgm:pt modelId="{CFE4987F-465B-4A0A-B3E0-C8AAE343D7E4}" type="sibTrans" cxnId="{8CE435D2-D047-4023-B2E7-2AAC6547B23D}">
      <dgm:prSet/>
      <dgm:spPr/>
      <dgm:t>
        <a:bodyPr/>
        <a:lstStyle/>
        <a:p>
          <a:endParaRPr lang="en-US"/>
        </a:p>
      </dgm:t>
    </dgm:pt>
    <dgm:pt modelId="{4702AEDD-3442-47C8-A7DB-DE50FE864DC4}" type="pres">
      <dgm:prSet presAssocID="{42D4BE63-0D39-4806-B43E-C191BB1E5144}" presName="root" presStyleCnt="0">
        <dgm:presLayoutVars>
          <dgm:dir/>
          <dgm:resizeHandles val="exact"/>
        </dgm:presLayoutVars>
      </dgm:prSet>
      <dgm:spPr/>
    </dgm:pt>
    <dgm:pt modelId="{62D24B2A-8FD8-43A4-9711-D5E01713C28D}" type="pres">
      <dgm:prSet presAssocID="{89526E81-51C6-4D69-B54E-095BC9ABE96A}" presName="compNode" presStyleCnt="0"/>
      <dgm:spPr/>
    </dgm:pt>
    <dgm:pt modelId="{BA383069-6C78-46FE-AD03-88A8456B496D}" type="pres">
      <dgm:prSet presAssocID="{89526E81-51C6-4D69-B54E-095BC9ABE96A}" presName="iconBgRect" presStyleLbl="bgShp" presStyleIdx="0" presStyleCnt="6"/>
      <dgm:spPr/>
    </dgm:pt>
    <dgm:pt modelId="{1A014759-9346-492E-BD27-3B73049C94F9}" type="pres">
      <dgm:prSet presAssocID="{89526E81-51C6-4D69-B54E-095BC9ABE9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EFD4DDA-CCBC-4F59-B67C-F6C4B64ADCC5}" type="pres">
      <dgm:prSet presAssocID="{89526E81-51C6-4D69-B54E-095BC9ABE96A}" presName="spaceRect" presStyleCnt="0"/>
      <dgm:spPr/>
    </dgm:pt>
    <dgm:pt modelId="{260D4059-E06D-498E-8860-6383A13F44FE}" type="pres">
      <dgm:prSet presAssocID="{89526E81-51C6-4D69-B54E-095BC9ABE96A}" presName="textRect" presStyleLbl="revTx" presStyleIdx="0" presStyleCnt="6">
        <dgm:presLayoutVars>
          <dgm:chMax val="1"/>
          <dgm:chPref val="1"/>
        </dgm:presLayoutVars>
      </dgm:prSet>
      <dgm:spPr/>
    </dgm:pt>
    <dgm:pt modelId="{4A931D44-1802-4084-BBA0-57E1BCC6EC5F}" type="pres">
      <dgm:prSet presAssocID="{1C4BE7D2-D3D9-46F7-8A58-7C26C5D07DB8}" presName="sibTrans" presStyleCnt="0"/>
      <dgm:spPr/>
    </dgm:pt>
    <dgm:pt modelId="{38847C1C-BAEB-47C4-A312-F8188E6760A0}" type="pres">
      <dgm:prSet presAssocID="{BB02ED6E-8F30-43FD-80C9-FA2EBB50DCD8}" presName="compNode" presStyleCnt="0"/>
      <dgm:spPr/>
    </dgm:pt>
    <dgm:pt modelId="{2EF1A703-03ED-47F6-8553-9569220DF54F}" type="pres">
      <dgm:prSet presAssocID="{BB02ED6E-8F30-43FD-80C9-FA2EBB50DCD8}" presName="iconBgRect" presStyleLbl="bgShp" presStyleIdx="1" presStyleCnt="6"/>
      <dgm:spPr/>
    </dgm:pt>
    <dgm:pt modelId="{1024B33A-0F21-4973-8CA0-20DEF133441E}" type="pres">
      <dgm:prSet presAssocID="{BB02ED6E-8F30-43FD-80C9-FA2EBB50DC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A0E900-77E7-4F6F-A767-C37B062D16B6}" type="pres">
      <dgm:prSet presAssocID="{BB02ED6E-8F30-43FD-80C9-FA2EBB50DCD8}" presName="spaceRect" presStyleCnt="0"/>
      <dgm:spPr/>
    </dgm:pt>
    <dgm:pt modelId="{5EFDF122-2C22-45C4-A7BA-901A388CAB51}" type="pres">
      <dgm:prSet presAssocID="{BB02ED6E-8F30-43FD-80C9-FA2EBB50DCD8}" presName="textRect" presStyleLbl="revTx" presStyleIdx="1" presStyleCnt="6">
        <dgm:presLayoutVars>
          <dgm:chMax val="1"/>
          <dgm:chPref val="1"/>
        </dgm:presLayoutVars>
      </dgm:prSet>
      <dgm:spPr/>
    </dgm:pt>
    <dgm:pt modelId="{424E8F51-6B5B-45F2-B35C-040DEF05BDC0}" type="pres">
      <dgm:prSet presAssocID="{82EF9173-5581-4E14-9FDF-CC471FA4671D}" presName="sibTrans" presStyleCnt="0"/>
      <dgm:spPr/>
    </dgm:pt>
    <dgm:pt modelId="{B05443D1-B6E6-4C2F-B553-6D30BC3BFDA1}" type="pres">
      <dgm:prSet presAssocID="{937CB285-B43C-47A7-94D7-3F46A2D0A73E}" presName="compNode" presStyleCnt="0"/>
      <dgm:spPr/>
    </dgm:pt>
    <dgm:pt modelId="{2D55B309-3303-4682-82A9-8ECB7F857C74}" type="pres">
      <dgm:prSet presAssocID="{937CB285-B43C-47A7-94D7-3F46A2D0A73E}" presName="iconBgRect" presStyleLbl="bgShp" presStyleIdx="2" presStyleCnt="6"/>
      <dgm:spPr/>
    </dgm:pt>
    <dgm:pt modelId="{E293FB07-C645-4422-8C66-A7746D00A858}" type="pres">
      <dgm:prSet presAssocID="{937CB285-B43C-47A7-94D7-3F46A2D0A73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72B3863-D114-457F-BB61-37078ACD5944}" type="pres">
      <dgm:prSet presAssocID="{937CB285-B43C-47A7-94D7-3F46A2D0A73E}" presName="spaceRect" presStyleCnt="0"/>
      <dgm:spPr/>
    </dgm:pt>
    <dgm:pt modelId="{F3DC5A2A-5B6F-46DE-9132-9391554E4B68}" type="pres">
      <dgm:prSet presAssocID="{937CB285-B43C-47A7-94D7-3F46A2D0A73E}" presName="textRect" presStyleLbl="revTx" presStyleIdx="2" presStyleCnt="6">
        <dgm:presLayoutVars>
          <dgm:chMax val="1"/>
          <dgm:chPref val="1"/>
        </dgm:presLayoutVars>
      </dgm:prSet>
      <dgm:spPr/>
    </dgm:pt>
    <dgm:pt modelId="{FA022D57-A25C-4770-8739-320A6161ABFD}" type="pres">
      <dgm:prSet presAssocID="{F3ABAD29-2B14-4A7E-B05D-A0A06D944B3A}" presName="sibTrans" presStyleCnt="0"/>
      <dgm:spPr/>
    </dgm:pt>
    <dgm:pt modelId="{7B256482-83DC-4051-BE62-155E45BC9F12}" type="pres">
      <dgm:prSet presAssocID="{8286A5C6-AE44-4912-8A5D-5424C476EE3B}" presName="compNode" presStyleCnt="0"/>
      <dgm:spPr/>
    </dgm:pt>
    <dgm:pt modelId="{51654AFB-244F-4B96-91CD-17AED53B8F3F}" type="pres">
      <dgm:prSet presAssocID="{8286A5C6-AE44-4912-8A5D-5424C476EE3B}" presName="iconBgRect" presStyleLbl="bgShp" presStyleIdx="3" presStyleCnt="6"/>
      <dgm:spPr/>
    </dgm:pt>
    <dgm:pt modelId="{3BD2AF8C-EAFA-4F7C-A771-790DE642CA8E}" type="pres">
      <dgm:prSet presAssocID="{8286A5C6-AE44-4912-8A5D-5424C476EE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0CCE2A6-D912-4632-A717-4244DA17BB50}" type="pres">
      <dgm:prSet presAssocID="{8286A5C6-AE44-4912-8A5D-5424C476EE3B}" presName="spaceRect" presStyleCnt="0"/>
      <dgm:spPr/>
    </dgm:pt>
    <dgm:pt modelId="{81943B48-9732-448E-B91D-B26E01F6EFE7}" type="pres">
      <dgm:prSet presAssocID="{8286A5C6-AE44-4912-8A5D-5424C476EE3B}" presName="textRect" presStyleLbl="revTx" presStyleIdx="3" presStyleCnt="6">
        <dgm:presLayoutVars>
          <dgm:chMax val="1"/>
          <dgm:chPref val="1"/>
        </dgm:presLayoutVars>
      </dgm:prSet>
      <dgm:spPr/>
    </dgm:pt>
    <dgm:pt modelId="{84A7FB8E-4FF7-40F8-B79D-361A08222FA2}" type="pres">
      <dgm:prSet presAssocID="{834462DA-EB99-42F5-B930-1F854CCBA174}" presName="sibTrans" presStyleCnt="0"/>
      <dgm:spPr/>
    </dgm:pt>
    <dgm:pt modelId="{ED9B6B5E-7A76-4AA4-BE1A-7C3EF5D74D9E}" type="pres">
      <dgm:prSet presAssocID="{BBE7CD44-78ED-4044-9CD7-A090008C0844}" presName="compNode" presStyleCnt="0"/>
      <dgm:spPr/>
    </dgm:pt>
    <dgm:pt modelId="{A901D756-F6C3-4A20-97A1-489385149303}" type="pres">
      <dgm:prSet presAssocID="{BBE7CD44-78ED-4044-9CD7-A090008C0844}" presName="iconBgRect" presStyleLbl="bgShp" presStyleIdx="4" presStyleCnt="6"/>
      <dgm:spPr/>
    </dgm:pt>
    <dgm:pt modelId="{FF1E1E05-3A07-4CE3-AB0C-C57F3CEC78E5}" type="pres">
      <dgm:prSet presAssocID="{BBE7CD44-78ED-4044-9CD7-A090008C084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9F0D6F-D88C-40B9-8074-A8427B2DA2B0}" type="pres">
      <dgm:prSet presAssocID="{BBE7CD44-78ED-4044-9CD7-A090008C0844}" presName="spaceRect" presStyleCnt="0"/>
      <dgm:spPr/>
    </dgm:pt>
    <dgm:pt modelId="{48AE6D14-5311-4C37-B01C-F574DF039CA0}" type="pres">
      <dgm:prSet presAssocID="{BBE7CD44-78ED-4044-9CD7-A090008C0844}" presName="textRect" presStyleLbl="revTx" presStyleIdx="4" presStyleCnt="6">
        <dgm:presLayoutVars>
          <dgm:chMax val="1"/>
          <dgm:chPref val="1"/>
        </dgm:presLayoutVars>
      </dgm:prSet>
      <dgm:spPr/>
    </dgm:pt>
    <dgm:pt modelId="{DF68DE59-9DB4-4BBF-B316-D324B3ECB3ED}" type="pres">
      <dgm:prSet presAssocID="{A3E8702B-70AC-41B0-AEBE-7E3E9DE97660}" presName="sibTrans" presStyleCnt="0"/>
      <dgm:spPr/>
    </dgm:pt>
    <dgm:pt modelId="{17A08267-81AF-4955-820A-F89DA7B3C833}" type="pres">
      <dgm:prSet presAssocID="{152F99F9-E8F1-4ED6-A931-5469F6A235DA}" presName="compNode" presStyleCnt="0"/>
      <dgm:spPr/>
    </dgm:pt>
    <dgm:pt modelId="{7415E49F-EBD3-4F99-ABB6-F7CB7DE26AE3}" type="pres">
      <dgm:prSet presAssocID="{152F99F9-E8F1-4ED6-A931-5469F6A235DA}" presName="iconBgRect" presStyleLbl="bgShp" presStyleIdx="5" presStyleCnt="6"/>
      <dgm:spPr/>
    </dgm:pt>
    <dgm:pt modelId="{913842AC-1957-461F-8A7D-A13A99332B02}" type="pres">
      <dgm:prSet presAssocID="{152F99F9-E8F1-4ED6-A931-5469F6A235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5DF188-6C1F-4062-9EBD-3549B3F8D0F3}" type="pres">
      <dgm:prSet presAssocID="{152F99F9-E8F1-4ED6-A931-5469F6A235DA}" presName="spaceRect" presStyleCnt="0"/>
      <dgm:spPr/>
    </dgm:pt>
    <dgm:pt modelId="{52469B8A-F9D2-4BDA-8F73-4E909244013B}" type="pres">
      <dgm:prSet presAssocID="{152F99F9-E8F1-4ED6-A931-5469F6A235D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DEAAD10-33EA-4125-8E74-B7BB6C22DA13}" srcId="{42D4BE63-0D39-4806-B43E-C191BB1E5144}" destId="{8286A5C6-AE44-4912-8A5D-5424C476EE3B}" srcOrd="3" destOrd="0" parTransId="{2739D3F5-A4F5-40CA-BC9E-D337F6E93B0C}" sibTransId="{834462DA-EB99-42F5-B930-1F854CCBA174}"/>
    <dgm:cxn modelId="{BB7F543B-4B05-4942-B891-7486E6142859}" srcId="{42D4BE63-0D39-4806-B43E-C191BB1E5144}" destId="{89526E81-51C6-4D69-B54E-095BC9ABE96A}" srcOrd="0" destOrd="0" parTransId="{C0B2D1F3-1B28-4322-82C3-3C9DAC92D7B3}" sibTransId="{1C4BE7D2-D3D9-46F7-8A58-7C26C5D07DB8}"/>
    <dgm:cxn modelId="{B177F664-D22F-41B2-A4CB-E46EC72FB359}" srcId="{42D4BE63-0D39-4806-B43E-C191BB1E5144}" destId="{BBE7CD44-78ED-4044-9CD7-A090008C0844}" srcOrd="4" destOrd="0" parTransId="{46027BF9-616D-4D5E-918D-9F757AB7BE07}" sibTransId="{A3E8702B-70AC-41B0-AEBE-7E3E9DE97660}"/>
    <dgm:cxn modelId="{11DAF445-FA4A-42B2-B4F9-B1F066FDE8D7}" type="presOf" srcId="{BB02ED6E-8F30-43FD-80C9-FA2EBB50DCD8}" destId="{5EFDF122-2C22-45C4-A7BA-901A388CAB51}" srcOrd="0" destOrd="0" presId="urn:microsoft.com/office/officeart/2018/5/layout/IconCircleLabelList"/>
    <dgm:cxn modelId="{0F6C0066-BFF9-4780-B973-5E5666233F81}" srcId="{42D4BE63-0D39-4806-B43E-C191BB1E5144}" destId="{BB02ED6E-8F30-43FD-80C9-FA2EBB50DCD8}" srcOrd="1" destOrd="0" parTransId="{CB715D62-AE50-40BE-80E9-2552DD1D5A20}" sibTransId="{82EF9173-5581-4E14-9FDF-CC471FA4671D}"/>
    <dgm:cxn modelId="{D7DEB855-4F86-4A86-8307-BA7E903CAE21}" type="presOf" srcId="{89526E81-51C6-4D69-B54E-095BC9ABE96A}" destId="{260D4059-E06D-498E-8860-6383A13F44FE}" srcOrd="0" destOrd="0" presId="urn:microsoft.com/office/officeart/2018/5/layout/IconCircleLabelList"/>
    <dgm:cxn modelId="{CE2B6B77-4271-40B6-8E5A-7966E88F543E}" type="presOf" srcId="{42D4BE63-0D39-4806-B43E-C191BB1E5144}" destId="{4702AEDD-3442-47C8-A7DB-DE50FE864DC4}" srcOrd="0" destOrd="0" presId="urn:microsoft.com/office/officeart/2018/5/layout/IconCircleLabelList"/>
    <dgm:cxn modelId="{8ECDB87C-3689-4D4E-AF4E-F98EC85AE874}" type="presOf" srcId="{BBE7CD44-78ED-4044-9CD7-A090008C0844}" destId="{48AE6D14-5311-4C37-B01C-F574DF039CA0}" srcOrd="0" destOrd="0" presId="urn:microsoft.com/office/officeart/2018/5/layout/IconCircleLabelList"/>
    <dgm:cxn modelId="{060458A5-63D1-49CB-AE15-9D0B9FE5BD76}" type="presOf" srcId="{152F99F9-E8F1-4ED6-A931-5469F6A235DA}" destId="{52469B8A-F9D2-4BDA-8F73-4E909244013B}" srcOrd="0" destOrd="0" presId="urn:microsoft.com/office/officeart/2018/5/layout/IconCircleLabelList"/>
    <dgm:cxn modelId="{A300F0B2-A94E-4D66-A8F3-23B040F44F4F}" srcId="{42D4BE63-0D39-4806-B43E-C191BB1E5144}" destId="{937CB285-B43C-47A7-94D7-3F46A2D0A73E}" srcOrd="2" destOrd="0" parTransId="{30B47014-4DBF-464A-81DB-6A689775D21A}" sibTransId="{F3ABAD29-2B14-4A7E-B05D-A0A06D944B3A}"/>
    <dgm:cxn modelId="{8CE435D2-D047-4023-B2E7-2AAC6547B23D}" srcId="{42D4BE63-0D39-4806-B43E-C191BB1E5144}" destId="{152F99F9-E8F1-4ED6-A931-5469F6A235DA}" srcOrd="5" destOrd="0" parTransId="{A6CF085B-4F55-40A3-A731-57067AAC6668}" sibTransId="{CFE4987F-465B-4A0A-B3E0-C8AAE343D7E4}"/>
    <dgm:cxn modelId="{3FEBE5DF-76C6-42B3-AD31-EF805E76E747}" type="presOf" srcId="{8286A5C6-AE44-4912-8A5D-5424C476EE3B}" destId="{81943B48-9732-448E-B91D-B26E01F6EFE7}" srcOrd="0" destOrd="0" presId="urn:microsoft.com/office/officeart/2018/5/layout/IconCircleLabelList"/>
    <dgm:cxn modelId="{F7204EFE-1BC6-4D12-B194-52AA60F79707}" type="presOf" srcId="{937CB285-B43C-47A7-94D7-3F46A2D0A73E}" destId="{F3DC5A2A-5B6F-46DE-9132-9391554E4B68}" srcOrd="0" destOrd="0" presId="urn:microsoft.com/office/officeart/2018/5/layout/IconCircleLabelList"/>
    <dgm:cxn modelId="{6F9643B6-2791-4D5F-90AA-0A8B0CF60BCA}" type="presParOf" srcId="{4702AEDD-3442-47C8-A7DB-DE50FE864DC4}" destId="{62D24B2A-8FD8-43A4-9711-D5E01713C28D}" srcOrd="0" destOrd="0" presId="urn:microsoft.com/office/officeart/2018/5/layout/IconCircleLabelList"/>
    <dgm:cxn modelId="{509FB578-23D7-4A68-B2D4-3116F6AC89C0}" type="presParOf" srcId="{62D24B2A-8FD8-43A4-9711-D5E01713C28D}" destId="{BA383069-6C78-46FE-AD03-88A8456B496D}" srcOrd="0" destOrd="0" presId="urn:microsoft.com/office/officeart/2018/5/layout/IconCircleLabelList"/>
    <dgm:cxn modelId="{D6BCEE79-D379-4589-91B6-12A6D5EB6FFB}" type="presParOf" srcId="{62D24B2A-8FD8-43A4-9711-D5E01713C28D}" destId="{1A014759-9346-492E-BD27-3B73049C94F9}" srcOrd="1" destOrd="0" presId="urn:microsoft.com/office/officeart/2018/5/layout/IconCircleLabelList"/>
    <dgm:cxn modelId="{A03918EE-CE63-4D36-B12A-3577BB56B51D}" type="presParOf" srcId="{62D24B2A-8FD8-43A4-9711-D5E01713C28D}" destId="{5EFD4DDA-CCBC-4F59-B67C-F6C4B64ADCC5}" srcOrd="2" destOrd="0" presId="urn:microsoft.com/office/officeart/2018/5/layout/IconCircleLabelList"/>
    <dgm:cxn modelId="{3017AA4D-D742-4664-8E8F-648CA08F5FB8}" type="presParOf" srcId="{62D24B2A-8FD8-43A4-9711-D5E01713C28D}" destId="{260D4059-E06D-498E-8860-6383A13F44FE}" srcOrd="3" destOrd="0" presId="urn:microsoft.com/office/officeart/2018/5/layout/IconCircleLabelList"/>
    <dgm:cxn modelId="{FEFE3DC7-6070-4670-8E2D-428BB6497F11}" type="presParOf" srcId="{4702AEDD-3442-47C8-A7DB-DE50FE864DC4}" destId="{4A931D44-1802-4084-BBA0-57E1BCC6EC5F}" srcOrd="1" destOrd="0" presId="urn:microsoft.com/office/officeart/2018/5/layout/IconCircleLabelList"/>
    <dgm:cxn modelId="{7D5A7D3F-B742-4279-8675-39D0BF1431F8}" type="presParOf" srcId="{4702AEDD-3442-47C8-A7DB-DE50FE864DC4}" destId="{38847C1C-BAEB-47C4-A312-F8188E6760A0}" srcOrd="2" destOrd="0" presId="urn:microsoft.com/office/officeart/2018/5/layout/IconCircleLabelList"/>
    <dgm:cxn modelId="{015B61F6-3DC9-4B70-9FC3-FE5E51867C64}" type="presParOf" srcId="{38847C1C-BAEB-47C4-A312-F8188E6760A0}" destId="{2EF1A703-03ED-47F6-8553-9569220DF54F}" srcOrd="0" destOrd="0" presId="urn:microsoft.com/office/officeart/2018/5/layout/IconCircleLabelList"/>
    <dgm:cxn modelId="{EA595540-FD3B-4337-9B67-4B52087AE479}" type="presParOf" srcId="{38847C1C-BAEB-47C4-A312-F8188E6760A0}" destId="{1024B33A-0F21-4973-8CA0-20DEF133441E}" srcOrd="1" destOrd="0" presId="urn:microsoft.com/office/officeart/2018/5/layout/IconCircleLabelList"/>
    <dgm:cxn modelId="{9CE5C3C3-F896-4F89-994C-1D56634D22CA}" type="presParOf" srcId="{38847C1C-BAEB-47C4-A312-F8188E6760A0}" destId="{E3A0E900-77E7-4F6F-A767-C37B062D16B6}" srcOrd="2" destOrd="0" presId="urn:microsoft.com/office/officeart/2018/5/layout/IconCircleLabelList"/>
    <dgm:cxn modelId="{9E09DDAB-3F66-47EE-AF11-54FF8BA9C46E}" type="presParOf" srcId="{38847C1C-BAEB-47C4-A312-F8188E6760A0}" destId="{5EFDF122-2C22-45C4-A7BA-901A388CAB51}" srcOrd="3" destOrd="0" presId="urn:microsoft.com/office/officeart/2018/5/layout/IconCircleLabelList"/>
    <dgm:cxn modelId="{857BB174-3EA0-49CE-A391-6C104A9498A8}" type="presParOf" srcId="{4702AEDD-3442-47C8-A7DB-DE50FE864DC4}" destId="{424E8F51-6B5B-45F2-B35C-040DEF05BDC0}" srcOrd="3" destOrd="0" presId="urn:microsoft.com/office/officeart/2018/5/layout/IconCircleLabelList"/>
    <dgm:cxn modelId="{5E5A89F4-147C-4CBC-A20B-C5BAD2B4DA28}" type="presParOf" srcId="{4702AEDD-3442-47C8-A7DB-DE50FE864DC4}" destId="{B05443D1-B6E6-4C2F-B553-6D30BC3BFDA1}" srcOrd="4" destOrd="0" presId="urn:microsoft.com/office/officeart/2018/5/layout/IconCircleLabelList"/>
    <dgm:cxn modelId="{32EA8DDD-565C-44A1-82BB-8C9AE51466C1}" type="presParOf" srcId="{B05443D1-B6E6-4C2F-B553-6D30BC3BFDA1}" destId="{2D55B309-3303-4682-82A9-8ECB7F857C74}" srcOrd="0" destOrd="0" presId="urn:microsoft.com/office/officeart/2018/5/layout/IconCircleLabelList"/>
    <dgm:cxn modelId="{1B2947C2-6B4A-4533-AA7E-BE6151BB9E26}" type="presParOf" srcId="{B05443D1-B6E6-4C2F-B553-6D30BC3BFDA1}" destId="{E293FB07-C645-4422-8C66-A7746D00A858}" srcOrd="1" destOrd="0" presId="urn:microsoft.com/office/officeart/2018/5/layout/IconCircleLabelList"/>
    <dgm:cxn modelId="{43194CD8-444B-44BF-B672-FCB155CC77BF}" type="presParOf" srcId="{B05443D1-B6E6-4C2F-B553-6D30BC3BFDA1}" destId="{F72B3863-D114-457F-BB61-37078ACD5944}" srcOrd="2" destOrd="0" presId="urn:microsoft.com/office/officeart/2018/5/layout/IconCircleLabelList"/>
    <dgm:cxn modelId="{1805D5E4-E42A-4DFA-803C-9F404C942DA6}" type="presParOf" srcId="{B05443D1-B6E6-4C2F-B553-6D30BC3BFDA1}" destId="{F3DC5A2A-5B6F-46DE-9132-9391554E4B68}" srcOrd="3" destOrd="0" presId="urn:microsoft.com/office/officeart/2018/5/layout/IconCircleLabelList"/>
    <dgm:cxn modelId="{D23E8088-41E0-4E9A-89AB-65EFC6C2F947}" type="presParOf" srcId="{4702AEDD-3442-47C8-A7DB-DE50FE864DC4}" destId="{FA022D57-A25C-4770-8739-320A6161ABFD}" srcOrd="5" destOrd="0" presId="urn:microsoft.com/office/officeart/2018/5/layout/IconCircleLabelList"/>
    <dgm:cxn modelId="{25792FD9-FF79-4B96-B1C7-DC131AC6EF0F}" type="presParOf" srcId="{4702AEDD-3442-47C8-A7DB-DE50FE864DC4}" destId="{7B256482-83DC-4051-BE62-155E45BC9F12}" srcOrd="6" destOrd="0" presId="urn:microsoft.com/office/officeart/2018/5/layout/IconCircleLabelList"/>
    <dgm:cxn modelId="{08E30279-428F-43E0-8848-0D330FFD6D7E}" type="presParOf" srcId="{7B256482-83DC-4051-BE62-155E45BC9F12}" destId="{51654AFB-244F-4B96-91CD-17AED53B8F3F}" srcOrd="0" destOrd="0" presId="urn:microsoft.com/office/officeart/2018/5/layout/IconCircleLabelList"/>
    <dgm:cxn modelId="{C952BECA-AABF-4176-A922-9422D4DBF09A}" type="presParOf" srcId="{7B256482-83DC-4051-BE62-155E45BC9F12}" destId="{3BD2AF8C-EAFA-4F7C-A771-790DE642CA8E}" srcOrd="1" destOrd="0" presId="urn:microsoft.com/office/officeart/2018/5/layout/IconCircleLabelList"/>
    <dgm:cxn modelId="{85C62937-DB75-4D3C-86C9-DAED2623FC59}" type="presParOf" srcId="{7B256482-83DC-4051-BE62-155E45BC9F12}" destId="{A0CCE2A6-D912-4632-A717-4244DA17BB50}" srcOrd="2" destOrd="0" presId="urn:microsoft.com/office/officeart/2018/5/layout/IconCircleLabelList"/>
    <dgm:cxn modelId="{BEE5B366-F31C-46A1-B66E-531FF8D48683}" type="presParOf" srcId="{7B256482-83DC-4051-BE62-155E45BC9F12}" destId="{81943B48-9732-448E-B91D-B26E01F6EFE7}" srcOrd="3" destOrd="0" presId="urn:microsoft.com/office/officeart/2018/5/layout/IconCircleLabelList"/>
    <dgm:cxn modelId="{96E089EF-6B0D-4993-8EDE-75EFE2A54569}" type="presParOf" srcId="{4702AEDD-3442-47C8-A7DB-DE50FE864DC4}" destId="{84A7FB8E-4FF7-40F8-B79D-361A08222FA2}" srcOrd="7" destOrd="0" presId="urn:microsoft.com/office/officeart/2018/5/layout/IconCircleLabelList"/>
    <dgm:cxn modelId="{3C727F43-8911-4C89-9053-E37AE9840BA5}" type="presParOf" srcId="{4702AEDD-3442-47C8-A7DB-DE50FE864DC4}" destId="{ED9B6B5E-7A76-4AA4-BE1A-7C3EF5D74D9E}" srcOrd="8" destOrd="0" presId="urn:microsoft.com/office/officeart/2018/5/layout/IconCircleLabelList"/>
    <dgm:cxn modelId="{9D3793C3-18E8-4CFE-AECE-61F43AA434FE}" type="presParOf" srcId="{ED9B6B5E-7A76-4AA4-BE1A-7C3EF5D74D9E}" destId="{A901D756-F6C3-4A20-97A1-489385149303}" srcOrd="0" destOrd="0" presId="urn:microsoft.com/office/officeart/2018/5/layout/IconCircleLabelList"/>
    <dgm:cxn modelId="{29492347-5AF8-479C-8C95-79033E2151AD}" type="presParOf" srcId="{ED9B6B5E-7A76-4AA4-BE1A-7C3EF5D74D9E}" destId="{FF1E1E05-3A07-4CE3-AB0C-C57F3CEC78E5}" srcOrd="1" destOrd="0" presId="urn:microsoft.com/office/officeart/2018/5/layout/IconCircleLabelList"/>
    <dgm:cxn modelId="{0DD8B1CC-ED5A-4CF5-92DA-47C77B1FE4BD}" type="presParOf" srcId="{ED9B6B5E-7A76-4AA4-BE1A-7C3EF5D74D9E}" destId="{4B9F0D6F-D88C-40B9-8074-A8427B2DA2B0}" srcOrd="2" destOrd="0" presId="urn:microsoft.com/office/officeart/2018/5/layout/IconCircleLabelList"/>
    <dgm:cxn modelId="{BF5E0B25-AB43-462E-873C-B547CED6C06B}" type="presParOf" srcId="{ED9B6B5E-7A76-4AA4-BE1A-7C3EF5D74D9E}" destId="{48AE6D14-5311-4C37-B01C-F574DF039CA0}" srcOrd="3" destOrd="0" presId="urn:microsoft.com/office/officeart/2018/5/layout/IconCircleLabelList"/>
    <dgm:cxn modelId="{A4434367-EA8D-4BFA-BBDE-0BE61CEAF4BF}" type="presParOf" srcId="{4702AEDD-3442-47C8-A7DB-DE50FE864DC4}" destId="{DF68DE59-9DB4-4BBF-B316-D324B3ECB3ED}" srcOrd="9" destOrd="0" presId="urn:microsoft.com/office/officeart/2018/5/layout/IconCircleLabelList"/>
    <dgm:cxn modelId="{9226A4D1-F583-4254-8697-39F51324A274}" type="presParOf" srcId="{4702AEDD-3442-47C8-A7DB-DE50FE864DC4}" destId="{17A08267-81AF-4955-820A-F89DA7B3C833}" srcOrd="10" destOrd="0" presId="urn:microsoft.com/office/officeart/2018/5/layout/IconCircleLabelList"/>
    <dgm:cxn modelId="{86AACDC0-DD62-4E74-947B-1DAB58503E3D}" type="presParOf" srcId="{17A08267-81AF-4955-820A-F89DA7B3C833}" destId="{7415E49F-EBD3-4F99-ABB6-F7CB7DE26AE3}" srcOrd="0" destOrd="0" presId="urn:microsoft.com/office/officeart/2018/5/layout/IconCircleLabelList"/>
    <dgm:cxn modelId="{D3233EE4-CB68-4096-89AD-84A2A7661DAB}" type="presParOf" srcId="{17A08267-81AF-4955-820A-F89DA7B3C833}" destId="{913842AC-1957-461F-8A7D-A13A99332B02}" srcOrd="1" destOrd="0" presId="urn:microsoft.com/office/officeart/2018/5/layout/IconCircleLabelList"/>
    <dgm:cxn modelId="{5F4E9FDE-71B9-47BD-B319-498DCB65CB5F}" type="presParOf" srcId="{17A08267-81AF-4955-820A-F89DA7B3C833}" destId="{0A5DF188-6C1F-4062-9EBD-3549B3F8D0F3}" srcOrd="2" destOrd="0" presId="urn:microsoft.com/office/officeart/2018/5/layout/IconCircleLabelList"/>
    <dgm:cxn modelId="{AD98132B-A31C-4705-B705-9F1716E8433C}" type="presParOf" srcId="{17A08267-81AF-4955-820A-F89DA7B3C833}" destId="{52469B8A-F9D2-4BDA-8F73-4E90924401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29E83-CE1F-49BD-AAB2-0BA69B9BAFA4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E88F14-7994-4E66-B118-D9AED323C6BA}">
      <dgm:prSet/>
      <dgm:spPr/>
      <dgm:t>
        <a:bodyPr/>
        <a:lstStyle/>
        <a:p>
          <a:r>
            <a:rPr lang="en-GB" dirty="0"/>
            <a:t>Continuous Improvement</a:t>
          </a:r>
          <a:endParaRPr lang="en-US" dirty="0"/>
        </a:p>
      </dgm:t>
    </dgm:pt>
    <dgm:pt modelId="{0E067DF7-C502-4370-A71B-D7B3BAE984B2}" type="parTrans" cxnId="{CC243B3A-7015-46E3-8174-E49492818CCC}">
      <dgm:prSet/>
      <dgm:spPr/>
      <dgm:t>
        <a:bodyPr/>
        <a:lstStyle/>
        <a:p>
          <a:endParaRPr lang="en-US"/>
        </a:p>
      </dgm:t>
    </dgm:pt>
    <dgm:pt modelId="{307BF497-60E7-4B2F-9D6B-AF9A98265401}" type="sibTrans" cxnId="{CC243B3A-7015-46E3-8174-E49492818CCC}">
      <dgm:prSet/>
      <dgm:spPr/>
      <dgm:t>
        <a:bodyPr/>
        <a:lstStyle/>
        <a:p>
          <a:endParaRPr lang="en-US"/>
        </a:p>
      </dgm:t>
    </dgm:pt>
    <dgm:pt modelId="{F21058FD-69BC-44E2-81ED-665D24B4AFC3}">
      <dgm:prSet/>
      <dgm:spPr/>
      <dgm:t>
        <a:bodyPr/>
        <a:lstStyle/>
        <a:p>
          <a:r>
            <a:rPr lang="en-GB" dirty="0"/>
            <a:t>Adaptability is Key</a:t>
          </a:r>
          <a:endParaRPr lang="en-US" dirty="0"/>
        </a:p>
      </dgm:t>
    </dgm:pt>
    <dgm:pt modelId="{D7645191-8C2F-4F2E-9097-F497CD603C1C}" type="parTrans" cxnId="{B6D1DA59-C966-4CDB-8275-E0CDAABE85D9}">
      <dgm:prSet/>
      <dgm:spPr/>
      <dgm:t>
        <a:bodyPr/>
        <a:lstStyle/>
        <a:p>
          <a:endParaRPr lang="en-US"/>
        </a:p>
      </dgm:t>
    </dgm:pt>
    <dgm:pt modelId="{0C6AF194-D685-4B97-ADE2-F5086C525527}" type="sibTrans" cxnId="{B6D1DA59-C966-4CDB-8275-E0CDAABE85D9}">
      <dgm:prSet/>
      <dgm:spPr/>
      <dgm:t>
        <a:bodyPr/>
        <a:lstStyle/>
        <a:p>
          <a:endParaRPr lang="en-US"/>
        </a:p>
      </dgm:t>
    </dgm:pt>
    <dgm:pt modelId="{AE1717A9-AA8F-4B82-A885-B0A67A089465}">
      <dgm:prSet/>
      <dgm:spPr/>
      <dgm:t>
        <a:bodyPr/>
        <a:lstStyle/>
        <a:p>
          <a:r>
            <a:rPr lang="en-GB" dirty="0"/>
            <a:t>Customer Insights</a:t>
          </a:r>
          <a:endParaRPr lang="en-US" dirty="0"/>
        </a:p>
      </dgm:t>
    </dgm:pt>
    <dgm:pt modelId="{00A4607B-EEEC-43BD-A731-0AA3BF641069}" type="parTrans" cxnId="{1E501D79-2CD8-493E-A72C-62AA98C1D5BB}">
      <dgm:prSet/>
      <dgm:spPr/>
      <dgm:t>
        <a:bodyPr/>
        <a:lstStyle/>
        <a:p>
          <a:endParaRPr lang="en-US"/>
        </a:p>
      </dgm:t>
    </dgm:pt>
    <dgm:pt modelId="{9710D629-CDF9-4866-BF7C-49EE474875A4}" type="sibTrans" cxnId="{1E501D79-2CD8-493E-A72C-62AA98C1D5BB}">
      <dgm:prSet/>
      <dgm:spPr/>
      <dgm:t>
        <a:bodyPr/>
        <a:lstStyle/>
        <a:p>
          <a:endParaRPr lang="en-US"/>
        </a:p>
      </dgm:t>
    </dgm:pt>
    <dgm:pt modelId="{45614125-9052-4B2E-B777-581C515F97E6}">
      <dgm:prSet/>
      <dgm:spPr/>
      <dgm:t>
        <a:bodyPr/>
        <a:lstStyle/>
        <a:p>
          <a:r>
            <a:rPr lang="en-GB"/>
            <a:t>Data-Driven Decision Making</a:t>
          </a:r>
          <a:endParaRPr lang="en-US"/>
        </a:p>
      </dgm:t>
    </dgm:pt>
    <dgm:pt modelId="{322A04DD-AE07-46EB-A4C0-1C649D36694A}" type="parTrans" cxnId="{1D7BEF7A-4802-455F-8870-187C869772BF}">
      <dgm:prSet/>
      <dgm:spPr/>
      <dgm:t>
        <a:bodyPr/>
        <a:lstStyle/>
        <a:p>
          <a:endParaRPr lang="en-US"/>
        </a:p>
      </dgm:t>
    </dgm:pt>
    <dgm:pt modelId="{AB2A4A26-BAD1-4AE0-B6E4-98A17E7FB642}" type="sibTrans" cxnId="{1D7BEF7A-4802-455F-8870-187C869772BF}">
      <dgm:prSet/>
      <dgm:spPr/>
      <dgm:t>
        <a:bodyPr/>
        <a:lstStyle/>
        <a:p>
          <a:endParaRPr lang="en-US"/>
        </a:p>
      </dgm:t>
    </dgm:pt>
    <dgm:pt modelId="{4F8F6577-1E6F-463C-A018-2125BFC7FBB4}">
      <dgm:prSet/>
      <dgm:spPr/>
      <dgm:t>
        <a:bodyPr/>
        <a:lstStyle/>
        <a:p>
          <a:r>
            <a:rPr lang="en-GB"/>
            <a:t>Team Collaboration</a:t>
          </a:r>
          <a:endParaRPr lang="en-US"/>
        </a:p>
      </dgm:t>
    </dgm:pt>
    <dgm:pt modelId="{715A1B6D-A742-4881-AED4-B4167354C9C4}" type="parTrans" cxnId="{8DC03330-4FBC-4D36-8CB2-39737767CD1B}">
      <dgm:prSet/>
      <dgm:spPr/>
      <dgm:t>
        <a:bodyPr/>
        <a:lstStyle/>
        <a:p>
          <a:endParaRPr lang="en-US"/>
        </a:p>
      </dgm:t>
    </dgm:pt>
    <dgm:pt modelId="{1649271E-0C33-4B96-B1BF-4FC0919EE7B9}" type="sibTrans" cxnId="{8DC03330-4FBC-4D36-8CB2-39737767CD1B}">
      <dgm:prSet/>
      <dgm:spPr/>
      <dgm:t>
        <a:bodyPr/>
        <a:lstStyle/>
        <a:p>
          <a:endParaRPr lang="en-US"/>
        </a:p>
      </dgm:t>
    </dgm:pt>
    <dgm:pt modelId="{B0B16353-FBF6-401A-8BC1-4DA7CFADA69D}">
      <dgm:prSet/>
      <dgm:spPr/>
      <dgm:t>
        <a:bodyPr/>
        <a:lstStyle/>
        <a:p>
          <a:r>
            <a:rPr lang="en-GB" dirty="0"/>
            <a:t>Clear Communication</a:t>
          </a:r>
          <a:endParaRPr lang="en-US" dirty="0"/>
        </a:p>
      </dgm:t>
    </dgm:pt>
    <dgm:pt modelId="{F9C26AA1-5A1C-4DB9-B2EA-DB4C5F47D93C}" type="parTrans" cxnId="{3E8A7957-AA51-4389-A35C-9139A353CA2B}">
      <dgm:prSet/>
      <dgm:spPr/>
      <dgm:t>
        <a:bodyPr/>
        <a:lstStyle/>
        <a:p>
          <a:endParaRPr lang="en-US"/>
        </a:p>
      </dgm:t>
    </dgm:pt>
    <dgm:pt modelId="{898CBEDD-534B-423A-863C-28F8BB84699F}" type="sibTrans" cxnId="{3E8A7957-AA51-4389-A35C-9139A353CA2B}">
      <dgm:prSet/>
      <dgm:spPr/>
      <dgm:t>
        <a:bodyPr/>
        <a:lstStyle/>
        <a:p>
          <a:endParaRPr lang="en-US"/>
        </a:p>
      </dgm:t>
    </dgm:pt>
    <dgm:pt modelId="{481F3257-13DF-4221-81A8-ABA1A0297FE7}">
      <dgm:prSet/>
      <dgm:spPr/>
      <dgm:t>
        <a:bodyPr/>
        <a:lstStyle/>
        <a:p>
          <a:r>
            <a:rPr lang="en-GB"/>
            <a:t>Long-Term Thinking</a:t>
          </a:r>
          <a:endParaRPr lang="en-US"/>
        </a:p>
      </dgm:t>
    </dgm:pt>
    <dgm:pt modelId="{817AE6B0-535A-4F74-AABA-881F275C6812}" type="parTrans" cxnId="{E6B6DB62-77D6-4C17-89AF-352E00FF22E4}">
      <dgm:prSet/>
      <dgm:spPr/>
      <dgm:t>
        <a:bodyPr/>
        <a:lstStyle/>
        <a:p>
          <a:endParaRPr lang="en-US"/>
        </a:p>
      </dgm:t>
    </dgm:pt>
    <dgm:pt modelId="{C29ED19E-1F52-4D6F-AE2E-0FBFEC2C1466}" type="sibTrans" cxnId="{E6B6DB62-77D6-4C17-89AF-352E00FF22E4}">
      <dgm:prSet/>
      <dgm:spPr/>
      <dgm:t>
        <a:bodyPr/>
        <a:lstStyle/>
        <a:p>
          <a:endParaRPr lang="en-US"/>
        </a:p>
      </dgm:t>
    </dgm:pt>
    <dgm:pt modelId="{E27E6E26-9E10-43AB-9CAE-57E04C382AFA}">
      <dgm:prSet/>
      <dgm:spPr/>
      <dgm:t>
        <a:bodyPr/>
        <a:lstStyle/>
        <a:p>
          <a:r>
            <a:rPr lang="en-GB"/>
            <a:t>Customer-Centric Focus</a:t>
          </a:r>
          <a:endParaRPr lang="en-US"/>
        </a:p>
      </dgm:t>
    </dgm:pt>
    <dgm:pt modelId="{2009B4C1-F616-43C8-9689-3E79186917B3}" type="parTrans" cxnId="{EF926359-C32C-458C-8434-23950671EAD4}">
      <dgm:prSet/>
      <dgm:spPr/>
      <dgm:t>
        <a:bodyPr/>
        <a:lstStyle/>
        <a:p>
          <a:endParaRPr lang="en-US"/>
        </a:p>
      </dgm:t>
    </dgm:pt>
    <dgm:pt modelId="{EB4CDEFF-2BF4-4C18-BE3F-74520B3EB075}" type="sibTrans" cxnId="{EF926359-C32C-458C-8434-23950671EAD4}">
      <dgm:prSet/>
      <dgm:spPr/>
      <dgm:t>
        <a:bodyPr/>
        <a:lstStyle/>
        <a:p>
          <a:endParaRPr lang="en-US"/>
        </a:p>
      </dgm:t>
    </dgm:pt>
    <dgm:pt modelId="{CB923969-7282-4552-A504-35F05075AEE6}">
      <dgm:prSet/>
      <dgm:spPr/>
      <dgm:t>
        <a:bodyPr/>
        <a:lstStyle/>
        <a:p>
          <a:r>
            <a:rPr lang="en-GB" dirty="0"/>
            <a:t>Risk Mitigation</a:t>
          </a:r>
          <a:endParaRPr lang="en-US" dirty="0"/>
        </a:p>
      </dgm:t>
    </dgm:pt>
    <dgm:pt modelId="{DDB3FC28-6A74-44CD-A610-AB40B844C121}" type="parTrans" cxnId="{5F58E3F0-1AEB-4448-B03E-130D4D4BA2C5}">
      <dgm:prSet/>
      <dgm:spPr/>
      <dgm:t>
        <a:bodyPr/>
        <a:lstStyle/>
        <a:p>
          <a:endParaRPr lang="en-US"/>
        </a:p>
      </dgm:t>
    </dgm:pt>
    <dgm:pt modelId="{BEFF13F8-CC3F-4592-9547-7491CF4ED60B}" type="sibTrans" cxnId="{5F58E3F0-1AEB-4448-B03E-130D4D4BA2C5}">
      <dgm:prSet/>
      <dgm:spPr/>
      <dgm:t>
        <a:bodyPr/>
        <a:lstStyle/>
        <a:p>
          <a:endParaRPr lang="en-US"/>
        </a:p>
      </dgm:t>
    </dgm:pt>
    <dgm:pt modelId="{A6DC9C95-EA07-4B94-AA04-862A28778286}" type="pres">
      <dgm:prSet presAssocID="{D3229E83-CE1F-49BD-AAB2-0BA69B9BAFA4}" presName="diagram" presStyleCnt="0">
        <dgm:presLayoutVars>
          <dgm:dir/>
          <dgm:resizeHandles val="exact"/>
        </dgm:presLayoutVars>
      </dgm:prSet>
      <dgm:spPr/>
    </dgm:pt>
    <dgm:pt modelId="{6E50B600-934A-420D-9231-BC354D849B30}" type="pres">
      <dgm:prSet presAssocID="{9DE88F14-7994-4E66-B118-D9AED323C6BA}" presName="node" presStyleLbl="node1" presStyleIdx="0" presStyleCnt="9">
        <dgm:presLayoutVars>
          <dgm:bulletEnabled val="1"/>
        </dgm:presLayoutVars>
      </dgm:prSet>
      <dgm:spPr/>
    </dgm:pt>
    <dgm:pt modelId="{6F1779CD-4CE7-49AA-8480-067442BE5B60}" type="pres">
      <dgm:prSet presAssocID="{307BF497-60E7-4B2F-9D6B-AF9A98265401}" presName="sibTrans" presStyleCnt="0"/>
      <dgm:spPr/>
    </dgm:pt>
    <dgm:pt modelId="{CF0813F1-60A3-4D82-B37B-4CD1A7FDE535}" type="pres">
      <dgm:prSet presAssocID="{F21058FD-69BC-44E2-81ED-665D24B4AFC3}" presName="node" presStyleLbl="node1" presStyleIdx="1" presStyleCnt="9">
        <dgm:presLayoutVars>
          <dgm:bulletEnabled val="1"/>
        </dgm:presLayoutVars>
      </dgm:prSet>
      <dgm:spPr/>
    </dgm:pt>
    <dgm:pt modelId="{F1A6C76C-039A-47E0-89EC-644412CA3956}" type="pres">
      <dgm:prSet presAssocID="{0C6AF194-D685-4B97-ADE2-F5086C525527}" presName="sibTrans" presStyleCnt="0"/>
      <dgm:spPr/>
    </dgm:pt>
    <dgm:pt modelId="{05A7F5C3-FAC2-4D57-8AAC-1AC8D1ED0D91}" type="pres">
      <dgm:prSet presAssocID="{AE1717A9-AA8F-4B82-A885-B0A67A089465}" presName="node" presStyleLbl="node1" presStyleIdx="2" presStyleCnt="9">
        <dgm:presLayoutVars>
          <dgm:bulletEnabled val="1"/>
        </dgm:presLayoutVars>
      </dgm:prSet>
      <dgm:spPr/>
    </dgm:pt>
    <dgm:pt modelId="{80F030AD-02A8-4CFB-A820-9D5C89074DC2}" type="pres">
      <dgm:prSet presAssocID="{9710D629-CDF9-4866-BF7C-49EE474875A4}" presName="sibTrans" presStyleCnt="0"/>
      <dgm:spPr/>
    </dgm:pt>
    <dgm:pt modelId="{400FD6F0-A5E3-457E-879E-DB8ADC5CD342}" type="pres">
      <dgm:prSet presAssocID="{45614125-9052-4B2E-B777-581C515F97E6}" presName="node" presStyleLbl="node1" presStyleIdx="3" presStyleCnt="9">
        <dgm:presLayoutVars>
          <dgm:bulletEnabled val="1"/>
        </dgm:presLayoutVars>
      </dgm:prSet>
      <dgm:spPr/>
    </dgm:pt>
    <dgm:pt modelId="{71235F82-AE1D-4952-BD86-276C5E3398C1}" type="pres">
      <dgm:prSet presAssocID="{AB2A4A26-BAD1-4AE0-B6E4-98A17E7FB642}" presName="sibTrans" presStyleCnt="0"/>
      <dgm:spPr/>
    </dgm:pt>
    <dgm:pt modelId="{5DA7D3AF-D953-4203-BDC4-E131BAF1C43D}" type="pres">
      <dgm:prSet presAssocID="{4F8F6577-1E6F-463C-A018-2125BFC7FBB4}" presName="node" presStyleLbl="node1" presStyleIdx="4" presStyleCnt="9">
        <dgm:presLayoutVars>
          <dgm:bulletEnabled val="1"/>
        </dgm:presLayoutVars>
      </dgm:prSet>
      <dgm:spPr/>
    </dgm:pt>
    <dgm:pt modelId="{9E2A5BC6-2D0F-4C36-9394-3C16ABBE829F}" type="pres">
      <dgm:prSet presAssocID="{1649271E-0C33-4B96-B1BF-4FC0919EE7B9}" presName="sibTrans" presStyleCnt="0"/>
      <dgm:spPr/>
    </dgm:pt>
    <dgm:pt modelId="{A8C264A4-C8B1-4D1E-B564-17B57758B0E2}" type="pres">
      <dgm:prSet presAssocID="{B0B16353-FBF6-401A-8BC1-4DA7CFADA69D}" presName="node" presStyleLbl="node1" presStyleIdx="5" presStyleCnt="9">
        <dgm:presLayoutVars>
          <dgm:bulletEnabled val="1"/>
        </dgm:presLayoutVars>
      </dgm:prSet>
      <dgm:spPr/>
    </dgm:pt>
    <dgm:pt modelId="{5B42FC7A-C9EA-46CC-8F22-D2D9A8DE112E}" type="pres">
      <dgm:prSet presAssocID="{898CBEDD-534B-423A-863C-28F8BB84699F}" presName="sibTrans" presStyleCnt="0"/>
      <dgm:spPr/>
    </dgm:pt>
    <dgm:pt modelId="{BEEB4904-1B0E-4881-80C4-4C1FBB6798AE}" type="pres">
      <dgm:prSet presAssocID="{481F3257-13DF-4221-81A8-ABA1A0297FE7}" presName="node" presStyleLbl="node1" presStyleIdx="6" presStyleCnt="9">
        <dgm:presLayoutVars>
          <dgm:bulletEnabled val="1"/>
        </dgm:presLayoutVars>
      </dgm:prSet>
      <dgm:spPr/>
    </dgm:pt>
    <dgm:pt modelId="{FA4E406A-6E26-46C8-A9B4-2B42B5B88A22}" type="pres">
      <dgm:prSet presAssocID="{C29ED19E-1F52-4D6F-AE2E-0FBFEC2C1466}" presName="sibTrans" presStyleCnt="0"/>
      <dgm:spPr/>
    </dgm:pt>
    <dgm:pt modelId="{6798FF98-85BC-411D-8043-A932573F03E3}" type="pres">
      <dgm:prSet presAssocID="{E27E6E26-9E10-43AB-9CAE-57E04C382AFA}" presName="node" presStyleLbl="node1" presStyleIdx="7" presStyleCnt="9">
        <dgm:presLayoutVars>
          <dgm:bulletEnabled val="1"/>
        </dgm:presLayoutVars>
      </dgm:prSet>
      <dgm:spPr/>
    </dgm:pt>
    <dgm:pt modelId="{787288F1-7B9D-48BA-BF19-6F527C64C31B}" type="pres">
      <dgm:prSet presAssocID="{EB4CDEFF-2BF4-4C18-BE3F-74520B3EB075}" presName="sibTrans" presStyleCnt="0"/>
      <dgm:spPr/>
    </dgm:pt>
    <dgm:pt modelId="{E5C57D78-8EC0-4102-B0E7-1D09D2547559}" type="pres">
      <dgm:prSet presAssocID="{CB923969-7282-4552-A504-35F05075AEE6}" presName="node" presStyleLbl="node1" presStyleIdx="8" presStyleCnt="9">
        <dgm:presLayoutVars>
          <dgm:bulletEnabled val="1"/>
        </dgm:presLayoutVars>
      </dgm:prSet>
      <dgm:spPr/>
    </dgm:pt>
  </dgm:ptLst>
  <dgm:cxnLst>
    <dgm:cxn modelId="{FC488B06-8AAB-4B5F-B590-F80A0915A6CF}" type="presOf" srcId="{481F3257-13DF-4221-81A8-ABA1A0297FE7}" destId="{BEEB4904-1B0E-4881-80C4-4C1FBB6798AE}" srcOrd="0" destOrd="0" presId="urn:microsoft.com/office/officeart/2005/8/layout/default"/>
    <dgm:cxn modelId="{35A0FA28-8B94-44EC-A411-5C08D8DE56D8}" type="presOf" srcId="{AE1717A9-AA8F-4B82-A885-B0A67A089465}" destId="{05A7F5C3-FAC2-4D57-8AAC-1AC8D1ED0D91}" srcOrd="0" destOrd="0" presId="urn:microsoft.com/office/officeart/2005/8/layout/default"/>
    <dgm:cxn modelId="{8DC03330-4FBC-4D36-8CB2-39737767CD1B}" srcId="{D3229E83-CE1F-49BD-AAB2-0BA69B9BAFA4}" destId="{4F8F6577-1E6F-463C-A018-2125BFC7FBB4}" srcOrd="4" destOrd="0" parTransId="{715A1B6D-A742-4881-AED4-B4167354C9C4}" sibTransId="{1649271E-0C33-4B96-B1BF-4FC0919EE7B9}"/>
    <dgm:cxn modelId="{FBB75C31-AEBD-4061-8B62-6C9DAC041C4C}" type="presOf" srcId="{CB923969-7282-4552-A504-35F05075AEE6}" destId="{E5C57D78-8EC0-4102-B0E7-1D09D2547559}" srcOrd="0" destOrd="0" presId="urn:microsoft.com/office/officeart/2005/8/layout/default"/>
    <dgm:cxn modelId="{A39BFD33-D580-45B5-BFF4-A0958664DE27}" type="presOf" srcId="{45614125-9052-4B2E-B777-581C515F97E6}" destId="{400FD6F0-A5E3-457E-879E-DB8ADC5CD342}" srcOrd="0" destOrd="0" presId="urn:microsoft.com/office/officeart/2005/8/layout/default"/>
    <dgm:cxn modelId="{557ABF36-3ECA-4B1D-A4B9-BF0386D704E2}" type="presOf" srcId="{E27E6E26-9E10-43AB-9CAE-57E04C382AFA}" destId="{6798FF98-85BC-411D-8043-A932573F03E3}" srcOrd="0" destOrd="0" presId="urn:microsoft.com/office/officeart/2005/8/layout/default"/>
    <dgm:cxn modelId="{CC243B3A-7015-46E3-8174-E49492818CCC}" srcId="{D3229E83-CE1F-49BD-AAB2-0BA69B9BAFA4}" destId="{9DE88F14-7994-4E66-B118-D9AED323C6BA}" srcOrd="0" destOrd="0" parTransId="{0E067DF7-C502-4370-A71B-D7B3BAE984B2}" sibTransId="{307BF497-60E7-4B2F-9D6B-AF9A98265401}"/>
    <dgm:cxn modelId="{E6B6DB62-77D6-4C17-89AF-352E00FF22E4}" srcId="{D3229E83-CE1F-49BD-AAB2-0BA69B9BAFA4}" destId="{481F3257-13DF-4221-81A8-ABA1A0297FE7}" srcOrd="6" destOrd="0" parTransId="{817AE6B0-535A-4F74-AABA-881F275C6812}" sibTransId="{C29ED19E-1F52-4D6F-AE2E-0FBFEC2C1466}"/>
    <dgm:cxn modelId="{61FC2944-D17B-46B1-AE79-01BE18EE6037}" type="presOf" srcId="{4F8F6577-1E6F-463C-A018-2125BFC7FBB4}" destId="{5DA7D3AF-D953-4203-BDC4-E131BAF1C43D}" srcOrd="0" destOrd="0" presId="urn:microsoft.com/office/officeart/2005/8/layout/default"/>
    <dgm:cxn modelId="{3E8A7957-AA51-4389-A35C-9139A353CA2B}" srcId="{D3229E83-CE1F-49BD-AAB2-0BA69B9BAFA4}" destId="{B0B16353-FBF6-401A-8BC1-4DA7CFADA69D}" srcOrd="5" destOrd="0" parTransId="{F9C26AA1-5A1C-4DB9-B2EA-DB4C5F47D93C}" sibTransId="{898CBEDD-534B-423A-863C-28F8BB84699F}"/>
    <dgm:cxn modelId="{1E501D79-2CD8-493E-A72C-62AA98C1D5BB}" srcId="{D3229E83-CE1F-49BD-AAB2-0BA69B9BAFA4}" destId="{AE1717A9-AA8F-4B82-A885-B0A67A089465}" srcOrd="2" destOrd="0" parTransId="{00A4607B-EEEC-43BD-A731-0AA3BF641069}" sibTransId="{9710D629-CDF9-4866-BF7C-49EE474875A4}"/>
    <dgm:cxn modelId="{EF926359-C32C-458C-8434-23950671EAD4}" srcId="{D3229E83-CE1F-49BD-AAB2-0BA69B9BAFA4}" destId="{E27E6E26-9E10-43AB-9CAE-57E04C382AFA}" srcOrd="7" destOrd="0" parTransId="{2009B4C1-F616-43C8-9689-3E79186917B3}" sibTransId="{EB4CDEFF-2BF4-4C18-BE3F-74520B3EB075}"/>
    <dgm:cxn modelId="{B6D1DA59-C966-4CDB-8275-E0CDAABE85D9}" srcId="{D3229E83-CE1F-49BD-AAB2-0BA69B9BAFA4}" destId="{F21058FD-69BC-44E2-81ED-665D24B4AFC3}" srcOrd="1" destOrd="0" parTransId="{D7645191-8C2F-4F2E-9097-F497CD603C1C}" sibTransId="{0C6AF194-D685-4B97-ADE2-F5086C525527}"/>
    <dgm:cxn modelId="{1D7BEF7A-4802-455F-8870-187C869772BF}" srcId="{D3229E83-CE1F-49BD-AAB2-0BA69B9BAFA4}" destId="{45614125-9052-4B2E-B777-581C515F97E6}" srcOrd="3" destOrd="0" parTransId="{322A04DD-AE07-46EB-A4C0-1C649D36694A}" sibTransId="{AB2A4A26-BAD1-4AE0-B6E4-98A17E7FB642}"/>
    <dgm:cxn modelId="{B863267D-2079-47DD-8162-C881FF5D8ECE}" type="presOf" srcId="{D3229E83-CE1F-49BD-AAB2-0BA69B9BAFA4}" destId="{A6DC9C95-EA07-4B94-AA04-862A28778286}" srcOrd="0" destOrd="0" presId="urn:microsoft.com/office/officeart/2005/8/layout/default"/>
    <dgm:cxn modelId="{9864C19C-6E25-449E-BA18-DDC28686DE8B}" type="presOf" srcId="{F21058FD-69BC-44E2-81ED-665D24B4AFC3}" destId="{CF0813F1-60A3-4D82-B37B-4CD1A7FDE535}" srcOrd="0" destOrd="0" presId="urn:microsoft.com/office/officeart/2005/8/layout/default"/>
    <dgm:cxn modelId="{D41AEDCE-C138-4FF6-8B3B-B116B9ABF8FD}" type="presOf" srcId="{9DE88F14-7994-4E66-B118-D9AED323C6BA}" destId="{6E50B600-934A-420D-9231-BC354D849B30}" srcOrd="0" destOrd="0" presId="urn:microsoft.com/office/officeart/2005/8/layout/default"/>
    <dgm:cxn modelId="{9FA048E9-FC55-4DEB-9312-3415E1EBE5AA}" type="presOf" srcId="{B0B16353-FBF6-401A-8BC1-4DA7CFADA69D}" destId="{A8C264A4-C8B1-4D1E-B564-17B57758B0E2}" srcOrd="0" destOrd="0" presId="urn:microsoft.com/office/officeart/2005/8/layout/default"/>
    <dgm:cxn modelId="{5F58E3F0-1AEB-4448-B03E-130D4D4BA2C5}" srcId="{D3229E83-CE1F-49BD-AAB2-0BA69B9BAFA4}" destId="{CB923969-7282-4552-A504-35F05075AEE6}" srcOrd="8" destOrd="0" parTransId="{DDB3FC28-6A74-44CD-A610-AB40B844C121}" sibTransId="{BEFF13F8-CC3F-4592-9547-7491CF4ED60B}"/>
    <dgm:cxn modelId="{9FF2CCE5-FF89-42B6-861D-CA69C7FD2AFF}" type="presParOf" srcId="{A6DC9C95-EA07-4B94-AA04-862A28778286}" destId="{6E50B600-934A-420D-9231-BC354D849B30}" srcOrd="0" destOrd="0" presId="urn:microsoft.com/office/officeart/2005/8/layout/default"/>
    <dgm:cxn modelId="{09A6F18A-0B76-40C4-824B-27603CB32E11}" type="presParOf" srcId="{A6DC9C95-EA07-4B94-AA04-862A28778286}" destId="{6F1779CD-4CE7-49AA-8480-067442BE5B60}" srcOrd="1" destOrd="0" presId="urn:microsoft.com/office/officeart/2005/8/layout/default"/>
    <dgm:cxn modelId="{FE7C872E-64F8-41DE-B543-5C1E9B664EDC}" type="presParOf" srcId="{A6DC9C95-EA07-4B94-AA04-862A28778286}" destId="{CF0813F1-60A3-4D82-B37B-4CD1A7FDE535}" srcOrd="2" destOrd="0" presId="urn:microsoft.com/office/officeart/2005/8/layout/default"/>
    <dgm:cxn modelId="{83ECD7E7-862A-468F-8955-996886D99937}" type="presParOf" srcId="{A6DC9C95-EA07-4B94-AA04-862A28778286}" destId="{F1A6C76C-039A-47E0-89EC-644412CA3956}" srcOrd="3" destOrd="0" presId="urn:microsoft.com/office/officeart/2005/8/layout/default"/>
    <dgm:cxn modelId="{F601BF85-D5D0-4220-80B0-68B27A215DFD}" type="presParOf" srcId="{A6DC9C95-EA07-4B94-AA04-862A28778286}" destId="{05A7F5C3-FAC2-4D57-8AAC-1AC8D1ED0D91}" srcOrd="4" destOrd="0" presId="urn:microsoft.com/office/officeart/2005/8/layout/default"/>
    <dgm:cxn modelId="{C06EE86B-F15F-4845-BFF6-80BDCC96984B}" type="presParOf" srcId="{A6DC9C95-EA07-4B94-AA04-862A28778286}" destId="{80F030AD-02A8-4CFB-A820-9D5C89074DC2}" srcOrd="5" destOrd="0" presId="urn:microsoft.com/office/officeart/2005/8/layout/default"/>
    <dgm:cxn modelId="{21DCABCF-0A7B-4045-A646-166FFCE255A7}" type="presParOf" srcId="{A6DC9C95-EA07-4B94-AA04-862A28778286}" destId="{400FD6F0-A5E3-457E-879E-DB8ADC5CD342}" srcOrd="6" destOrd="0" presId="urn:microsoft.com/office/officeart/2005/8/layout/default"/>
    <dgm:cxn modelId="{9184A51C-132C-4002-A2B7-958DA3470AFD}" type="presParOf" srcId="{A6DC9C95-EA07-4B94-AA04-862A28778286}" destId="{71235F82-AE1D-4952-BD86-276C5E3398C1}" srcOrd="7" destOrd="0" presId="urn:microsoft.com/office/officeart/2005/8/layout/default"/>
    <dgm:cxn modelId="{1B57CCCA-A703-45CD-8A85-F3FED2E3CD01}" type="presParOf" srcId="{A6DC9C95-EA07-4B94-AA04-862A28778286}" destId="{5DA7D3AF-D953-4203-BDC4-E131BAF1C43D}" srcOrd="8" destOrd="0" presId="urn:microsoft.com/office/officeart/2005/8/layout/default"/>
    <dgm:cxn modelId="{6D9518B4-B5EB-4E57-AE24-2F9F5FDA90E1}" type="presParOf" srcId="{A6DC9C95-EA07-4B94-AA04-862A28778286}" destId="{9E2A5BC6-2D0F-4C36-9394-3C16ABBE829F}" srcOrd="9" destOrd="0" presId="urn:microsoft.com/office/officeart/2005/8/layout/default"/>
    <dgm:cxn modelId="{9556EEDC-7FC9-4226-AD9E-EF042ADBF6F9}" type="presParOf" srcId="{A6DC9C95-EA07-4B94-AA04-862A28778286}" destId="{A8C264A4-C8B1-4D1E-B564-17B57758B0E2}" srcOrd="10" destOrd="0" presId="urn:microsoft.com/office/officeart/2005/8/layout/default"/>
    <dgm:cxn modelId="{104415AA-1D91-443B-9400-4518CBABE399}" type="presParOf" srcId="{A6DC9C95-EA07-4B94-AA04-862A28778286}" destId="{5B42FC7A-C9EA-46CC-8F22-D2D9A8DE112E}" srcOrd="11" destOrd="0" presId="urn:microsoft.com/office/officeart/2005/8/layout/default"/>
    <dgm:cxn modelId="{FAA1902F-30EB-4988-ACD9-413D38F231A1}" type="presParOf" srcId="{A6DC9C95-EA07-4B94-AA04-862A28778286}" destId="{BEEB4904-1B0E-4881-80C4-4C1FBB6798AE}" srcOrd="12" destOrd="0" presId="urn:microsoft.com/office/officeart/2005/8/layout/default"/>
    <dgm:cxn modelId="{BDCC02B6-38EF-46FC-9396-3D11FD92E142}" type="presParOf" srcId="{A6DC9C95-EA07-4B94-AA04-862A28778286}" destId="{FA4E406A-6E26-46C8-A9B4-2B42B5B88A22}" srcOrd="13" destOrd="0" presId="urn:microsoft.com/office/officeart/2005/8/layout/default"/>
    <dgm:cxn modelId="{6ED35FAE-A820-444F-A1A7-ED26CBC9F746}" type="presParOf" srcId="{A6DC9C95-EA07-4B94-AA04-862A28778286}" destId="{6798FF98-85BC-411D-8043-A932573F03E3}" srcOrd="14" destOrd="0" presId="urn:microsoft.com/office/officeart/2005/8/layout/default"/>
    <dgm:cxn modelId="{09813616-5496-45F1-AD70-992BD23A5C24}" type="presParOf" srcId="{A6DC9C95-EA07-4B94-AA04-862A28778286}" destId="{787288F1-7B9D-48BA-BF19-6F527C64C31B}" srcOrd="15" destOrd="0" presId="urn:microsoft.com/office/officeart/2005/8/layout/default"/>
    <dgm:cxn modelId="{D4C2F5E6-2783-4B09-895F-4672480ED7D3}" type="presParOf" srcId="{A6DC9C95-EA07-4B94-AA04-862A28778286}" destId="{E5C57D78-8EC0-4102-B0E7-1D09D254755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39E1AE-5DEB-4770-A9F7-8672C3F028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4B8560A7-A43C-4AD7-9999-A3F5EB46E2BA}">
      <dgm:prSet custT="1"/>
      <dgm:spPr/>
      <dgm:t>
        <a:bodyPr/>
        <a:lstStyle/>
        <a:p>
          <a:pPr>
            <a:defRPr cap="all"/>
          </a:pPr>
          <a:r>
            <a:rPr lang="en-GB" sz="2400" dirty="0"/>
            <a:t>Strategic Focus</a:t>
          </a:r>
          <a:endParaRPr lang="en-US" sz="2400" dirty="0"/>
        </a:p>
      </dgm:t>
    </dgm:pt>
    <dgm:pt modelId="{0B9F5E88-A4A0-459D-99DB-C18AC0696447}" type="parTrans" cxnId="{5C7F16F4-6483-4927-ABB3-DB43DF530EC1}">
      <dgm:prSet/>
      <dgm:spPr/>
      <dgm:t>
        <a:bodyPr/>
        <a:lstStyle/>
        <a:p>
          <a:endParaRPr lang="en-US"/>
        </a:p>
      </dgm:t>
    </dgm:pt>
    <dgm:pt modelId="{E8813BA5-55BC-467F-B1D4-B29FDB57C303}" type="sibTrans" cxnId="{5C7F16F4-6483-4927-ABB3-DB43DF530EC1}">
      <dgm:prSet/>
      <dgm:spPr/>
      <dgm:t>
        <a:bodyPr/>
        <a:lstStyle/>
        <a:p>
          <a:endParaRPr lang="en-US"/>
        </a:p>
      </dgm:t>
    </dgm:pt>
    <dgm:pt modelId="{C2934282-D96A-4D76-B1D2-005B67C9A336}">
      <dgm:prSet custT="1"/>
      <dgm:spPr/>
      <dgm:t>
        <a:bodyPr/>
        <a:lstStyle/>
        <a:p>
          <a:pPr>
            <a:defRPr cap="all"/>
          </a:pPr>
          <a:r>
            <a:rPr lang="en-GB" sz="2400" dirty="0"/>
            <a:t>Data-Driven Decisions</a:t>
          </a:r>
          <a:endParaRPr lang="en-US" sz="2400" dirty="0"/>
        </a:p>
      </dgm:t>
    </dgm:pt>
    <dgm:pt modelId="{F0118345-4E1B-4037-B50A-DE1B903296C6}" type="parTrans" cxnId="{04B52CBB-6FBC-4EFC-B2C4-6D2B5FB18957}">
      <dgm:prSet/>
      <dgm:spPr/>
      <dgm:t>
        <a:bodyPr/>
        <a:lstStyle/>
        <a:p>
          <a:endParaRPr lang="en-US"/>
        </a:p>
      </dgm:t>
    </dgm:pt>
    <dgm:pt modelId="{11DD01A0-0301-492F-83E6-6D3732EC2E83}" type="sibTrans" cxnId="{04B52CBB-6FBC-4EFC-B2C4-6D2B5FB18957}">
      <dgm:prSet/>
      <dgm:spPr/>
      <dgm:t>
        <a:bodyPr/>
        <a:lstStyle/>
        <a:p>
          <a:endParaRPr lang="en-US"/>
        </a:p>
      </dgm:t>
    </dgm:pt>
    <dgm:pt modelId="{3FC67D6F-B087-4332-A354-DD24F9884D32}">
      <dgm:prSet custT="1"/>
      <dgm:spPr/>
      <dgm:t>
        <a:bodyPr/>
        <a:lstStyle/>
        <a:p>
          <a:pPr>
            <a:defRPr cap="all"/>
          </a:pPr>
          <a:r>
            <a:rPr lang="en-GB" sz="2400" dirty="0"/>
            <a:t>Collaboration and Adaptability</a:t>
          </a:r>
          <a:endParaRPr lang="en-US" sz="2400" dirty="0"/>
        </a:p>
      </dgm:t>
    </dgm:pt>
    <dgm:pt modelId="{B7728317-7F7E-4817-8342-4A0D073C53A6}" type="parTrans" cxnId="{3D5A01EB-F475-4500-8393-78631484F66A}">
      <dgm:prSet/>
      <dgm:spPr/>
      <dgm:t>
        <a:bodyPr/>
        <a:lstStyle/>
        <a:p>
          <a:endParaRPr lang="en-US"/>
        </a:p>
      </dgm:t>
    </dgm:pt>
    <dgm:pt modelId="{D1A7D0D4-87D1-4CCD-B264-6DF82C511FBD}" type="sibTrans" cxnId="{3D5A01EB-F475-4500-8393-78631484F66A}">
      <dgm:prSet/>
      <dgm:spPr/>
      <dgm:t>
        <a:bodyPr/>
        <a:lstStyle/>
        <a:p>
          <a:endParaRPr lang="en-US"/>
        </a:p>
      </dgm:t>
    </dgm:pt>
    <dgm:pt modelId="{ACFB7D5B-360D-42B7-8EE5-287645DB1E53}">
      <dgm:prSet custT="1"/>
      <dgm:spPr/>
      <dgm:t>
        <a:bodyPr/>
        <a:lstStyle/>
        <a:p>
          <a:pPr>
            <a:defRPr cap="all"/>
          </a:pPr>
          <a:r>
            <a:rPr lang="en-GB" sz="2400" dirty="0"/>
            <a:t>Customer-Centric Approach</a:t>
          </a:r>
          <a:endParaRPr lang="en-US" sz="2400" dirty="0"/>
        </a:p>
      </dgm:t>
    </dgm:pt>
    <dgm:pt modelId="{AB780CC5-1538-4447-8814-E4761AE0415D}" type="parTrans" cxnId="{3DCA0DA7-1E58-4DC4-A879-240D134338B1}">
      <dgm:prSet/>
      <dgm:spPr/>
      <dgm:t>
        <a:bodyPr/>
        <a:lstStyle/>
        <a:p>
          <a:endParaRPr lang="en-US"/>
        </a:p>
      </dgm:t>
    </dgm:pt>
    <dgm:pt modelId="{14100010-1F0E-41C7-9E2D-805DEEE4A9A7}" type="sibTrans" cxnId="{3DCA0DA7-1E58-4DC4-A879-240D134338B1}">
      <dgm:prSet/>
      <dgm:spPr/>
      <dgm:t>
        <a:bodyPr/>
        <a:lstStyle/>
        <a:p>
          <a:endParaRPr lang="en-US"/>
        </a:p>
      </dgm:t>
    </dgm:pt>
    <dgm:pt modelId="{1DA2E3FB-9995-4DC8-866E-74D47CCB371A}">
      <dgm:prSet custT="1"/>
      <dgm:spPr/>
      <dgm:t>
        <a:bodyPr/>
        <a:lstStyle/>
        <a:p>
          <a:pPr>
            <a:defRPr cap="all"/>
          </a:pPr>
          <a:r>
            <a:rPr lang="en-GB" sz="2400" dirty="0"/>
            <a:t>Continuous Improvement</a:t>
          </a:r>
          <a:endParaRPr lang="en-US" sz="2400" dirty="0"/>
        </a:p>
      </dgm:t>
    </dgm:pt>
    <dgm:pt modelId="{4A69D735-1EFA-4E09-B7F3-FF79704F7382}" type="parTrans" cxnId="{B832390B-DD47-478A-B011-A1175F1F195B}">
      <dgm:prSet/>
      <dgm:spPr/>
      <dgm:t>
        <a:bodyPr/>
        <a:lstStyle/>
        <a:p>
          <a:endParaRPr lang="en-US"/>
        </a:p>
      </dgm:t>
    </dgm:pt>
    <dgm:pt modelId="{960036F5-F145-4C86-83F1-862AA168D861}" type="sibTrans" cxnId="{B832390B-DD47-478A-B011-A1175F1F195B}">
      <dgm:prSet/>
      <dgm:spPr/>
      <dgm:t>
        <a:bodyPr/>
        <a:lstStyle/>
        <a:p>
          <a:endParaRPr lang="en-US"/>
        </a:p>
      </dgm:t>
    </dgm:pt>
    <dgm:pt modelId="{7C047F2F-8591-4C32-AA2E-9DD211361B8C}" type="pres">
      <dgm:prSet presAssocID="{7239E1AE-5DEB-4770-A9F7-8672C3F028AA}" presName="root" presStyleCnt="0">
        <dgm:presLayoutVars>
          <dgm:dir/>
          <dgm:resizeHandles val="exact"/>
        </dgm:presLayoutVars>
      </dgm:prSet>
      <dgm:spPr/>
    </dgm:pt>
    <dgm:pt modelId="{D4722167-DE58-4F46-BB46-C3B1A2A84DD6}" type="pres">
      <dgm:prSet presAssocID="{4B8560A7-A43C-4AD7-9999-A3F5EB46E2BA}" presName="compNode" presStyleCnt="0"/>
      <dgm:spPr/>
    </dgm:pt>
    <dgm:pt modelId="{7E69DDFD-BFAC-4861-816B-017643C3CFD9}" type="pres">
      <dgm:prSet presAssocID="{4B8560A7-A43C-4AD7-9999-A3F5EB46E2BA}" presName="iconBgRect" presStyleLbl="bgShp" presStyleIdx="0" presStyleCnt="5"/>
      <dgm:spPr/>
    </dgm:pt>
    <dgm:pt modelId="{2E01D909-9685-4564-895B-D698FDEB1A4F}" type="pres">
      <dgm:prSet presAssocID="{4B8560A7-A43C-4AD7-9999-A3F5EB46E2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E09FD2B-198C-4027-99A8-ABA25E197898}" type="pres">
      <dgm:prSet presAssocID="{4B8560A7-A43C-4AD7-9999-A3F5EB46E2BA}" presName="spaceRect" presStyleCnt="0"/>
      <dgm:spPr/>
    </dgm:pt>
    <dgm:pt modelId="{D1236BF3-B7B0-42DB-81A9-D5F2627F7DDA}" type="pres">
      <dgm:prSet presAssocID="{4B8560A7-A43C-4AD7-9999-A3F5EB46E2BA}" presName="textRect" presStyleLbl="revTx" presStyleIdx="0" presStyleCnt="5">
        <dgm:presLayoutVars>
          <dgm:chMax val="1"/>
          <dgm:chPref val="1"/>
        </dgm:presLayoutVars>
      </dgm:prSet>
      <dgm:spPr/>
    </dgm:pt>
    <dgm:pt modelId="{06FECC54-7C39-4EC5-9AE1-F1D8C6521124}" type="pres">
      <dgm:prSet presAssocID="{E8813BA5-55BC-467F-B1D4-B29FDB57C303}" presName="sibTrans" presStyleCnt="0"/>
      <dgm:spPr/>
    </dgm:pt>
    <dgm:pt modelId="{E340568E-0CD2-435F-A806-43C3CB6F0AEB}" type="pres">
      <dgm:prSet presAssocID="{C2934282-D96A-4D76-B1D2-005B67C9A336}" presName="compNode" presStyleCnt="0"/>
      <dgm:spPr/>
    </dgm:pt>
    <dgm:pt modelId="{FF884ADD-9163-42DD-81C2-2F56CCB68402}" type="pres">
      <dgm:prSet presAssocID="{C2934282-D96A-4D76-B1D2-005B67C9A336}" presName="iconBgRect" presStyleLbl="bgShp" presStyleIdx="1" presStyleCnt="5"/>
      <dgm:spPr/>
    </dgm:pt>
    <dgm:pt modelId="{883B01A8-5278-444E-8C4F-65E68FFB9895}" type="pres">
      <dgm:prSet presAssocID="{C2934282-D96A-4D76-B1D2-005B67C9A3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FA2A6EE-00D3-4C8D-B743-778E0EA46B00}" type="pres">
      <dgm:prSet presAssocID="{C2934282-D96A-4D76-B1D2-005B67C9A336}" presName="spaceRect" presStyleCnt="0"/>
      <dgm:spPr/>
    </dgm:pt>
    <dgm:pt modelId="{3BBA34BA-5C16-4FAA-968E-4B6DB49D0D99}" type="pres">
      <dgm:prSet presAssocID="{C2934282-D96A-4D76-B1D2-005B67C9A336}" presName="textRect" presStyleLbl="revTx" presStyleIdx="1" presStyleCnt="5">
        <dgm:presLayoutVars>
          <dgm:chMax val="1"/>
          <dgm:chPref val="1"/>
        </dgm:presLayoutVars>
      </dgm:prSet>
      <dgm:spPr/>
    </dgm:pt>
    <dgm:pt modelId="{A7EBDC94-2D48-47F1-A479-FBFC1F89D9A9}" type="pres">
      <dgm:prSet presAssocID="{11DD01A0-0301-492F-83E6-6D3732EC2E83}" presName="sibTrans" presStyleCnt="0"/>
      <dgm:spPr/>
    </dgm:pt>
    <dgm:pt modelId="{45618AE7-5149-447B-A936-4C4ED9142790}" type="pres">
      <dgm:prSet presAssocID="{3FC67D6F-B087-4332-A354-DD24F9884D32}" presName="compNode" presStyleCnt="0"/>
      <dgm:spPr/>
    </dgm:pt>
    <dgm:pt modelId="{650260E3-94CA-4C32-9E6A-92934FA1AC5C}" type="pres">
      <dgm:prSet presAssocID="{3FC67D6F-B087-4332-A354-DD24F9884D32}" presName="iconBgRect" presStyleLbl="bgShp" presStyleIdx="2" presStyleCnt="5"/>
      <dgm:spPr/>
    </dgm:pt>
    <dgm:pt modelId="{F01DFFB9-8463-4608-8043-4BCD0A253B47}" type="pres">
      <dgm:prSet presAssocID="{3FC67D6F-B087-4332-A354-DD24F9884D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6E71088-5EA9-40DB-A641-1CE9E25129F4}" type="pres">
      <dgm:prSet presAssocID="{3FC67D6F-B087-4332-A354-DD24F9884D32}" presName="spaceRect" presStyleCnt="0"/>
      <dgm:spPr/>
    </dgm:pt>
    <dgm:pt modelId="{01E96849-76A1-4BF7-B941-973602967ECA}" type="pres">
      <dgm:prSet presAssocID="{3FC67D6F-B087-4332-A354-DD24F9884D32}" presName="textRect" presStyleLbl="revTx" presStyleIdx="2" presStyleCnt="5" custScaleX="122750">
        <dgm:presLayoutVars>
          <dgm:chMax val="1"/>
          <dgm:chPref val="1"/>
        </dgm:presLayoutVars>
      </dgm:prSet>
      <dgm:spPr/>
    </dgm:pt>
    <dgm:pt modelId="{9FDE442C-6662-4234-AFD6-3758BC169D53}" type="pres">
      <dgm:prSet presAssocID="{D1A7D0D4-87D1-4CCD-B264-6DF82C511FBD}" presName="sibTrans" presStyleCnt="0"/>
      <dgm:spPr/>
    </dgm:pt>
    <dgm:pt modelId="{88670724-6ED4-4398-BA3B-0E4C8B90EA82}" type="pres">
      <dgm:prSet presAssocID="{ACFB7D5B-360D-42B7-8EE5-287645DB1E53}" presName="compNode" presStyleCnt="0"/>
      <dgm:spPr/>
    </dgm:pt>
    <dgm:pt modelId="{B7CE1613-50D3-45DD-87FA-249709BA9626}" type="pres">
      <dgm:prSet presAssocID="{ACFB7D5B-360D-42B7-8EE5-287645DB1E53}" presName="iconBgRect" presStyleLbl="bgShp" presStyleIdx="3" presStyleCnt="5"/>
      <dgm:spPr/>
    </dgm:pt>
    <dgm:pt modelId="{F1456C75-987C-4B3B-A489-45373A095752}" type="pres">
      <dgm:prSet presAssocID="{ACFB7D5B-360D-42B7-8EE5-287645DB1E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BEB368-7D64-47E8-B596-392FFDFB4292}" type="pres">
      <dgm:prSet presAssocID="{ACFB7D5B-360D-42B7-8EE5-287645DB1E53}" presName="spaceRect" presStyleCnt="0"/>
      <dgm:spPr/>
    </dgm:pt>
    <dgm:pt modelId="{1670A314-DD55-4CD7-9879-D008A8D25576}" type="pres">
      <dgm:prSet presAssocID="{ACFB7D5B-360D-42B7-8EE5-287645DB1E53}" presName="textRect" presStyleLbl="revTx" presStyleIdx="3" presStyleCnt="5">
        <dgm:presLayoutVars>
          <dgm:chMax val="1"/>
          <dgm:chPref val="1"/>
        </dgm:presLayoutVars>
      </dgm:prSet>
      <dgm:spPr/>
    </dgm:pt>
    <dgm:pt modelId="{B638563B-0770-4678-9A84-1A7E3000A656}" type="pres">
      <dgm:prSet presAssocID="{14100010-1F0E-41C7-9E2D-805DEEE4A9A7}" presName="sibTrans" presStyleCnt="0"/>
      <dgm:spPr/>
    </dgm:pt>
    <dgm:pt modelId="{BAA3EB26-61D4-4448-9CF3-FBFDA8F8FAAD}" type="pres">
      <dgm:prSet presAssocID="{1DA2E3FB-9995-4DC8-866E-74D47CCB371A}" presName="compNode" presStyleCnt="0"/>
      <dgm:spPr/>
    </dgm:pt>
    <dgm:pt modelId="{849A3F8B-F13A-4796-90D5-C1BAA6D52A6D}" type="pres">
      <dgm:prSet presAssocID="{1DA2E3FB-9995-4DC8-866E-74D47CCB371A}" presName="iconBgRect" presStyleLbl="bgShp" presStyleIdx="4" presStyleCnt="5"/>
      <dgm:spPr/>
    </dgm:pt>
    <dgm:pt modelId="{CBEBBFB2-33A3-4CC7-9715-97A7544307B9}" type="pres">
      <dgm:prSet presAssocID="{1DA2E3FB-9995-4DC8-866E-74D47CCB37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98E5D00D-67CE-43E9-830B-0190F8EC7009}" type="pres">
      <dgm:prSet presAssocID="{1DA2E3FB-9995-4DC8-866E-74D47CCB371A}" presName="spaceRect" presStyleCnt="0"/>
      <dgm:spPr/>
    </dgm:pt>
    <dgm:pt modelId="{6A036219-7698-4761-9EED-EB1ACEFB8C24}" type="pres">
      <dgm:prSet presAssocID="{1DA2E3FB-9995-4DC8-866E-74D47CCB371A}" presName="textRect" presStyleLbl="revTx" presStyleIdx="4" presStyleCnt="5" custScaleX="116245">
        <dgm:presLayoutVars>
          <dgm:chMax val="1"/>
          <dgm:chPref val="1"/>
        </dgm:presLayoutVars>
      </dgm:prSet>
      <dgm:spPr/>
    </dgm:pt>
  </dgm:ptLst>
  <dgm:cxnLst>
    <dgm:cxn modelId="{B832390B-DD47-478A-B011-A1175F1F195B}" srcId="{7239E1AE-5DEB-4770-A9F7-8672C3F028AA}" destId="{1DA2E3FB-9995-4DC8-866E-74D47CCB371A}" srcOrd="4" destOrd="0" parTransId="{4A69D735-1EFA-4E09-B7F3-FF79704F7382}" sibTransId="{960036F5-F145-4C86-83F1-862AA168D861}"/>
    <dgm:cxn modelId="{1861792A-01F8-4181-B99F-59FEC413CA6D}" type="presOf" srcId="{3FC67D6F-B087-4332-A354-DD24F9884D32}" destId="{01E96849-76A1-4BF7-B941-973602967ECA}" srcOrd="0" destOrd="0" presId="urn:microsoft.com/office/officeart/2018/5/layout/IconCircleLabelList"/>
    <dgm:cxn modelId="{83ACE330-AB3E-4FFB-9AF2-74226ACC4741}" type="presOf" srcId="{1DA2E3FB-9995-4DC8-866E-74D47CCB371A}" destId="{6A036219-7698-4761-9EED-EB1ACEFB8C24}" srcOrd="0" destOrd="0" presId="urn:microsoft.com/office/officeart/2018/5/layout/IconCircleLabelList"/>
    <dgm:cxn modelId="{B2B31C97-205D-47B4-8254-E617E91EF3F5}" type="presOf" srcId="{C2934282-D96A-4D76-B1D2-005B67C9A336}" destId="{3BBA34BA-5C16-4FAA-968E-4B6DB49D0D99}" srcOrd="0" destOrd="0" presId="urn:microsoft.com/office/officeart/2018/5/layout/IconCircleLabelList"/>
    <dgm:cxn modelId="{3DCA0DA7-1E58-4DC4-A879-240D134338B1}" srcId="{7239E1AE-5DEB-4770-A9F7-8672C3F028AA}" destId="{ACFB7D5B-360D-42B7-8EE5-287645DB1E53}" srcOrd="3" destOrd="0" parTransId="{AB780CC5-1538-4447-8814-E4761AE0415D}" sibTransId="{14100010-1F0E-41C7-9E2D-805DEEE4A9A7}"/>
    <dgm:cxn modelId="{04B52CBB-6FBC-4EFC-B2C4-6D2B5FB18957}" srcId="{7239E1AE-5DEB-4770-A9F7-8672C3F028AA}" destId="{C2934282-D96A-4D76-B1D2-005B67C9A336}" srcOrd="1" destOrd="0" parTransId="{F0118345-4E1B-4037-B50A-DE1B903296C6}" sibTransId="{11DD01A0-0301-492F-83E6-6D3732EC2E83}"/>
    <dgm:cxn modelId="{4C6BC2BF-2548-4897-AC49-11E50508E9C1}" type="presOf" srcId="{4B8560A7-A43C-4AD7-9999-A3F5EB46E2BA}" destId="{D1236BF3-B7B0-42DB-81A9-D5F2627F7DDA}" srcOrd="0" destOrd="0" presId="urn:microsoft.com/office/officeart/2018/5/layout/IconCircleLabelList"/>
    <dgm:cxn modelId="{8FCD45C2-BE1F-4679-A683-DCB2AB17CBFB}" type="presOf" srcId="{7239E1AE-5DEB-4770-A9F7-8672C3F028AA}" destId="{7C047F2F-8591-4C32-AA2E-9DD211361B8C}" srcOrd="0" destOrd="0" presId="urn:microsoft.com/office/officeart/2018/5/layout/IconCircleLabelList"/>
    <dgm:cxn modelId="{6DAE30D8-D9A5-45BB-9A53-9B72DA27D4BB}" type="presOf" srcId="{ACFB7D5B-360D-42B7-8EE5-287645DB1E53}" destId="{1670A314-DD55-4CD7-9879-D008A8D25576}" srcOrd="0" destOrd="0" presId="urn:microsoft.com/office/officeart/2018/5/layout/IconCircleLabelList"/>
    <dgm:cxn modelId="{3D5A01EB-F475-4500-8393-78631484F66A}" srcId="{7239E1AE-5DEB-4770-A9F7-8672C3F028AA}" destId="{3FC67D6F-B087-4332-A354-DD24F9884D32}" srcOrd="2" destOrd="0" parTransId="{B7728317-7F7E-4817-8342-4A0D073C53A6}" sibTransId="{D1A7D0D4-87D1-4CCD-B264-6DF82C511FBD}"/>
    <dgm:cxn modelId="{5C7F16F4-6483-4927-ABB3-DB43DF530EC1}" srcId="{7239E1AE-5DEB-4770-A9F7-8672C3F028AA}" destId="{4B8560A7-A43C-4AD7-9999-A3F5EB46E2BA}" srcOrd="0" destOrd="0" parTransId="{0B9F5E88-A4A0-459D-99DB-C18AC0696447}" sibTransId="{E8813BA5-55BC-467F-B1D4-B29FDB57C303}"/>
    <dgm:cxn modelId="{7F109A62-706D-4259-8A8E-AF1D8DC0529A}" type="presParOf" srcId="{7C047F2F-8591-4C32-AA2E-9DD211361B8C}" destId="{D4722167-DE58-4F46-BB46-C3B1A2A84DD6}" srcOrd="0" destOrd="0" presId="urn:microsoft.com/office/officeart/2018/5/layout/IconCircleLabelList"/>
    <dgm:cxn modelId="{6E813CDD-2718-4282-866D-1A292820D8F3}" type="presParOf" srcId="{D4722167-DE58-4F46-BB46-C3B1A2A84DD6}" destId="{7E69DDFD-BFAC-4861-816B-017643C3CFD9}" srcOrd="0" destOrd="0" presId="urn:microsoft.com/office/officeart/2018/5/layout/IconCircleLabelList"/>
    <dgm:cxn modelId="{5562E890-C84D-40D6-BEB9-CFF44931DB0D}" type="presParOf" srcId="{D4722167-DE58-4F46-BB46-C3B1A2A84DD6}" destId="{2E01D909-9685-4564-895B-D698FDEB1A4F}" srcOrd="1" destOrd="0" presId="urn:microsoft.com/office/officeart/2018/5/layout/IconCircleLabelList"/>
    <dgm:cxn modelId="{4064BCC0-DA0C-423A-B95A-65E0952F5DF3}" type="presParOf" srcId="{D4722167-DE58-4F46-BB46-C3B1A2A84DD6}" destId="{EE09FD2B-198C-4027-99A8-ABA25E197898}" srcOrd="2" destOrd="0" presId="urn:microsoft.com/office/officeart/2018/5/layout/IconCircleLabelList"/>
    <dgm:cxn modelId="{1979C8D3-2A72-4D4D-A0F5-23E46DE930CC}" type="presParOf" srcId="{D4722167-DE58-4F46-BB46-C3B1A2A84DD6}" destId="{D1236BF3-B7B0-42DB-81A9-D5F2627F7DDA}" srcOrd="3" destOrd="0" presId="urn:microsoft.com/office/officeart/2018/5/layout/IconCircleLabelList"/>
    <dgm:cxn modelId="{38C6807D-7045-4833-8784-0DB71D662B4B}" type="presParOf" srcId="{7C047F2F-8591-4C32-AA2E-9DD211361B8C}" destId="{06FECC54-7C39-4EC5-9AE1-F1D8C6521124}" srcOrd="1" destOrd="0" presId="urn:microsoft.com/office/officeart/2018/5/layout/IconCircleLabelList"/>
    <dgm:cxn modelId="{829C6CC9-C99A-4AFF-9BAB-ED7EE535DA09}" type="presParOf" srcId="{7C047F2F-8591-4C32-AA2E-9DD211361B8C}" destId="{E340568E-0CD2-435F-A806-43C3CB6F0AEB}" srcOrd="2" destOrd="0" presId="urn:microsoft.com/office/officeart/2018/5/layout/IconCircleLabelList"/>
    <dgm:cxn modelId="{202681B3-9605-44F6-B95D-011DDB4BB922}" type="presParOf" srcId="{E340568E-0CD2-435F-A806-43C3CB6F0AEB}" destId="{FF884ADD-9163-42DD-81C2-2F56CCB68402}" srcOrd="0" destOrd="0" presId="urn:microsoft.com/office/officeart/2018/5/layout/IconCircleLabelList"/>
    <dgm:cxn modelId="{E75CE5F7-0C50-482B-882B-A6ABA4155F45}" type="presParOf" srcId="{E340568E-0CD2-435F-A806-43C3CB6F0AEB}" destId="{883B01A8-5278-444E-8C4F-65E68FFB9895}" srcOrd="1" destOrd="0" presId="urn:microsoft.com/office/officeart/2018/5/layout/IconCircleLabelList"/>
    <dgm:cxn modelId="{50D43A7E-E4A3-404B-85DA-EFEE4E8E6F95}" type="presParOf" srcId="{E340568E-0CD2-435F-A806-43C3CB6F0AEB}" destId="{0FA2A6EE-00D3-4C8D-B743-778E0EA46B00}" srcOrd="2" destOrd="0" presId="urn:microsoft.com/office/officeart/2018/5/layout/IconCircleLabelList"/>
    <dgm:cxn modelId="{9618D079-F82C-4961-BD1F-F2464BCA086B}" type="presParOf" srcId="{E340568E-0CD2-435F-A806-43C3CB6F0AEB}" destId="{3BBA34BA-5C16-4FAA-968E-4B6DB49D0D99}" srcOrd="3" destOrd="0" presId="urn:microsoft.com/office/officeart/2018/5/layout/IconCircleLabelList"/>
    <dgm:cxn modelId="{1485392C-A8DC-4580-A176-A08680962765}" type="presParOf" srcId="{7C047F2F-8591-4C32-AA2E-9DD211361B8C}" destId="{A7EBDC94-2D48-47F1-A479-FBFC1F89D9A9}" srcOrd="3" destOrd="0" presId="urn:microsoft.com/office/officeart/2018/5/layout/IconCircleLabelList"/>
    <dgm:cxn modelId="{32C6615E-0E50-4D8F-81C9-C2E3CBCC2976}" type="presParOf" srcId="{7C047F2F-8591-4C32-AA2E-9DD211361B8C}" destId="{45618AE7-5149-447B-A936-4C4ED9142790}" srcOrd="4" destOrd="0" presId="urn:microsoft.com/office/officeart/2018/5/layout/IconCircleLabelList"/>
    <dgm:cxn modelId="{67F49BEA-F2BB-4D46-A3EE-7429B3C9F454}" type="presParOf" srcId="{45618AE7-5149-447B-A936-4C4ED9142790}" destId="{650260E3-94CA-4C32-9E6A-92934FA1AC5C}" srcOrd="0" destOrd="0" presId="urn:microsoft.com/office/officeart/2018/5/layout/IconCircleLabelList"/>
    <dgm:cxn modelId="{0B782582-986D-46C4-A94D-2B692BEBC3FC}" type="presParOf" srcId="{45618AE7-5149-447B-A936-4C4ED9142790}" destId="{F01DFFB9-8463-4608-8043-4BCD0A253B47}" srcOrd="1" destOrd="0" presId="urn:microsoft.com/office/officeart/2018/5/layout/IconCircleLabelList"/>
    <dgm:cxn modelId="{DB793A63-64FF-456D-BBFF-562C23FEC96A}" type="presParOf" srcId="{45618AE7-5149-447B-A936-4C4ED9142790}" destId="{96E71088-5EA9-40DB-A641-1CE9E25129F4}" srcOrd="2" destOrd="0" presId="urn:microsoft.com/office/officeart/2018/5/layout/IconCircleLabelList"/>
    <dgm:cxn modelId="{8E0306FE-1D5E-4AC0-89B3-FA3821CEF6D8}" type="presParOf" srcId="{45618AE7-5149-447B-A936-4C4ED9142790}" destId="{01E96849-76A1-4BF7-B941-973602967ECA}" srcOrd="3" destOrd="0" presId="urn:microsoft.com/office/officeart/2018/5/layout/IconCircleLabelList"/>
    <dgm:cxn modelId="{CA60B1B1-A343-4604-A693-E0D1ADD46F56}" type="presParOf" srcId="{7C047F2F-8591-4C32-AA2E-9DD211361B8C}" destId="{9FDE442C-6662-4234-AFD6-3758BC169D53}" srcOrd="5" destOrd="0" presId="urn:microsoft.com/office/officeart/2018/5/layout/IconCircleLabelList"/>
    <dgm:cxn modelId="{0D371F79-2E7E-4255-B582-F1DD369D9C44}" type="presParOf" srcId="{7C047F2F-8591-4C32-AA2E-9DD211361B8C}" destId="{88670724-6ED4-4398-BA3B-0E4C8B90EA82}" srcOrd="6" destOrd="0" presId="urn:microsoft.com/office/officeart/2018/5/layout/IconCircleLabelList"/>
    <dgm:cxn modelId="{01B97A1E-2678-454E-A8D2-FAD9721EAEF6}" type="presParOf" srcId="{88670724-6ED4-4398-BA3B-0E4C8B90EA82}" destId="{B7CE1613-50D3-45DD-87FA-249709BA9626}" srcOrd="0" destOrd="0" presId="urn:microsoft.com/office/officeart/2018/5/layout/IconCircleLabelList"/>
    <dgm:cxn modelId="{A05CBA73-0D5E-469D-A9DB-9574CA35C845}" type="presParOf" srcId="{88670724-6ED4-4398-BA3B-0E4C8B90EA82}" destId="{F1456C75-987C-4B3B-A489-45373A095752}" srcOrd="1" destOrd="0" presId="urn:microsoft.com/office/officeart/2018/5/layout/IconCircleLabelList"/>
    <dgm:cxn modelId="{F98BB88B-FDD1-4FEE-9E27-D6CC4706A660}" type="presParOf" srcId="{88670724-6ED4-4398-BA3B-0E4C8B90EA82}" destId="{8CBEB368-7D64-47E8-B596-392FFDFB4292}" srcOrd="2" destOrd="0" presId="urn:microsoft.com/office/officeart/2018/5/layout/IconCircleLabelList"/>
    <dgm:cxn modelId="{72BF27D4-7CCC-40F2-A1B6-F53566B302E9}" type="presParOf" srcId="{88670724-6ED4-4398-BA3B-0E4C8B90EA82}" destId="{1670A314-DD55-4CD7-9879-D008A8D25576}" srcOrd="3" destOrd="0" presId="urn:microsoft.com/office/officeart/2018/5/layout/IconCircleLabelList"/>
    <dgm:cxn modelId="{A8212F6E-6E93-453F-B481-B98403A0A327}" type="presParOf" srcId="{7C047F2F-8591-4C32-AA2E-9DD211361B8C}" destId="{B638563B-0770-4678-9A84-1A7E3000A656}" srcOrd="7" destOrd="0" presId="urn:microsoft.com/office/officeart/2018/5/layout/IconCircleLabelList"/>
    <dgm:cxn modelId="{79647091-A744-44A7-AFE7-0FA426E91A1B}" type="presParOf" srcId="{7C047F2F-8591-4C32-AA2E-9DD211361B8C}" destId="{BAA3EB26-61D4-4448-9CF3-FBFDA8F8FAAD}" srcOrd="8" destOrd="0" presId="urn:microsoft.com/office/officeart/2018/5/layout/IconCircleLabelList"/>
    <dgm:cxn modelId="{A87C18E2-B7B6-4806-BC3A-5AC69CF4F2DC}" type="presParOf" srcId="{BAA3EB26-61D4-4448-9CF3-FBFDA8F8FAAD}" destId="{849A3F8B-F13A-4796-90D5-C1BAA6D52A6D}" srcOrd="0" destOrd="0" presId="urn:microsoft.com/office/officeart/2018/5/layout/IconCircleLabelList"/>
    <dgm:cxn modelId="{37134DDA-D5A9-49D4-AB5F-48ED3870881F}" type="presParOf" srcId="{BAA3EB26-61D4-4448-9CF3-FBFDA8F8FAAD}" destId="{CBEBBFB2-33A3-4CC7-9715-97A7544307B9}" srcOrd="1" destOrd="0" presId="urn:microsoft.com/office/officeart/2018/5/layout/IconCircleLabelList"/>
    <dgm:cxn modelId="{E1EC88C4-CE58-430E-A4DA-1ADFCE44C695}" type="presParOf" srcId="{BAA3EB26-61D4-4448-9CF3-FBFDA8F8FAAD}" destId="{98E5D00D-67CE-43E9-830B-0190F8EC7009}" srcOrd="2" destOrd="0" presId="urn:microsoft.com/office/officeart/2018/5/layout/IconCircleLabelList"/>
    <dgm:cxn modelId="{F426CCF9-686A-4580-9082-D8B2A9886C6B}" type="presParOf" srcId="{BAA3EB26-61D4-4448-9CF3-FBFDA8F8FAAD}" destId="{6A036219-7698-4761-9EED-EB1ACEFB8C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F6BA6-DB6F-40D8-BCD3-54DB51D806C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84F10-7221-4F7D-BCF9-B5EA5BA1C87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"Strategic Brilliance: ELECZO  Success Story“</a:t>
          </a:r>
          <a:endParaRPr lang="en-US" sz="1800" kern="1200"/>
        </a:p>
      </dsp:txBody>
      <dsp:txXfrm>
        <a:off x="417971" y="2644140"/>
        <a:ext cx="2889450" cy="720000"/>
      </dsp:txXfrm>
    </dsp:sp>
    <dsp:sp modelId="{617A55F8-1E76-4561-9B4D-882A0A03D05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3F5B6-F6BD-49D5-B63B-DBF0BD58A96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Anish Mahendra Kumar – Digital Marketing Professional </a:t>
          </a:r>
          <a:endParaRPr lang="en-US" sz="1800" kern="1200"/>
        </a:p>
      </dsp:txBody>
      <dsp:txXfrm>
        <a:off x="3813075" y="2644140"/>
        <a:ext cx="2889450" cy="720000"/>
      </dsp:txXfrm>
    </dsp:sp>
    <dsp:sp modelId="{3F3CC4F3-4391-44C7-B733-34D19B2EF2C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C4E5B-6396-4435-8F71-F956FD3DDBF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Campaign Launch Date- Nov 2021</a:t>
          </a:r>
          <a:endParaRPr lang="en-US" sz="1800" kern="1200" dirty="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08DCA-D885-43F3-8E3B-9176B88A33F9}">
      <dsp:nvSpPr>
        <dsp:cNvPr id="0" name=""/>
        <dsp:cNvSpPr/>
      </dsp:nvSpPr>
      <dsp:spPr>
        <a:xfrm>
          <a:off x="1152853" y="70141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9FBFA-7A66-491E-85F9-3D3DA8DE8A1A}">
      <dsp:nvSpPr>
        <dsp:cNvPr id="0" name=""/>
        <dsp:cNvSpPr/>
      </dsp:nvSpPr>
      <dsp:spPr>
        <a:xfrm>
          <a:off x="1350976" y="268264"/>
          <a:ext cx="533408" cy="533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40AA9-347B-4D0D-A9B8-D951004EDA94}">
      <dsp:nvSpPr>
        <dsp:cNvPr id="0" name=""/>
        <dsp:cNvSpPr/>
      </dsp:nvSpPr>
      <dsp:spPr>
        <a:xfrm>
          <a:off x="855669" y="1289360"/>
          <a:ext cx="1524023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Campaign Goals</a:t>
          </a:r>
          <a:endParaRPr lang="en-US" sz="1600" kern="1200" dirty="0"/>
        </a:p>
      </dsp:txBody>
      <dsp:txXfrm>
        <a:off x="855669" y="1289360"/>
        <a:ext cx="1524023" cy="710350"/>
      </dsp:txXfrm>
    </dsp:sp>
    <dsp:sp modelId="{C3478EFF-0798-4F2D-B1ED-F00F79F4F082}">
      <dsp:nvSpPr>
        <dsp:cNvPr id="0" name=""/>
        <dsp:cNvSpPr/>
      </dsp:nvSpPr>
      <dsp:spPr>
        <a:xfrm>
          <a:off x="2943581" y="70141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36CAB-8BCE-4AA9-A17B-5CB0D2ECEDA9}">
      <dsp:nvSpPr>
        <dsp:cNvPr id="0" name=""/>
        <dsp:cNvSpPr/>
      </dsp:nvSpPr>
      <dsp:spPr>
        <a:xfrm>
          <a:off x="3141704" y="268264"/>
          <a:ext cx="533408" cy="533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ED61D-0219-49F5-B298-91755C5C96E7}">
      <dsp:nvSpPr>
        <dsp:cNvPr id="0" name=""/>
        <dsp:cNvSpPr/>
      </dsp:nvSpPr>
      <dsp:spPr>
        <a:xfrm>
          <a:off x="2646396" y="1289360"/>
          <a:ext cx="1524023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Boost Sales  -20% in the next quarter</a:t>
          </a:r>
          <a:endParaRPr lang="en-US" sz="1600" kern="1200" dirty="0"/>
        </a:p>
      </dsp:txBody>
      <dsp:txXfrm>
        <a:off x="2646396" y="1289360"/>
        <a:ext cx="1524023" cy="710350"/>
      </dsp:txXfrm>
    </dsp:sp>
    <dsp:sp modelId="{624B046D-B4A9-42C5-9E82-8DC647E4C723}">
      <dsp:nvSpPr>
        <dsp:cNvPr id="0" name=""/>
        <dsp:cNvSpPr/>
      </dsp:nvSpPr>
      <dsp:spPr>
        <a:xfrm>
          <a:off x="4915134" y="70141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81B4D-C2E9-4882-AA4A-80BE0CCC4F5D}">
      <dsp:nvSpPr>
        <dsp:cNvPr id="0" name=""/>
        <dsp:cNvSpPr/>
      </dsp:nvSpPr>
      <dsp:spPr>
        <a:xfrm>
          <a:off x="5113257" y="268264"/>
          <a:ext cx="533408" cy="533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1E82A-F138-4807-8FA8-6BC8441599AE}">
      <dsp:nvSpPr>
        <dsp:cNvPr id="0" name=""/>
        <dsp:cNvSpPr/>
      </dsp:nvSpPr>
      <dsp:spPr>
        <a:xfrm>
          <a:off x="4437124" y="1289360"/>
          <a:ext cx="1885674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Elevate Brand Visibility – Increase recognition</a:t>
          </a:r>
          <a:endParaRPr lang="en-US" sz="1600" kern="1200" dirty="0"/>
        </a:p>
      </dsp:txBody>
      <dsp:txXfrm>
        <a:off x="4437124" y="1289360"/>
        <a:ext cx="1885674" cy="710350"/>
      </dsp:txXfrm>
    </dsp:sp>
    <dsp:sp modelId="{A08A6EBE-9E9E-4F10-BA98-6CC7D666C237}">
      <dsp:nvSpPr>
        <dsp:cNvPr id="0" name=""/>
        <dsp:cNvSpPr/>
      </dsp:nvSpPr>
      <dsp:spPr>
        <a:xfrm>
          <a:off x="1088364" y="2380716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B1664-B8A6-4651-9D52-21C92B85EC55}">
      <dsp:nvSpPr>
        <dsp:cNvPr id="0" name=""/>
        <dsp:cNvSpPr/>
      </dsp:nvSpPr>
      <dsp:spPr>
        <a:xfrm>
          <a:off x="1286487" y="2578839"/>
          <a:ext cx="533408" cy="533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652DD-12D9-47B7-BA7B-D1B98D33425A}">
      <dsp:nvSpPr>
        <dsp:cNvPr id="0" name=""/>
        <dsp:cNvSpPr/>
      </dsp:nvSpPr>
      <dsp:spPr>
        <a:xfrm>
          <a:off x="791180" y="3599935"/>
          <a:ext cx="1524023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Expand Customer Base- By 15 %</a:t>
          </a:r>
          <a:endParaRPr lang="en-US" sz="1600" kern="1200" dirty="0"/>
        </a:p>
      </dsp:txBody>
      <dsp:txXfrm>
        <a:off x="791180" y="3599935"/>
        <a:ext cx="1524023" cy="710350"/>
      </dsp:txXfrm>
    </dsp:sp>
    <dsp:sp modelId="{A48D61AB-93AA-4541-B24C-271D048CDE60}">
      <dsp:nvSpPr>
        <dsp:cNvPr id="0" name=""/>
        <dsp:cNvSpPr/>
      </dsp:nvSpPr>
      <dsp:spPr>
        <a:xfrm>
          <a:off x="3124406" y="2380716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56D22-6D16-4006-80BB-9E960ADA1EF2}">
      <dsp:nvSpPr>
        <dsp:cNvPr id="0" name=""/>
        <dsp:cNvSpPr/>
      </dsp:nvSpPr>
      <dsp:spPr>
        <a:xfrm>
          <a:off x="3322529" y="2578839"/>
          <a:ext cx="533408" cy="5334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CBE06-0EB4-40DA-83E0-CA13A6AB881A}">
      <dsp:nvSpPr>
        <dsp:cNvPr id="0" name=""/>
        <dsp:cNvSpPr/>
      </dsp:nvSpPr>
      <dsp:spPr>
        <a:xfrm>
          <a:off x="2581907" y="3599935"/>
          <a:ext cx="2014652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Key Metrics</a:t>
          </a:r>
          <a:br>
            <a:rPr lang="en-GB" sz="1600" kern="1200" dirty="0"/>
          </a:br>
          <a:r>
            <a:rPr lang="en-GB" sz="1600" kern="1200" dirty="0"/>
            <a:t>-Sales Growth - directly impacted revenue.</a:t>
          </a:r>
          <a:endParaRPr lang="en-US" sz="1600" kern="1200" dirty="0"/>
        </a:p>
      </dsp:txBody>
      <dsp:txXfrm>
        <a:off x="2581907" y="3599935"/>
        <a:ext cx="2014652" cy="710350"/>
      </dsp:txXfrm>
    </dsp:sp>
    <dsp:sp modelId="{813A9A53-D788-4611-BC57-58F4D773AA92}">
      <dsp:nvSpPr>
        <dsp:cNvPr id="0" name=""/>
        <dsp:cNvSpPr/>
      </dsp:nvSpPr>
      <dsp:spPr>
        <a:xfrm>
          <a:off x="5160448" y="2380716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C3D5C-B699-48C3-8135-4BCB1B7AF473}">
      <dsp:nvSpPr>
        <dsp:cNvPr id="0" name=""/>
        <dsp:cNvSpPr/>
      </dsp:nvSpPr>
      <dsp:spPr>
        <a:xfrm>
          <a:off x="5358571" y="2578839"/>
          <a:ext cx="533408" cy="5334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54550-C46A-4E90-9D58-5EFA879FF942}">
      <dsp:nvSpPr>
        <dsp:cNvPr id="0" name=""/>
        <dsp:cNvSpPr/>
      </dsp:nvSpPr>
      <dsp:spPr>
        <a:xfrm>
          <a:off x="4863264" y="3599935"/>
          <a:ext cx="1524023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Website Traffic</a:t>
          </a:r>
          <a:endParaRPr lang="en-US" sz="1600" kern="1200" dirty="0"/>
        </a:p>
      </dsp:txBody>
      <dsp:txXfrm>
        <a:off x="4863264" y="3599935"/>
        <a:ext cx="1524023" cy="710350"/>
      </dsp:txXfrm>
    </dsp:sp>
    <dsp:sp modelId="{F2DA47C8-581F-424B-B617-05DECA138557}">
      <dsp:nvSpPr>
        <dsp:cNvPr id="0" name=""/>
        <dsp:cNvSpPr/>
      </dsp:nvSpPr>
      <dsp:spPr>
        <a:xfrm>
          <a:off x="3124406" y="4691291"/>
          <a:ext cx="929654" cy="92965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B83A2-CC07-4490-B4CE-B94B60D068A4}">
      <dsp:nvSpPr>
        <dsp:cNvPr id="0" name=""/>
        <dsp:cNvSpPr/>
      </dsp:nvSpPr>
      <dsp:spPr>
        <a:xfrm>
          <a:off x="3322529" y="4889414"/>
          <a:ext cx="533408" cy="53340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66E1B-071A-4BAD-B8EC-58F18EAFFBFC}">
      <dsp:nvSpPr>
        <dsp:cNvPr id="0" name=""/>
        <dsp:cNvSpPr/>
      </dsp:nvSpPr>
      <dsp:spPr>
        <a:xfrm>
          <a:off x="2208430" y="5714304"/>
          <a:ext cx="2744507" cy="7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Customer Acquisition-acquisition rates wERE essential </a:t>
          </a:r>
          <a:endParaRPr lang="en-US" sz="1600" kern="1200" dirty="0"/>
        </a:p>
      </dsp:txBody>
      <dsp:txXfrm>
        <a:off x="2208430" y="5714304"/>
        <a:ext cx="2744507" cy="710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FCF6-8E71-4489-9F74-817464A36D64}">
      <dsp:nvSpPr>
        <dsp:cNvPr id="0" name=""/>
        <dsp:cNvSpPr/>
      </dsp:nvSpPr>
      <dsp:spPr>
        <a:xfrm>
          <a:off x="0" y="1407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50D2E-A2BC-4052-A917-38D8ADBF276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C642BA-EC1C-40FB-B871-DD727D299B1F}">
      <dsp:nvSpPr>
        <dsp:cNvPr id="0" name=""/>
        <dsp:cNvSpPr/>
      </dsp:nvSpPr>
      <dsp:spPr>
        <a:xfrm>
          <a:off x="692764" y="1407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/>
            <a:t>Short-Term Goals  </a:t>
          </a:r>
          <a:r>
            <a:rPr lang="en-GB" sz="1600" kern="1200" dirty="0"/>
            <a:t>-Specific target of 20% growth</a:t>
          </a:r>
          <a:endParaRPr lang="en-US" sz="1600" kern="1200" dirty="0"/>
        </a:p>
      </dsp:txBody>
      <dsp:txXfrm>
        <a:off x="692764" y="1407"/>
        <a:ext cx="4694737" cy="599796"/>
      </dsp:txXfrm>
    </dsp:sp>
    <dsp:sp modelId="{C38DF52B-3809-4A64-A7AA-327E98826EA6}">
      <dsp:nvSpPr>
        <dsp:cNvPr id="0" name=""/>
        <dsp:cNvSpPr/>
      </dsp:nvSpPr>
      <dsp:spPr>
        <a:xfrm>
          <a:off x="0" y="751152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DFEE1-8FFB-4716-8567-7F5CCE0B1EE5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2D8FA8-B9D7-4741-908B-787A67AEF411}">
      <dsp:nvSpPr>
        <dsp:cNvPr id="0" name=""/>
        <dsp:cNvSpPr/>
      </dsp:nvSpPr>
      <dsp:spPr>
        <a:xfrm>
          <a:off x="692764" y="751152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u="sng" kern="1200" dirty="0"/>
            <a:t>Long-Term Goals </a:t>
          </a:r>
          <a:r>
            <a:rPr lang="en-GB" sz="1900" kern="1200" dirty="0"/>
            <a:t>- </a:t>
          </a:r>
          <a:r>
            <a:rPr lang="en-GB" sz="1600" kern="1200" dirty="0"/>
            <a:t>Market dominance.</a:t>
          </a:r>
          <a:endParaRPr lang="en-US" sz="1600" kern="1200" dirty="0"/>
        </a:p>
      </dsp:txBody>
      <dsp:txXfrm>
        <a:off x="692764" y="751152"/>
        <a:ext cx="4694737" cy="599796"/>
      </dsp:txXfrm>
    </dsp:sp>
    <dsp:sp modelId="{CA4EE241-14AB-4BF9-9B22-F7D4A3213F95}">
      <dsp:nvSpPr>
        <dsp:cNvPr id="0" name=""/>
        <dsp:cNvSpPr/>
      </dsp:nvSpPr>
      <dsp:spPr>
        <a:xfrm>
          <a:off x="0" y="1500898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32CD4C-F6BF-45C1-997C-D10D650E20E2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A64075-3546-4079-B6B1-C4FDBDF0BAC7}">
      <dsp:nvSpPr>
        <dsp:cNvPr id="0" name=""/>
        <dsp:cNvSpPr/>
      </dsp:nvSpPr>
      <dsp:spPr>
        <a:xfrm>
          <a:off x="692764" y="1500898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Key Metrics</a:t>
          </a:r>
          <a:endParaRPr lang="en-US" sz="1600" kern="1200" dirty="0"/>
        </a:p>
      </dsp:txBody>
      <dsp:txXfrm>
        <a:off x="692764" y="1500898"/>
        <a:ext cx="4694737" cy="599796"/>
      </dsp:txXfrm>
    </dsp:sp>
    <dsp:sp modelId="{E0965A80-0CBC-4245-83FF-EF57A3942510}">
      <dsp:nvSpPr>
        <dsp:cNvPr id="0" name=""/>
        <dsp:cNvSpPr/>
      </dsp:nvSpPr>
      <dsp:spPr>
        <a:xfrm>
          <a:off x="0" y="2250643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731220-1464-49A5-AB5A-7993E3B8E7F0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E3513F-DD88-42CF-97EC-D09FAF55A4BA}">
      <dsp:nvSpPr>
        <dsp:cNvPr id="0" name=""/>
        <dsp:cNvSpPr/>
      </dsp:nvSpPr>
      <dsp:spPr>
        <a:xfrm>
          <a:off x="692764" y="2250643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Sales Growth</a:t>
          </a:r>
          <a:endParaRPr lang="en-US" sz="1600" kern="1200" dirty="0"/>
        </a:p>
      </dsp:txBody>
      <dsp:txXfrm>
        <a:off x="692764" y="2250643"/>
        <a:ext cx="4694737" cy="599796"/>
      </dsp:txXfrm>
    </dsp:sp>
    <dsp:sp modelId="{8B4F8B04-8FD2-4E96-9FA1-B5DE4F97E208}">
      <dsp:nvSpPr>
        <dsp:cNvPr id="0" name=""/>
        <dsp:cNvSpPr/>
      </dsp:nvSpPr>
      <dsp:spPr>
        <a:xfrm>
          <a:off x="0" y="3000388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2EDB5B-0DC7-4014-BD80-C42627A607D6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FB40F9-4E8B-421A-92E6-1430F747995D}">
      <dsp:nvSpPr>
        <dsp:cNvPr id="0" name=""/>
        <dsp:cNvSpPr/>
      </dsp:nvSpPr>
      <dsp:spPr>
        <a:xfrm>
          <a:off x="692764" y="3000388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Brand Visibility</a:t>
          </a:r>
          <a:endParaRPr lang="en-US" sz="1600" kern="1200" dirty="0"/>
        </a:p>
      </dsp:txBody>
      <dsp:txXfrm>
        <a:off x="692764" y="3000388"/>
        <a:ext cx="4694737" cy="599796"/>
      </dsp:txXfrm>
    </dsp:sp>
    <dsp:sp modelId="{BE9DDEE7-E5A1-471E-8A74-E37360167436}">
      <dsp:nvSpPr>
        <dsp:cNvPr id="0" name=""/>
        <dsp:cNvSpPr/>
      </dsp:nvSpPr>
      <dsp:spPr>
        <a:xfrm>
          <a:off x="0" y="3750134"/>
          <a:ext cx="5387501" cy="59979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E414C6-AE34-46AC-AECD-B567082000E0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777325-56C5-4655-AF9A-E59298AE0610}">
      <dsp:nvSpPr>
        <dsp:cNvPr id="0" name=""/>
        <dsp:cNvSpPr/>
      </dsp:nvSpPr>
      <dsp:spPr>
        <a:xfrm>
          <a:off x="692764" y="3750134"/>
          <a:ext cx="4694737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Customer Base Expansion</a:t>
          </a:r>
          <a:endParaRPr lang="en-US" sz="1600" kern="1200" dirty="0"/>
        </a:p>
      </dsp:txBody>
      <dsp:txXfrm>
        <a:off x="692764" y="3750134"/>
        <a:ext cx="4694737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83069-6C78-46FE-AD03-88A8456B496D}">
      <dsp:nvSpPr>
        <dsp:cNvPr id="0" name=""/>
        <dsp:cNvSpPr/>
      </dsp:nvSpPr>
      <dsp:spPr>
        <a:xfrm>
          <a:off x="299054" y="11374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14759-9346-492E-BD27-3B73049C94F9}">
      <dsp:nvSpPr>
        <dsp:cNvPr id="0" name=""/>
        <dsp:cNvSpPr/>
      </dsp:nvSpPr>
      <dsp:spPr>
        <a:xfrm>
          <a:off x="497863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D4059-E06D-498E-8860-6383A13F44FE}">
      <dsp:nvSpPr>
        <dsp:cNvPr id="0" name=""/>
        <dsp:cNvSpPr/>
      </dsp:nvSpPr>
      <dsp:spPr>
        <a:xfrm>
          <a:off x="841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Target Audience - needs and preferences.</a:t>
          </a:r>
          <a:endParaRPr lang="en-US" sz="1600" kern="1200" dirty="0"/>
        </a:p>
      </dsp:txBody>
      <dsp:txXfrm>
        <a:off x="841" y="2360857"/>
        <a:ext cx="1529296" cy="853060"/>
      </dsp:txXfrm>
    </dsp:sp>
    <dsp:sp modelId="{2EF1A703-03ED-47F6-8553-9569220DF54F}">
      <dsp:nvSpPr>
        <dsp:cNvPr id="0" name=""/>
        <dsp:cNvSpPr/>
      </dsp:nvSpPr>
      <dsp:spPr>
        <a:xfrm>
          <a:off x="2095978" y="113741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4B33A-0F21-4973-8CA0-20DEF133441E}">
      <dsp:nvSpPr>
        <dsp:cNvPr id="0" name=""/>
        <dsp:cNvSpPr/>
      </dsp:nvSpPr>
      <dsp:spPr>
        <a:xfrm>
          <a:off x="2294787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DF122-2C22-45C4-A7BA-901A388CAB51}">
      <dsp:nvSpPr>
        <dsp:cNvPr id="0" name=""/>
        <dsp:cNvSpPr/>
      </dsp:nvSpPr>
      <dsp:spPr>
        <a:xfrm>
          <a:off x="1797765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Messaging and Value Proposition</a:t>
          </a:r>
          <a:endParaRPr lang="en-US" sz="1600" kern="1200" dirty="0"/>
        </a:p>
      </dsp:txBody>
      <dsp:txXfrm>
        <a:off x="1797765" y="2360857"/>
        <a:ext cx="1529296" cy="853060"/>
      </dsp:txXfrm>
    </dsp:sp>
    <dsp:sp modelId="{2D55B309-3303-4682-82A9-8ECB7F857C74}">
      <dsp:nvSpPr>
        <dsp:cNvPr id="0" name=""/>
        <dsp:cNvSpPr/>
      </dsp:nvSpPr>
      <dsp:spPr>
        <a:xfrm>
          <a:off x="3892902" y="113741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3FB07-C645-4422-8C66-A7746D00A858}">
      <dsp:nvSpPr>
        <dsp:cNvPr id="0" name=""/>
        <dsp:cNvSpPr/>
      </dsp:nvSpPr>
      <dsp:spPr>
        <a:xfrm>
          <a:off x="4091711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C5A2A-5B6F-46DE-9132-9391554E4B68}">
      <dsp:nvSpPr>
        <dsp:cNvPr id="0" name=""/>
        <dsp:cNvSpPr/>
      </dsp:nvSpPr>
      <dsp:spPr>
        <a:xfrm>
          <a:off x="3594689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Channel Selection – Email and Content Marketing</a:t>
          </a:r>
          <a:endParaRPr lang="en-US" sz="1600" kern="1200" dirty="0"/>
        </a:p>
      </dsp:txBody>
      <dsp:txXfrm>
        <a:off x="3594689" y="2360857"/>
        <a:ext cx="1529296" cy="853060"/>
      </dsp:txXfrm>
    </dsp:sp>
    <dsp:sp modelId="{51654AFB-244F-4B96-91CD-17AED53B8F3F}">
      <dsp:nvSpPr>
        <dsp:cNvPr id="0" name=""/>
        <dsp:cNvSpPr/>
      </dsp:nvSpPr>
      <dsp:spPr>
        <a:xfrm>
          <a:off x="5689826" y="113741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2AF8C-EAFA-4F7C-A771-790DE642CA8E}">
      <dsp:nvSpPr>
        <dsp:cNvPr id="0" name=""/>
        <dsp:cNvSpPr/>
      </dsp:nvSpPr>
      <dsp:spPr>
        <a:xfrm>
          <a:off x="5888634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3B48-9732-448E-B91D-B26E01F6EFE7}">
      <dsp:nvSpPr>
        <dsp:cNvPr id="0" name=""/>
        <dsp:cNvSpPr/>
      </dsp:nvSpPr>
      <dsp:spPr>
        <a:xfrm>
          <a:off x="5391613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Content Strategy – Videos and Infographics </a:t>
          </a:r>
          <a:endParaRPr lang="en-US" sz="1600" kern="1200" dirty="0"/>
        </a:p>
      </dsp:txBody>
      <dsp:txXfrm>
        <a:off x="5391613" y="2360857"/>
        <a:ext cx="1529296" cy="853060"/>
      </dsp:txXfrm>
    </dsp:sp>
    <dsp:sp modelId="{A901D756-F6C3-4A20-97A1-489385149303}">
      <dsp:nvSpPr>
        <dsp:cNvPr id="0" name=""/>
        <dsp:cNvSpPr/>
      </dsp:nvSpPr>
      <dsp:spPr>
        <a:xfrm>
          <a:off x="7486750" y="113741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E1E05-3A07-4CE3-AB0C-C57F3CEC78E5}">
      <dsp:nvSpPr>
        <dsp:cNvPr id="0" name=""/>
        <dsp:cNvSpPr/>
      </dsp:nvSpPr>
      <dsp:spPr>
        <a:xfrm>
          <a:off x="7685558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E6D14-5311-4C37-B01C-F574DF039CA0}">
      <dsp:nvSpPr>
        <dsp:cNvPr id="0" name=""/>
        <dsp:cNvSpPr/>
      </dsp:nvSpPr>
      <dsp:spPr>
        <a:xfrm>
          <a:off x="7188537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Budget Allocation – Return on Investment</a:t>
          </a:r>
          <a:endParaRPr lang="en-US" sz="1600" kern="1200" dirty="0"/>
        </a:p>
      </dsp:txBody>
      <dsp:txXfrm>
        <a:off x="7188537" y="2360857"/>
        <a:ext cx="1529296" cy="853060"/>
      </dsp:txXfrm>
    </dsp:sp>
    <dsp:sp modelId="{7415E49F-EBD3-4F99-ABB6-F7CB7DE26AE3}">
      <dsp:nvSpPr>
        <dsp:cNvPr id="0" name=""/>
        <dsp:cNvSpPr/>
      </dsp:nvSpPr>
      <dsp:spPr>
        <a:xfrm>
          <a:off x="9283674" y="113741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842AC-1957-461F-8A7D-A13A99332B02}">
      <dsp:nvSpPr>
        <dsp:cNvPr id="0" name=""/>
        <dsp:cNvSpPr/>
      </dsp:nvSpPr>
      <dsp:spPr>
        <a:xfrm>
          <a:off x="9482482" y="133622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69B8A-F9D2-4BDA-8F73-4E909244013B}">
      <dsp:nvSpPr>
        <dsp:cNvPr id="0" name=""/>
        <dsp:cNvSpPr/>
      </dsp:nvSpPr>
      <dsp:spPr>
        <a:xfrm>
          <a:off x="8985461" y="2360857"/>
          <a:ext cx="1529296" cy="853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dirty="0"/>
            <a:t>Measurement and Analytics – KPI Related to Web traffic </a:t>
          </a:r>
          <a:endParaRPr lang="en-US" sz="1600" kern="1200" dirty="0"/>
        </a:p>
      </dsp:txBody>
      <dsp:txXfrm>
        <a:off x="8985461" y="2360857"/>
        <a:ext cx="1529296" cy="853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0B600-934A-420D-9231-BC354D849B3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Continuous Improvement</a:t>
          </a:r>
          <a:endParaRPr lang="en-US" sz="2400" kern="1200" dirty="0"/>
        </a:p>
      </dsp:txBody>
      <dsp:txXfrm>
        <a:off x="582645" y="1178"/>
        <a:ext cx="2174490" cy="1304694"/>
      </dsp:txXfrm>
    </dsp:sp>
    <dsp:sp modelId="{CF0813F1-60A3-4D82-B37B-4CD1A7FDE535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Adaptability is Key</a:t>
          </a:r>
          <a:endParaRPr lang="en-US" sz="2400" kern="1200" dirty="0"/>
        </a:p>
      </dsp:txBody>
      <dsp:txXfrm>
        <a:off x="2974584" y="1178"/>
        <a:ext cx="2174490" cy="1304694"/>
      </dsp:txXfrm>
    </dsp:sp>
    <dsp:sp modelId="{05A7F5C3-FAC2-4D57-8AAC-1AC8D1ED0D91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Customer Insights</a:t>
          </a:r>
          <a:endParaRPr lang="en-US" sz="2400" kern="1200" dirty="0"/>
        </a:p>
      </dsp:txBody>
      <dsp:txXfrm>
        <a:off x="5366524" y="1178"/>
        <a:ext cx="2174490" cy="1304694"/>
      </dsp:txXfrm>
    </dsp:sp>
    <dsp:sp modelId="{400FD6F0-A5E3-457E-879E-DB8ADC5CD34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Data-Driven Decision Making</a:t>
          </a:r>
          <a:endParaRPr lang="en-US" sz="2400" kern="1200"/>
        </a:p>
      </dsp:txBody>
      <dsp:txXfrm>
        <a:off x="7758464" y="1178"/>
        <a:ext cx="2174490" cy="1304694"/>
      </dsp:txXfrm>
    </dsp:sp>
    <dsp:sp modelId="{5DA7D3AF-D953-4203-BDC4-E131BAF1C43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Team Collaboration</a:t>
          </a:r>
          <a:endParaRPr lang="en-US" sz="2400" kern="1200"/>
        </a:p>
      </dsp:txBody>
      <dsp:txXfrm>
        <a:off x="582645" y="1523321"/>
        <a:ext cx="2174490" cy="1304694"/>
      </dsp:txXfrm>
    </dsp:sp>
    <dsp:sp modelId="{A8C264A4-C8B1-4D1E-B564-17B57758B0E2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Clear Communication</a:t>
          </a:r>
          <a:endParaRPr lang="en-US" sz="2400" kern="1200" dirty="0"/>
        </a:p>
      </dsp:txBody>
      <dsp:txXfrm>
        <a:off x="2974584" y="1523321"/>
        <a:ext cx="2174490" cy="1304694"/>
      </dsp:txXfrm>
    </dsp:sp>
    <dsp:sp modelId="{BEEB4904-1B0E-4881-80C4-4C1FBB6798A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Long-Term Thinking</a:t>
          </a:r>
          <a:endParaRPr lang="en-US" sz="2400" kern="1200"/>
        </a:p>
      </dsp:txBody>
      <dsp:txXfrm>
        <a:off x="5366524" y="1523321"/>
        <a:ext cx="2174490" cy="1304694"/>
      </dsp:txXfrm>
    </dsp:sp>
    <dsp:sp modelId="{6798FF98-85BC-411D-8043-A932573F03E3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Customer-Centric Focus</a:t>
          </a:r>
          <a:endParaRPr lang="en-US" sz="2400" kern="1200"/>
        </a:p>
      </dsp:txBody>
      <dsp:txXfrm>
        <a:off x="7758464" y="1523321"/>
        <a:ext cx="2174490" cy="1304694"/>
      </dsp:txXfrm>
    </dsp:sp>
    <dsp:sp modelId="{E5C57D78-8EC0-4102-B0E7-1D09D2547559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Risk Mitigation</a:t>
          </a:r>
          <a:endParaRPr lang="en-US" sz="2400" kern="1200" dirty="0"/>
        </a:p>
      </dsp:txBody>
      <dsp:txXfrm>
        <a:off x="4170554" y="3045465"/>
        <a:ext cx="2174490" cy="1304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9DDFD-BFAC-4861-816B-017643C3CFD9}">
      <dsp:nvSpPr>
        <dsp:cNvPr id="0" name=""/>
        <dsp:cNvSpPr/>
      </dsp:nvSpPr>
      <dsp:spPr>
        <a:xfrm>
          <a:off x="623145" y="949419"/>
          <a:ext cx="1098000" cy="109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1D909-9685-4564-895B-D698FDEB1A4F}">
      <dsp:nvSpPr>
        <dsp:cNvPr id="0" name=""/>
        <dsp:cNvSpPr/>
      </dsp:nvSpPr>
      <dsp:spPr>
        <a:xfrm>
          <a:off x="857145" y="11834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36BF3-B7B0-42DB-81A9-D5F2627F7DDA}">
      <dsp:nvSpPr>
        <dsp:cNvPr id="0" name=""/>
        <dsp:cNvSpPr/>
      </dsp:nvSpPr>
      <dsp:spPr>
        <a:xfrm>
          <a:off x="272145" y="2389419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/>
            <a:t>Strategic Focus</a:t>
          </a:r>
          <a:endParaRPr lang="en-US" sz="2400" kern="1200" dirty="0"/>
        </a:p>
      </dsp:txBody>
      <dsp:txXfrm>
        <a:off x="272145" y="2389419"/>
        <a:ext cx="1800000" cy="1012500"/>
      </dsp:txXfrm>
    </dsp:sp>
    <dsp:sp modelId="{FF884ADD-9163-42DD-81C2-2F56CCB68402}">
      <dsp:nvSpPr>
        <dsp:cNvPr id="0" name=""/>
        <dsp:cNvSpPr/>
      </dsp:nvSpPr>
      <dsp:spPr>
        <a:xfrm>
          <a:off x="2738145" y="949419"/>
          <a:ext cx="1098000" cy="109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B01A8-5278-444E-8C4F-65E68FFB9895}">
      <dsp:nvSpPr>
        <dsp:cNvPr id="0" name=""/>
        <dsp:cNvSpPr/>
      </dsp:nvSpPr>
      <dsp:spPr>
        <a:xfrm>
          <a:off x="2972145" y="11834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A34BA-5C16-4FAA-968E-4B6DB49D0D99}">
      <dsp:nvSpPr>
        <dsp:cNvPr id="0" name=""/>
        <dsp:cNvSpPr/>
      </dsp:nvSpPr>
      <dsp:spPr>
        <a:xfrm>
          <a:off x="2387145" y="2389419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/>
            <a:t>Data-Driven Decisions</a:t>
          </a:r>
          <a:endParaRPr lang="en-US" sz="2400" kern="1200" dirty="0"/>
        </a:p>
      </dsp:txBody>
      <dsp:txXfrm>
        <a:off x="2387145" y="2389419"/>
        <a:ext cx="1800000" cy="1012500"/>
      </dsp:txXfrm>
    </dsp:sp>
    <dsp:sp modelId="{650260E3-94CA-4C32-9E6A-92934FA1AC5C}">
      <dsp:nvSpPr>
        <dsp:cNvPr id="0" name=""/>
        <dsp:cNvSpPr/>
      </dsp:nvSpPr>
      <dsp:spPr>
        <a:xfrm>
          <a:off x="5057895" y="949419"/>
          <a:ext cx="1098000" cy="109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DFFB9-8463-4608-8043-4BCD0A253B47}">
      <dsp:nvSpPr>
        <dsp:cNvPr id="0" name=""/>
        <dsp:cNvSpPr/>
      </dsp:nvSpPr>
      <dsp:spPr>
        <a:xfrm>
          <a:off x="5291895" y="11834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96849-76A1-4BF7-B941-973602967ECA}">
      <dsp:nvSpPr>
        <dsp:cNvPr id="0" name=""/>
        <dsp:cNvSpPr/>
      </dsp:nvSpPr>
      <dsp:spPr>
        <a:xfrm>
          <a:off x="4502145" y="2389419"/>
          <a:ext cx="2209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/>
            <a:t>Collaboration and Adaptability</a:t>
          </a:r>
          <a:endParaRPr lang="en-US" sz="2400" kern="1200" dirty="0"/>
        </a:p>
      </dsp:txBody>
      <dsp:txXfrm>
        <a:off x="4502145" y="2389419"/>
        <a:ext cx="2209500" cy="1012500"/>
      </dsp:txXfrm>
    </dsp:sp>
    <dsp:sp modelId="{B7CE1613-50D3-45DD-87FA-249709BA9626}">
      <dsp:nvSpPr>
        <dsp:cNvPr id="0" name=""/>
        <dsp:cNvSpPr/>
      </dsp:nvSpPr>
      <dsp:spPr>
        <a:xfrm>
          <a:off x="7377645" y="949419"/>
          <a:ext cx="1098000" cy="109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56C75-987C-4B3B-A489-45373A095752}">
      <dsp:nvSpPr>
        <dsp:cNvPr id="0" name=""/>
        <dsp:cNvSpPr/>
      </dsp:nvSpPr>
      <dsp:spPr>
        <a:xfrm>
          <a:off x="7611645" y="11834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0A314-DD55-4CD7-9879-D008A8D25576}">
      <dsp:nvSpPr>
        <dsp:cNvPr id="0" name=""/>
        <dsp:cNvSpPr/>
      </dsp:nvSpPr>
      <dsp:spPr>
        <a:xfrm>
          <a:off x="7026645" y="2389419"/>
          <a:ext cx="18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/>
            <a:t>Customer-Centric Approach</a:t>
          </a:r>
          <a:endParaRPr lang="en-US" sz="2400" kern="1200" dirty="0"/>
        </a:p>
      </dsp:txBody>
      <dsp:txXfrm>
        <a:off x="7026645" y="2389419"/>
        <a:ext cx="1800000" cy="1012500"/>
      </dsp:txXfrm>
    </dsp:sp>
    <dsp:sp modelId="{849A3F8B-F13A-4796-90D5-C1BAA6D52A6D}">
      <dsp:nvSpPr>
        <dsp:cNvPr id="0" name=""/>
        <dsp:cNvSpPr/>
      </dsp:nvSpPr>
      <dsp:spPr>
        <a:xfrm>
          <a:off x="9638849" y="949419"/>
          <a:ext cx="1098000" cy="109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BBFB2-33A3-4CC7-9715-97A7544307B9}">
      <dsp:nvSpPr>
        <dsp:cNvPr id="0" name=""/>
        <dsp:cNvSpPr/>
      </dsp:nvSpPr>
      <dsp:spPr>
        <a:xfrm>
          <a:off x="9872849" y="11834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36219-7698-4761-9EED-EB1ACEFB8C24}">
      <dsp:nvSpPr>
        <dsp:cNvPr id="0" name=""/>
        <dsp:cNvSpPr/>
      </dsp:nvSpPr>
      <dsp:spPr>
        <a:xfrm>
          <a:off x="9141645" y="2389419"/>
          <a:ext cx="209241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 dirty="0"/>
            <a:t>Continuous Improvement</a:t>
          </a:r>
          <a:endParaRPr lang="en-US" sz="2400" kern="1200" dirty="0"/>
        </a:p>
      </dsp:txBody>
      <dsp:txXfrm>
        <a:off x="9141645" y="2389419"/>
        <a:ext cx="209241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728D-3400-44AD-84B8-E6414CB37F5B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50770-9551-48BD-8778-BBB32C780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3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50770-9551-48BD-8778-BBB32C7809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6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D2F0-E25F-FCAF-7DAC-3514F212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B61C-42A6-8C1B-A1D3-646BC65D9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79A6-6BA4-B360-40F6-5C170B3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4C20-6A56-12F3-445A-7A488605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66D9-1D77-BAA0-054A-CC4B53C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9850-97B5-D295-B57B-23B7B5F9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BEC65-D768-1A49-3567-6079F8DA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2B16-B86C-BC2D-9EBF-3FB4A640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6CF5-7D16-B77F-6D77-6F9422BE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4DEC-E8EA-4F0C-F364-7BD9415D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6AA5F-B440-F3B7-131F-601A9BEC7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A1FA5-9E92-E608-0146-2DAF2F0A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8A5F-726D-69A5-CE23-505E4CA2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6B46-E1B8-FA9B-5463-749A116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8EFB-93DA-3ABB-10CB-63BB2A42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0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61C4-1C79-5FD2-49FC-8029FAD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F7F2-D29C-31B3-410C-F070256D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C90-DBAF-EDAA-4F35-3418DAD9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412B-3ACC-0753-B4E1-1892C4F0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492DC-0B51-B024-B521-AF979EAC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9765-8E21-1893-D2A3-6D537F21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0E2A-ABD8-AD39-77AB-50049718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DBDE-343C-ED9D-7258-A60E5EA2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1FF6-6E96-2716-2952-04BA804B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3DEB-E370-83E4-5F31-8818E59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1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7C7-A1B3-BD5C-89C2-9559B0A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C970-98C6-AFF2-77DF-5AF890FD3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D1EDB-5775-2359-11A9-3A945EB3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D7CD-89A8-1085-4239-6C95BA4D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6AA6B-5921-6314-4A24-D2931F3E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D22A6-2DFC-F348-C2F4-5BC2B4AE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FE92-8F2B-A653-73DF-433B46D8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FED9-A784-EC49-780D-106C6138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FE237-D743-E458-D747-BB5D9C5A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61F80-6F01-9975-672A-CAB5E0008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E4865-EC25-D9EA-DBFC-7550B149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586D-7FE2-41AD-2062-CF3F4E38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A2299-F5A3-BB5B-D770-6A3386D3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C284C-CD9B-DC5A-2628-A5FF80AE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DEC5-AC6E-F055-DE89-08E81454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90DB0-E165-7AC4-91DC-56F42A6A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02EDA-1660-830D-E7C9-56F8185B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63AD7-D06E-AFA6-DE5E-757BBF33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D863A-D128-5422-913E-D752B444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80DB1-BF8F-F33A-1E67-34D17D8B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003C-84C1-15F9-F22A-E6CD5763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4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D7D-1E8B-FE3B-DF2C-034E380F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A2DD-CBC5-ACB3-A426-19DB3D12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6650-9A25-3D3D-B08E-2D643B6F4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686C-1736-6593-ADB0-F6EA22AE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8C16-5908-563B-E5DA-E85C9A9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19209-BD00-10C6-C2DE-60557454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D988-FFFD-29DC-06B2-BBCDA4A0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F0FC8-2611-1638-25C8-9FBEC2E4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A5078-E61D-4B59-D8CC-B5AF6185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0B0B-92CA-D928-6C1B-182E3A7C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2377-09E1-BB4A-84AF-E4F3EF4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6684-3A5D-39FE-8BA8-042ECB4E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A6E4E-665F-97E8-B2AC-4E49E7E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2058-2832-DC28-9367-8EC48839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3106-1E8C-2200-ABD7-78B627CF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3EFB-36C6-4594-AA28-3769F2DA2F08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1671-70C9-7EC9-D174-0462AC80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3634-A58B-C7D7-F6F8-C8493D580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6F05-923F-48FF-939F-E50B5CD77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2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czo.com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76B47A92-50FB-8CF8-E42A-70A17643A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73412"/>
              </p:ext>
            </p:extLst>
          </p:nvPr>
        </p:nvGraphicFramePr>
        <p:xfrm>
          <a:off x="975360" y="2602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Eleczo India Pvt Ltd « Enforum.Net Website Directory">
            <a:extLst>
              <a:ext uri="{FF2B5EF4-FFF2-40B4-BE49-F238E27FC236}">
                <a16:creationId xmlns:a16="http://schemas.microsoft.com/office/drawing/2014/main" id="{7B682BDF-74F9-D1A2-264F-174A5DE4A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10" y="155165"/>
            <a:ext cx="6914579" cy="24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BBD76-5E67-316F-C50D-65367F5A13F8}"/>
              </a:ext>
            </a:extLst>
          </p:cNvPr>
          <p:cNvSpPr txBox="1"/>
          <p:nvPr/>
        </p:nvSpPr>
        <p:spPr>
          <a:xfrm>
            <a:off x="2585184" y="2445557"/>
            <a:ext cx="8145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8"/>
              </a:rPr>
              <a:t>India's Best Home &amp; Industrial Electrical Products Online Shopping Store (eleczo.com)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06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FE92C-B282-4614-C109-69311B68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IT WAS SUCCESSFUL</a:t>
            </a:r>
            <a:endParaRPr lang="en-GB" b="1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4DA51739-E7EE-9DF3-2902-07655069B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73" r="20219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0731-35AE-D97D-1E91-723FADA4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Approach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Compelling Value Proposition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Data-Informed Decision Making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Multi-Channel Strategy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Metrics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Customer-Centric Focus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Team Effort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3794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E382C-53A7-07E2-CE58-86A6FC308A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-913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60541-B160-D7B4-1C3A-2489C97A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63" y="250031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LEARNED</a:t>
            </a:r>
            <a:endParaRPr lang="en-GB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F39081-266B-7DE9-EB2A-18B057BE5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060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2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0200A-E115-FC99-D2DE-334AB64C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20" b="10711"/>
          <a:stretch/>
        </p:blipFill>
        <p:spPr>
          <a:xfrm>
            <a:off x="9164" y="915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203EB-8626-BB68-EBAD-DA824067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GB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A652E-A091-285B-EBE0-89B54FBEA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109635"/>
              </p:ext>
            </p:extLst>
          </p:nvPr>
        </p:nvGraphicFramePr>
        <p:xfrm>
          <a:off x="119743" y="1844286"/>
          <a:ext cx="1150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585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7D64BA33-5019-F6E6-2C07-754E05AD1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1833" b="13167"/>
          <a:stretch/>
        </p:blipFill>
        <p:spPr>
          <a:xfrm>
            <a:off x="20" y="-27395"/>
            <a:ext cx="12191980" cy="685800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30CF-D04F-A9EE-4CFA-DE5DA72B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50" y="3258593"/>
            <a:ext cx="15188422" cy="628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543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erified Brand">
            <a:extLst>
              <a:ext uri="{FF2B5EF4-FFF2-40B4-BE49-F238E27FC236}">
                <a16:creationId xmlns:a16="http://schemas.microsoft.com/office/drawing/2014/main" id="{DBE37179-AA38-EF36-4670-A350B27D0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18" y="1035459"/>
            <a:ext cx="4793644" cy="479364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3560C2-4022-DF2D-988D-F58C7EDB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808" y="904603"/>
            <a:ext cx="8099552" cy="5843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4400" b="1" dirty="0">
                <a:solidFill>
                  <a:schemeClr val="tx2"/>
                </a:solidFill>
                <a:latin typeface="+mj-lt"/>
              </a:rPr>
              <a:t>COMPANY OVERVIEW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Introduction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Industry Background</a:t>
            </a:r>
          </a:p>
          <a:p>
            <a:r>
              <a:rPr lang="en-GB" sz="2400" dirty="0">
                <a:solidFill>
                  <a:schemeClr val="tx2"/>
                </a:solidFill>
              </a:rPr>
              <a:t>Target Audience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Products and Services</a:t>
            </a:r>
          </a:p>
          <a:p>
            <a:r>
              <a:rPr lang="en-GB" sz="2400" dirty="0">
                <a:solidFill>
                  <a:schemeClr val="tx2"/>
                </a:solidFill>
              </a:rPr>
              <a:t>Mission and Values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4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87DB7-8FE1-7696-6FED-3EC3E470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7" y="841248"/>
            <a:ext cx="4356604" cy="5936894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GB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CAMPAIGN OBJECTIVE</a:t>
            </a:r>
            <a:br>
              <a:rPr lang="en-GB" sz="4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4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Increase </a:t>
            </a:r>
            <a:r>
              <a:rPr lang="en-GB" sz="2400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rand </a:t>
            </a:r>
            <a:r>
              <a:rPr lang="en-GB" sz="2400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wareness</a:t>
            </a:r>
            <a:b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Drive Sales</a:t>
            </a:r>
            <a:b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2400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Positioning</a:t>
            </a:r>
            <a:endParaRPr lang="en-GB" sz="24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7C35A-A01B-62FA-80AA-76532B30D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89357"/>
              </p:ext>
            </p:extLst>
          </p:nvPr>
        </p:nvGraphicFramePr>
        <p:xfrm>
          <a:off x="4985886" y="349878"/>
          <a:ext cx="7178468" cy="669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0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C36A-9434-A639-167F-B5EFC547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CAMPAIGN’S MISSION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35FBC-E50A-7307-7127-246C40296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3" r="17350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D540A-682F-23D9-26BE-6DC9A57C2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410932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9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70856B56-7DD8-AD33-98D3-E7E60622C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4829C-DF99-F127-41CD-DEEB77C4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MARKET RESEARCH ANALYSIS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E5623E5-8C75-EE1B-EC54-FA522B5E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 Segmentation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 Analysis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Behaviour Insights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Industry Trends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Feedback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25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2C7-1E1B-15E5-10D8-CC87B67E68BD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CAMPAIGN STRATEGY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0F252-FD65-9FE0-B1D7-BF7E121E3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2024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07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2D9F-F85D-F2EA-15F8-4FAD5EB3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CAMPAIGN EXECUTION</a:t>
            </a:r>
            <a:endParaRPr lang="en-GB" b="1" dirty="0"/>
          </a:p>
        </p:txBody>
      </p:sp>
      <p:pic>
        <p:nvPicPr>
          <p:cNvPr id="14" name="Picture 13" descr="White bulbs with a yellow one standing out">
            <a:extLst>
              <a:ext uri="{FF2B5EF4-FFF2-40B4-BE49-F238E27FC236}">
                <a16:creationId xmlns:a16="http://schemas.microsoft.com/office/drawing/2014/main" id="{F211B4F9-767E-DF0D-F1B0-863351D6C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7" b="4887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FA7B-D598-C3ED-CC1A-2AB0A102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3871722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Timeline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Cross-Functional Team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Creation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Advertising and Promotion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A/B Testing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and Adaptations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92506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eople working on ideas">
            <a:extLst>
              <a:ext uri="{FF2B5EF4-FFF2-40B4-BE49-F238E27FC236}">
                <a16:creationId xmlns:a16="http://schemas.microsoft.com/office/drawing/2014/main" id="{528C72B2-AF7B-0BA6-69AB-D7DAA7ACE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8" b="678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D5760-828E-1C0D-65FB-2E5D7B27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CREATIVE ASSETS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B270-2E18-E95E-1F1E-3F3DDF81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Elements</a:t>
            </a:r>
          </a:p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  <a:endParaRPr lang="en-GB" sz="1600" dirty="0">
              <a:solidFill>
                <a:schemeClr val="bg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Storytelling</a:t>
            </a:r>
          </a:p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 (CTA)</a:t>
            </a:r>
            <a:endParaRPr lang="en-GB" sz="1600" dirty="0">
              <a:solidFill>
                <a:schemeClr val="bg1">
                  <a:alpha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Adaptability</a:t>
            </a:r>
          </a:p>
          <a:p>
            <a:r>
              <a:rPr lang="en-GB" sz="1600" dirty="0">
                <a:solidFill>
                  <a:schemeClr val="bg1">
                    <a:alpha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User-Generated Content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F9F4-F549-92AE-0300-769E2327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GB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A78B-3280-1A16-3877-6A7DBB13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62" y="2116800"/>
            <a:ext cx="4544762" cy="3602935"/>
          </a:xfrm>
        </p:spPr>
        <p:txBody>
          <a:bodyPr>
            <a:normAutofit/>
          </a:bodyPr>
          <a:lstStyle/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Growth - a remarkable 23% increase in sales during the targeted quarter, exceeding our initial goal of 20%.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Visibility - 30% rise in social media mentions, a 25% increase in branded keyword searches, and a 15% boost in website traffic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Base Expansion –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18%, surpassing our initial goal of 15%. 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Metrics - The CTR for our email marketing campaigns increased by 12%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on Investment (ROI)- ROI of 4.5:1.</a:t>
            </a:r>
          </a:p>
          <a:p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Feedback - a 95% satisfaction rate among our existing customers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2C7FBEC8-8A62-7116-AB55-716E23467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3" b="12237"/>
          <a:stretch/>
        </p:blipFill>
        <p:spPr>
          <a:xfrm>
            <a:off x="6623924" y="951721"/>
            <a:ext cx="5334160" cy="52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386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CAMPAIGN OBJECTIVE  - Increase Brand Awareness - Drive Sales - Positioning</vt:lpstr>
      <vt:lpstr>CAMPAIGN’S MISSION</vt:lpstr>
      <vt:lpstr>MARKET RESEARCH ANALYSIS</vt:lpstr>
      <vt:lpstr>PowerPoint Presentation</vt:lpstr>
      <vt:lpstr>CAMPAIGN EXECUTION</vt:lpstr>
      <vt:lpstr>CREATIVE ASSETS</vt:lpstr>
      <vt:lpstr>RESULTS</vt:lpstr>
      <vt:lpstr>WHY IT WAS SUCCESSFUL</vt:lpstr>
      <vt:lpstr>LESSONS LEARNED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</dc:creator>
  <cp:lastModifiedBy>Anish M</cp:lastModifiedBy>
  <cp:revision>15</cp:revision>
  <dcterms:created xsi:type="dcterms:W3CDTF">2023-11-07T13:23:39Z</dcterms:created>
  <dcterms:modified xsi:type="dcterms:W3CDTF">2023-11-08T15:41:17Z</dcterms:modified>
</cp:coreProperties>
</file>