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4"/>
  </p:notesMasterIdLst>
  <p:sldIdLst>
    <p:sldId id="260" r:id="rId2"/>
    <p:sldId id="256" r:id="rId3"/>
    <p:sldId id="259" r:id="rId4"/>
    <p:sldId id="257" r:id="rId5"/>
    <p:sldId id="264" r:id="rId6"/>
    <p:sldId id="265" r:id="rId7"/>
    <p:sldId id="261" r:id="rId8"/>
    <p:sldId id="266" r:id="rId9"/>
    <p:sldId id="262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0A3D6-0CC9-EB43-B3F2-4CAF924437E2}" type="datetimeFigureOut">
              <a:rPr lang="en-BD" smtClean="0"/>
              <a:t>2/15/25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075EF-0A93-CC45-8E01-77FB0A72210C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3965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A40C-769A-D04F-B3A9-2A187F904790}" type="datetime1">
              <a:rPr lang="en-US" smtClean="0"/>
              <a:t>2/15/25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04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313C-1A7E-4A4F-B0F3-4616C397D117}" type="datetime1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53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7E1F-5C6E-8347-B7A1-9F0347A25358}" type="datetime1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15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FA93-F477-5B45-B93D-FC2A5315E317}" type="datetime1">
              <a:rPr lang="en-US" smtClean="0"/>
              <a:t>2/15/25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25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ADCA-38A1-4D43-838B-F642ECACFAA9}" type="datetime1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88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13E8-DB67-C549-B197-3DAD66E18E23}" type="datetime1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40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32AE-0EFB-1642-97B0-B6F317FF3198}" type="datetime1">
              <a:rPr lang="en-US" smtClean="0"/>
              <a:t>2/15/25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15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4E71-2F38-F341-9E55-902AE61114BD}" type="datetime1">
              <a:rPr lang="en-US" smtClean="0"/>
              <a:t>2/15/25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0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5EF56-AC5A-5248-8E3C-0F82079AD6B4}" type="datetime1">
              <a:rPr lang="en-US" smtClean="0"/>
              <a:t>2/15/25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22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1414-D6C2-404F-B51B-794C16B70971}" type="datetime1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D806-EEBD-6040-9AFE-8A4F7AC51C12}" type="datetime1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23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66C96B7-74D1-BF49-B30A-C9F16CFA3E20}" type="datetime1">
              <a:rPr lang="en-US" smtClean="0"/>
              <a:t>2/15/25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9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45663-D884-B502-CB10-3D94DAFAF9E3}"/>
              </a:ext>
            </a:extLst>
          </p:cNvPr>
          <p:cNvSpPr txBox="1"/>
          <p:nvPr/>
        </p:nvSpPr>
        <p:spPr>
          <a:xfrm>
            <a:off x="3944545" y="2767280"/>
            <a:ext cx="43029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en-BD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27457-6043-A956-28EB-669CD4B0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3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3DC68-1403-6802-CA01-DF096D888B41}"/>
              </a:ext>
            </a:extLst>
          </p:cNvPr>
          <p:cNvSpPr txBox="1"/>
          <p:nvPr/>
        </p:nvSpPr>
        <p:spPr>
          <a:xfrm>
            <a:off x="1103238" y="945931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C4225-DF97-5312-4678-51D288D1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7" y="1496149"/>
            <a:ext cx="9377609" cy="482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CBF2BD-9CEB-685C-9C78-43C55131EC01}"/>
              </a:ext>
            </a:extLst>
          </p:cNvPr>
          <p:cNvSpPr txBox="1"/>
          <p:nvPr/>
        </p:nvSpPr>
        <p:spPr>
          <a:xfrm>
            <a:off x="1103238" y="240374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2A9E1-94BE-CE97-EC5C-106FF59F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917" y="2935289"/>
            <a:ext cx="9555379" cy="220248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9DF159-5A18-9AB2-6823-E1C6F9CD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0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3DC68-1403-6802-CA01-DF096D888B41}"/>
              </a:ext>
            </a:extLst>
          </p:cNvPr>
          <p:cNvSpPr txBox="1"/>
          <p:nvPr/>
        </p:nvSpPr>
        <p:spPr>
          <a:xfrm>
            <a:off x="902481" y="656114"/>
            <a:ext cx="3438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View to find book location</a:t>
            </a:r>
            <a:endParaRPr lang="en-BD" sz="20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9DF159-5A18-9AB2-6823-E1C6F9CD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5F8AE-1A69-1418-D401-5F0CF15F1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" t="38845" r="7380" b="24943"/>
          <a:stretch/>
        </p:blipFill>
        <p:spPr>
          <a:xfrm>
            <a:off x="1515590" y="1398666"/>
            <a:ext cx="9160819" cy="51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2C3FC-E876-529D-859B-12B8EC1FE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01" t="44896" b="-1"/>
          <a:stretch/>
        </p:blipFill>
        <p:spPr>
          <a:xfrm>
            <a:off x="3324015" y="2252373"/>
            <a:ext cx="5543968" cy="355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A7AE21-6C18-ED11-3A12-03F8A821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8E8A9-BFFC-495F-3A01-08BE5FE8AF7A}"/>
              </a:ext>
            </a:extLst>
          </p:cNvPr>
          <p:cNvSpPr txBox="1"/>
          <p:nvPr/>
        </p:nvSpPr>
        <p:spPr>
          <a:xfrm>
            <a:off x="3587558" y="2767280"/>
            <a:ext cx="50230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67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56234-7236-E1E2-09F8-ED88CAA5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2599872"/>
            <a:ext cx="4425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200" dirty="0"/>
              <a:t>Library Management System Database</a:t>
            </a:r>
            <a:endParaRPr lang="en-BD" sz="4200" dirty="0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4F06BB20-ECE5-6A3B-6C94-520A32BD1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84" r="28493" b="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08593F-D0A5-F8F5-A732-A395C9D1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2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5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8DAB5-0077-4C66-5CF5-591995FE1129}"/>
              </a:ext>
            </a:extLst>
          </p:cNvPr>
          <p:cNvSpPr txBox="1"/>
          <p:nvPr/>
        </p:nvSpPr>
        <p:spPr>
          <a:xfrm>
            <a:off x="705097" y="1001805"/>
            <a:ext cx="55584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FF802-5509-93C9-F66C-CEEB4B47CF03}"/>
              </a:ext>
            </a:extLst>
          </p:cNvPr>
          <p:cNvSpPr txBox="1"/>
          <p:nvPr/>
        </p:nvSpPr>
        <p:spPr>
          <a:xfrm>
            <a:off x="1933903" y="46140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4F0DAE-B58C-69D9-C801-2C774AE7F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03460"/>
              </p:ext>
            </p:extLst>
          </p:nvPr>
        </p:nvGraphicFramePr>
        <p:xfrm>
          <a:off x="1226099" y="4296231"/>
          <a:ext cx="4533900" cy="51371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89530">
                  <a:extLst>
                    <a:ext uri="{9D8B030D-6E8A-4147-A177-3AD203B41FA5}">
                      <a16:colId xmlns:a16="http://schemas.microsoft.com/office/drawing/2014/main" val="2693935247"/>
                    </a:ext>
                  </a:extLst>
                </a:gridCol>
                <a:gridCol w="1944370">
                  <a:extLst>
                    <a:ext uri="{9D8B030D-6E8A-4147-A177-3AD203B41FA5}">
                      <a16:colId xmlns:a16="http://schemas.microsoft.com/office/drawing/2014/main" val="4240831557"/>
                    </a:ext>
                  </a:extLst>
                </a:gridCol>
              </a:tblGrid>
              <a:tr h="271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B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B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713985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Fahad </a:t>
                      </a:r>
                      <a:r>
                        <a:rPr lang="en-US" sz="1400" dirty="0" err="1">
                          <a:effectLst/>
                        </a:rPr>
                        <a:t>Ahammed</a:t>
                      </a:r>
                      <a:endParaRPr lang="en-B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2020-2-60-174</a:t>
                      </a:r>
                      <a:endParaRPr lang="en-B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446242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D05754D-F8DF-9E21-9262-394FC9760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696" y="3872541"/>
            <a:ext cx="32852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BD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Submitted</a:t>
            </a:r>
            <a:r>
              <a:rPr kumimoji="0" lang="en-US" altLang="en-BD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By:</a:t>
            </a:r>
            <a:endParaRPr kumimoji="0" lang="en-US" altLang="en-BD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9ED07-3496-45EA-5907-0BAC8A1B0353}"/>
              </a:ext>
            </a:extLst>
          </p:cNvPr>
          <p:cNvSpPr txBox="1"/>
          <p:nvPr/>
        </p:nvSpPr>
        <p:spPr>
          <a:xfrm>
            <a:off x="528135" y="2235970"/>
            <a:ext cx="5929828" cy="92333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Dr. Md Mostofa Kamal Rasel</a:t>
            </a:r>
            <a:endParaRPr lang="en-BD" dirty="0"/>
          </a:p>
          <a:p>
            <a:pPr algn="ctr"/>
            <a:r>
              <a:rPr lang="en-US" dirty="0"/>
              <a:t>Assistant Professor</a:t>
            </a:r>
            <a:endParaRPr lang="en-BD" dirty="0"/>
          </a:p>
          <a:p>
            <a:pPr algn="ctr"/>
            <a:r>
              <a:rPr lang="en-US" dirty="0"/>
              <a:t>Department of Computer Science and Engineering</a:t>
            </a:r>
            <a:endParaRPr lang="en-BD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AC10F0-8D78-4287-5B14-67278BFC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460DD8-BFE4-B9A7-B0FD-A51273228B0D}"/>
              </a:ext>
            </a:extLst>
          </p:cNvPr>
          <p:cNvSpPr txBox="1"/>
          <p:nvPr/>
        </p:nvSpPr>
        <p:spPr>
          <a:xfrm>
            <a:off x="435169" y="165479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BD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Submitted To: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11315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5EF82-BB30-A56A-1E4C-FFF6B8FC1597}"/>
              </a:ext>
            </a:extLst>
          </p:cNvPr>
          <p:cNvSpPr txBox="1"/>
          <p:nvPr/>
        </p:nvSpPr>
        <p:spPr>
          <a:xfrm>
            <a:off x="4447308" y="451643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/>
              <a:t>Objectives: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Tracking activities of all members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Location of books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Proper understanding about ERD, RS and relations between entity set.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9F31D-EAC5-204B-EE12-E466F8E0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4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5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E389E-5DE5-D147-445C-25B08CDC0445}"/>
              </a:ext>
            </a:extLst>
          </p:cNvPr>
          <p:cNvSpPr txBox="1"/>
          <p:nvPr/>
        </p:nvSpPr>
        <p:spPr>
          <a:xfrm>
            <a:off x="720861" y="45675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CE3EC-70C7-797B-CC76-A5886B70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90" y="1010748"/>
            <a:ext cx="10355620" cy="54432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77904-AC88-6672-9A7D-4279C279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5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0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45D158-E7D9-E5C3-584F-63E55AF9E020}"/>
              </a:ext>
            </a:extLst>
          </p:cNvPr>
          <p:cNvSpPr txBox="1"/>
          <p:nvPr/>
        </p:nvSpPr>
        <p:spPr>
          <a:xfrm>
            <a:off x="600788" y="549459"/>
            <a:ext cx="2648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000" b="1" dirty="0"/>
              <a:t>R</a:t>
            </a:r>
            <a:r>
              <a:rPr lang="en-US" sz="2000" b="1" dirty="0"/>
              <a:t>elational </a:t>
            </a:r>
            <a:r>
              <a:rPr lang="en-BD" sz="2000" b="1" dirty="0"/>
              <a:t>S</a:t>
            </a:r>
            <a:r>
              <a:rPr lang="en-US" sz="2000" b="1" dirty="0"/>
              <a:t>chema</a:t>
            </a:r>
            <a:endParaRPr lang="en-BD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E4DD7-CE0D-FCBB-4E40-5B0213F8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08" y="1280160"/>
            <a:ext cx="10347384" cy="46282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C069E-ACC4-5F01-862E-45D7BFFD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6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3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66B6F3-C85E-B456-7BA9-2C7B73DAFD75}"/>
              </a:ext>
            </a:extLst>
          </p:cNvPr>
          <p:cNvSpPr txBox="1"/>
          <p:nvPr/>
        </p:nvSpPr>
        <p:spPr>
          <a:xfrm>
            <a:off x="764732" y="689791"/>
            <a:ext cx="25138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cs typeface="Times New Roman" panose="02020603050405020304" pitchFamily="18" charset="0"/>
              </a:rPr>
              <a:t>Entity 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 Strong entity set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 Weak entity set</a:t>
            </a:r>
            <a:endParaRPr lang="en-BD" sz="2000" dirty="0">
              <a:cs typeface="Times New Roman" panose="02020603050405020304" pitchFamily="18" charset="0"/>
            </a:endParaRPr>
          </a:p>
          <a:p>
            <a:endParaRPr lang="en-BD" sz="2000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725A3-3982-553F-EFAC-D210F733C43C}"/>
              </a:ext>
            </a:extLst>
          </p:cNvPr>
          <p:cNvSpPr txBox="1"/>
          <p:nvPr/>
        </p:nvSpPr>
        <p:spPr>
          <a:xfrm>
            <a:off x="2021647" y="2298843"/>
            <a:ext cx="2076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Weak entity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154E02-FF02-149F-F0CE-D2228EB2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2953789"/>
            <a:ext cx="6273800" cy="25527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0745EA-C642-26B3-35BE-930BAB2A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29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CFDEF-1B92-548C-59CE-560050B9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BF314-DAD9-93E6-7F08-172C9A3CCB8B}"/>
              </a:ext>
            </a:extLst>
          </p:cNvPr>
          <p:cNvSpPr txBox="1"/>
          <p:nvPr/>
        </p:nvSpPr>
        <p:spPr>
          <a:xfrm>
            <a:off x="1821654" y="981627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Multivalued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EDD6-BDF4-59BF-D5A5-354C1803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96" y="1729866"/>
            <a:ext cx="4376804" cy="3432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24D54-86F9-F32B-F18C-E60BB1BB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480" y="1857790"/>
            <a:ext cx="2193543" cy="3304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A0881-07B6-3974-0C90-50FBF9045779}"/>
              </a:ext>
            </a:extLst>
          </p:cNvPr>
          <p:cNvSpPr txBox="1"/>
          <p:nvPr/>
        </p:nvSpPr>
        <p:spPr>
          <a:xfrm>
            <a:off x="7454161" y="981627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Instructor Phone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9BF22-C256-BAFD-04F4-C404FC58008E}"/>
              </a:ext>
            </a:extLst>
          </p:cNvPr>
          <p:cNvSpPr/>
          <p:nvPr/>
        </p:nvSpPr>
        <p:spPr>
          <a:xfrm>
            <a:off x="7815480" y="3253793"/>
            <a:ext cx="2193542" cy="914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4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40C71-792E-FC96-EBD6-5CFB56C2B2DA}"/>
              </a:ext>
            </a:extLst>
          </p:cNvPr>
          <p:cNvSpPr txBox="1"/>
          <p:nvPr/>
        </p:nvSpPr>
        <p:spPr>
          <a:xfrm>
            <a:off x="875415" y="680106"/>
            <a:ext cx="2098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Auto increment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E4EBE-25CE-80A1-D2B9-7FAA7F45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66" y="1259895"/>
            <a:ext cx="8067811" cy="794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07502A-FEB4-6752-124E-172B44737E14}"/>
              </a:ext>
            </a:extLst>
          </p:cNvPr>
          <p:cNvSpPr txBox="1"/>
          <p:nvPr/>
        </p:nvSpPr>
        <p:spPr>
          <a:xfrm>
            <a:off x="875415" y="2352130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000" b="1" dirty="0"/>
              <a:t>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08731-94A6-821C-CB93-8D76721D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66" y="2747720"/>
            <a:ext cx="4191000" cy="3327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BFAAC5-6558-2B37-4E5F-DE175682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b="1" smtClean="0">
                <a:solidFill>
                  <a:schemeClr val="tx1"/>
                </a:solidFill>
              </a:r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009E-2A76-B845-5BFD-667172635418}"/>
              </a:ext>
            </a:extLst>
          </p:cNvPr>
          <p:cNvSpPr/>
          <p:nvPr/>
        </p:nvSpPr>
        <p:spPr>
          <a:xfrm>
            <a:off x="2974066" y="2747720"/>
            <a:ext cx="721634" cy="32518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7"/>
      </a:lt2>
      <a:accent1>
        <a:srgbClr val="E72955"/>
      </a:accent1>
      <a:accent2>
        <a:srgbClr val="D53A17"/>
      </a:accent2>
      <a:accent3>
        <a:srgbClr val="DC9427"/>
      </a:accent3>
      <a:accent4>
        <a:srgbClr val="A6A912"/>
      </a:accent4>
      <a:accent5>
        <a:srgbClr val="73B320"/>
      </a:accent5>
      <a:accent6>
        <a:srgbClr val="2DBB14"/>
      </a:accent6>
      <a:hlink>
        <a:srgbClr val="31937C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5A9427A-9D16-6941-A1A7-E01DFE6CD558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100</Words>
  <Application>Microsoft Macintosh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ShapesVTI</vt:lpstr>
      <vt:lpstr>PowerPoint Presentation</vt:lpstr>
      <vt:lpstr>Library Management System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constitution</dc:title>
  <dc:creator>Fahad Ahammed</dc:creator>
  <cp:lastModifiedBy>Fahad Ahammed</cp:lastModifiedBy>
  <cp:revision>34</cp:revision>
  <dcterms:created xsi:type="dcterms:W3CDTF">2022-05-08T04:44:57Z</dcterms:created>
  <dcterms:modified xsi:type="dcterms:W3CDTF">2025-02-15T00:32:20Z</dcterms:modified>
</cp:coreProperties>
</file>