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46"/>
  </p:notesMasterIdLst>
  <p:sldIdLst>
    <p:sldId id="256" r:id="rId2"/>
    <p:sldId id="704" r:id="rId3"/>
    <p:sldId id="705" r:id="rId4"/>
    <p:sldId id="706" r:id="rId5"/>
    <p:sldId id="707" r:id="rId6"/>
    <p:sldId id="708" r:id="rId7"/>
    <p:sldId id="709" r:id="rId8"/>
    <p:sldId id="710" r:id="rId9"/>
    <p:sldId id="711" r:id="rId10"/>
    <p:sldId id="712" r:id="rId11"/>
    <p:sldId id="713" r:id="rId12"/>
    <p:sldId id="714" r:id="rId13"/>
    <p:sldId id="715" r:id="rId14"/>
    <p:sldId id="716" r:id="rId15"/>
    <p:sldId id="717" r:id="rId16"/>
    <p:sldId id="718" r:id="rId17"/>
    <p:sldId id="719" r:id="rId18"/>
    <p:sldId id="720" r:id="rId19"/>
    <p:sldId id="721" r:id="rId20"/>
    <p:sldId id="722" r:id="rId21"/>
    <p:sldId id="723" r:id="rId22"/>
    <p:sldId id="724" r:id="rId23"/>
    <p:sldId id="725" r:id="rId24"/>
    <p:sldId id="726" r:id="rId25"/>
    <p:sldId id="727" r:id="rId26"/>
    <p:sldId id="728" r:id="rId27"/>
    <p:sldId id="729" r:id="rId28"/>
    <p:sldId id="730" r:id="rId29"/>
    <p:sldId id="731" r:id="rId30"/>
    <p:sldId id="732" r:id="rId31"/>
    <p:sldId id="733" r:id="rId32"/>
    <p:sldId id="734" r:id="rId33"/>
    <p:sldId id="735" r:id="rId34"/>
    <p:sldId id="736" r:id="rId35"/>
    <p:sldId id="737" r:id="rId36"/>
    <p:sldId id="738" r:id="rId37"/>
    <p:sldId id="739" r:id="rId38"/>
    <p:sldId id="740" r:id="rId39"/>
    <p:sldId id="741" r:id="rId40"/>
    <p:sldId id="742" r:id="rId41"/>
    <p:sldId id="743" r:id="rId42"/>
    <p:sldId id="744" r:id="rId43"/>
    <p:sldId id="745" r:id="rId44"/>
    <p:sldId id="673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6E6E6"/>
    <a:srgbClr val="ECECEC"/>
    <a:srgbClr val="E5E5E5"/>
    <a:srgbClr val="EEEEEE"/>
    <a:srgbClr val="E7E7E7"/>
    <a:srgbClr val="E9E9E9"/>
    <a:srgbClr val="BDC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76" y="78"/>
      </p:cViewPr>
      <p:guideLst>
        <p:guide orient="horz" pos="27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FC21808-BBE7-4842-A935-6C4DF68519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89B5A70-6EAC-477D-9E85-2768D4FEE5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7D08251E-D2DE-47E8-BA76-9147202D5E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AF003844-C8ED-48A0-910B-9D9363CE87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2EB932B4-72B1-4DA7-A5BD-6CE2D56262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B6270C5-1796-448C-B78F-61C7E313A3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6EAA84CE-32FB-4180-B317-E5DAB1A183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355B756A-5DFF-43EA-A649-C57C242A4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A72C1A-0A41-4D64-8333-3B97C35E7E6E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5BE400D-8366-4218-A5FA-572B690F2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D923972-12AA-441C-9C56-3160C18A4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41D2AA9-D6C4-4340-900F-3D32C044FB3B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83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>
            <a:extLst>
              <a:ext uri="{FF2B5EF4-FFF2-40B4-BE49-F238E27FC236}">
                <a16:creationId xmlns:a16="http://schemas.microsoft.com/office/drawing/2014/main" id="{56F1C78E-A016-48F1-94AF-402D2B72828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12" descr="SD-PanelTitle-R1.png">
              <a:extLst>
                <a:ext uri="{FF2B5EF4-FFF2-40B4-BE49-F238E27FC236}">
                  <a16:creationId xmlns:a16="http://schemas.microsoft.com/office/drawing/2014/main" id="{92875816-4307-4FD1-804D-BE32E2A42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D9F179-D5DF-49B0-815E-FC682620F0D6}"/>
                </a:ext>
              </a:extLst>
            </p:cNvPr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4" descr="HDRibbonTitle-UniformTrim.png">
              <a:extLst>
                <a:ext uri="{FF2B5EF4-FFF2-40B4-BE49-F238E27FC236}">
                  <a16:creationId xmlns:a16="http://schemas.microsoft.com/office/drawing/2014/main" id="{79A1FBCA-7033-422A-9B4C-E8057EA6C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5" descr="HDRibbonTitle-UniformTrim.png">
              <a:extLst>
                <a:ext uri="{FF2B5EF4-FFF2-40B4-BE49-F238E27FC236}">
                  <a16:creationId xmlns:a16="http://schemas.microsoft.com/office/drawing/2014/main" id="{72C164CC-CBC1-48F9-94CE-AC3A65635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E1F5AF-05D0-42E4-A15F-AB93DCF31C2D}"/>
              </a:ext>
            </a:extLst>
          </p:cNvPr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7067E2C-2721-4132-83BB-C02B7AD4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C0A7B-048F-4168-9069-B65E98A48925}" type="datetimeFigureOut">
              <a:rPr lang="en-US"/>
              <a:pPr>
                <a:defRPr/>
              </a:pPr>
              <a:t>8/16/2020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42E8274-F2A1-46C2-A16A-FCAE1800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C37D8E9-FC5F-40C2-9EF0-770503A8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C8A41-C3A3-4A9B-9425-855E4EC39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338" y="473844"/>
            <a:ext cx="6799262" cy="6872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338" y="1698170"/>
            <a:ext cx="6799262" cy="4542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2861A1-7E54-4778-BC13-05567E95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6CB22-625D-494D-91D4-4F067C7D1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3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D19C018-00B9-47A4-8770-C19946B6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F5004-9EAB-45BA-82B6-D2100285C890}" type="datetimeFigureOut">
              <a:rPr lang="en-US"/>
              <a:pPr>
                <a:defRPr/>
              </a:pPr>
              <a:t>8/16/2020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220263F-6E8C-42F6-A2EB-B3F0F814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3101B3D-B873-4415-B938-1B9E1158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62529-6736-47C1-A105-BCC6D74B9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2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912E0A1-4B4F-4FF9-94B6-9B5CA015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E4BB-C4EB-4584-923D-2A4060FA270E}" type="datetimeFigureOut">
              <a:rPr lang="en-US"/>
              <a:pPr>
                <a:defRPr/>
              </a:pPr>
              <a:t>8/16/2020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9F87AD7-BC3D-4A8C-8899-1BE52390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EDE1F2-AA17-4716-866B-43532708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90442-9596-4E0B-A394-3A11C1BB9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6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id="{025DD09F-4205-4D35-A286-882BFBE40524}"/>
              </a:ext>
            </a:extLst>
          </p:cNvPr>
          <p:cNvGrpSpPr>
            <a:grpSpLocks/>
          </p:cNvGrpSpPr>
          <p:nvPr/>
        </p:nvGrpSpPr>
        <p:grpSpPr bwMode="auto">
          <a:xfrm>
            <a:off x="0" y="168274"/>
            <a:ext cx="9151938" cy="6689725"/>
            <a:chOff x="0" y="168274"/>
            <a:chExt cx="9152467" cy="6689725"/>
          </a:xfrm>
        </p:grpSpPr>
        <p:pic>
          <p:nvPicPr>
            <p:cNvPr id="1032" name="Picture 7" descr="SD-PanelContent.png">
              <a:extLst>
                <a:ext uri="{FF2B5EF4-FFF2-40B4-BE49-F238E27FC236}">
                  <a16:creationId xmlns:a16="http://schemas.microsoft.com/office/drawing/2014/main" id="{152CB3E1-5F75-4FD3-952C-822C86B70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8274"/>
              <a:ext cx="9144000" cy="668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E2BAD6-4B1D-4D3F-8CD5-ED0B59B9CCC7}"/>
                </a:ext>
              </a:extLst>
            </p:cNvPr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>
              <a:extLst>
                <a:ext uri="{FF2B5EF4-FFF2-40B4-BE49-F238E27FC236}">
                  <a16:creationId xmlns:a16="http://schemas.microsoft.com/office/drawing/2014/main" id="{B68B4A2E-1D0E-4C5C-B304-8A8A49301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>
              <a:extLst>
                <a:ext uri="{FF2B5EF4-FFF2-40B4-BE49-F238E27FC236}">
                  <a16:creationId xmlns:a16="http://schemas.microsoft.com/office/drawing/2014/main" id="{D718D4BD-C173-4273-A7F7-CF97378C1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C409DE54-2699-4403-A3F0-1CD057A242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71575" y="542808"/>
            <a:ext cx="6799263" cy="59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ID4096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602ECD3A-703E-4E7B-A927-7BFABD66F6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8285" y="1407888"/>
            <a:ext cx="7532915" cy="452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ID4096" dirty="0"/>
              <a:t>Edit Master text styles</a:t>
            </a:r>
          </a:p>
          <a:p>
            <a:pPr lvl="1"/>
            <a:r>
              <a:rPr lang="en-US" altLang="LID4096" dirty="0"/>
              <a:t>Second level</a:t>
            </a:r>
          </a:p>
          <a:p>
            <a:pPr lvl="2"/>
            <a:r>
              <a:rPr lang="en-US" altLang="LID4096" dirty="0"/>
              <a:t>Third level</a:t>
            </a:r>
          </a:p>
          <a:p>
            <a:pPr lvl="3"/>
            <a:r>
              <a:rPr lang="en-US" altLang="LID4096" dirty="0"/>
              <a:t>Fourth level</a:t>
            </a:r>
          </a:p>
          <a:p>
            <a:pPr lvl="4"/>
            <a:r>
              <a:rPr lang="en-US" altLang="LID4096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79412-695C-4DDE-B5A2-0D2CE2E54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89BDDD00-886A-4747-BF7E-50D29D76758D}" type="datetimeFigureOut">
              <a:rPr lang="en-US"/>
              <a:pPr>
                <a:defRPr/>
              </a:pPr>
              <a:t>8/16/2020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B94C1-E95F-4A0C-9142-F0222D972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D4E2-9EF7-4C0D-8E55-800A48A43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12AC676C-4BC5-4D31-8879-C96E0E67A1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3B72EA-4F1C-4929-9FA9-7064BB32883D}"/>
              </a:ext>
            </a:extLst>
          </p:cNvPr>
          <p:cNvCxnSpPr/>
          <p:nvPr userDrawn="1"/>
        </p:nvCxnSpPr>
        <p:spPr>
          <a:xfrm>
            <a:off x="1277938" y="1195161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5" r:id="rId3"/>
    <p:sldLayoutId id="2147484316" r:id="rId4"/>
    <p:sldLayoutId id="2147484333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png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png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12DF140-FE76-42A5-9043-8CD5D3475A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22463" y="1811338"/>
            <a:ext cx="5308600" cy="15160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E" altLang="en-US">
                <a:ln>
                  <a:noFill/>
                </a:ln>
              </a:rPr>
              <a:t>Digital Image Processing</a:t>
            </a:r>
            <a:endParaRPr lang="en-US" altLang="en-US">
              <a:ln>
                <a:noFill/>
              </a:ln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A922914-E10F-4DC5-9BE9-1298ED2E5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5238" y="3544888"/>
            <a:ext cx="4081462" cy="974725"/>
          </a:xfrm>
        </p:spPr>
        <p:txBody>
          <a:bodyPr/>
          <a:lstStyle/>
          <a:p>
            <a:pPr eaLnBrk="1" hangingPunct="1"/>
            <a:r>
              <a:rPr lang="en-IE" altLang="LID4096" sz="2400" dirty="0"/>
              <a:t>Image Enhancement</a:t>
            </a:r>
          </a:p>
          <a:p>
            <a:pPr eaLnBrk="1" hangingPunct="1"/>
            <a:r>
              <a:rPr lang="en-IE" altLang="en-US" sz="2400" dirty="0"/>
              <a:t> </a:t>
            </a:r>
            <a:r>
              <a:rPr lang="en-IE" altLang="LID4096" sz="2400" dirty="0"/>
              <a:t>Point Processing</a:t>
            </a:r>
            <a:endParaRPr lang="en-US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FB4F99-C277-41AD-924D-737632330869}"/>
              </a:ext>
            </a:extLst>
          </p:cNvPr>
          <p:cNvSpPr txBox="1">
            <a:spLocks noChangeArrowheads="1"/>
          </p:cNvSpPr>
          <p:nvPr/>
        </p:nvSpPr>
        <p:spPr>
          <a:xfrm>
            <a:off x="3589338" y="4718050"/>
            <a:ext cx="4081462" cy="668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buFontTx/>
              <a:buNone/>
              <a:defRPr/>
            </a:pPr>
            <a:r>
              <a:rPr lang="en-IE" altLang="en-US" dirty="0">
                <a:cs typeface="Arial" panose="020B0604020202020204" pitchFamily="34" charset="0"/>
              </a:rPr>
              <a:t>Instructor Name</a:t>
            </a:r>
          </a:p>
          <a:p>
            <a:pPr algn="r" fontAlgn="auto">
              <a:buFontTx/>
              <a:buNone/>
              <a:defRPr/>
            </a:pPr>
            <a:r>
              <a:rPr lang="en-IE" altLang="en-US" dirty="0">
                <a:cs typeface="Arial" panose="020B0604020202020204" pitchFamily="34" charset="0"/>
              </a:rPr>
              <a:t>Dr. Muhammad Sharif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D1C5-5C8E-43BA-BA08-4BE68744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LID4096" dirty="0"/>
              <a:t>Intensity Transformations</a:t>
            </a:r>
            <a:endParaRPr lang="LID4096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0E8AABA-E563-4E5E-923F-000CA050A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86" y="1995235"/>
            <a:ext cx="7290628" cy="36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38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CE7A-A463-4092-8842-FD30BCFB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Basic Grey Level Transformations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6DF7-8D26-4799-8002-8AD2725F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1510748"/>
            <a:ext cx="6799262" cy="472970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IE" altLang="LID4096" dirty="0"/>
              <a:t>There are many different kinds of grey level transformations</a:t>
            </a:r>
          </a:p>
          <a:p>
            <a:pPr marL="0" indent="0" eaLnBrk="1" hangingPunct="1">
              <a:buNone/>
            </a:pPr>
            <a:r>
              <a:rPr lang="en-IE" altLang="LID4096" dirty="0"/>
              <a:t>Three of the most common </a:t>
            </a:r>
          </a:p>
          <a:p>
            <a:pPr marL="0" indent="0" eaLnBrk="1" hangingPunct="1">
              <a:buNone/>
            </a:pPr>
            <a:r>
              <a:rPr lang="en-IE" altLang="LID4096" dirty="0"/>
              <a:t>are shown here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Linear </a:t>
            </a:r>
          </a:p>
          <a:p>
            <a:pPr marL="914400" lvl="2" indent="0" eaLnBrk="1" hangingPunct="1">
              <a:buNone/>
            </a:pPr>
            <a:r>
              <a:rPr lang="en-IE" altLang="LID4096" dirty="0">
                <a:ea typeface="ＭＳ Ｐゴシック" panose="020B0600070205080204" pitchFamily="34" charset="-128"/>
              </a:rPr>
              <a:t>Negative/Identity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Logarithmic</a:t>
            </a:r>
          </a:p>
          <a:p>
            <a:pPr marL="914400" lvl="2" indent="0" eaLnBrk="1" hangingPunct="1">
              <a:buNone/>
            </a:pPr>
            <a:r>
              <a:rPr lang="en-IE" altLang="LID4096" dirty="0">
                <a:ea typeface="ＭＳ Ｐゴシック" panose="020B0600070205080204" pitchFamily="34" charset="-128"/>
              </a:rPr>
              <a:t>Log/Inverse log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Power law</a:t>
            </a:r>
          </a:p>
          <a:p>
            <a:pPr marL="914400" lvl="2" indent="0" eaLnBrk="1" hangingPunct="1">
              <a:buNone/>
            </a:pPr>
            <a:r>
              <a:rPr lang="en-IE" altLang="LID4096" dirty="0">
                <a:ea typeface="ＭＳ Ｐゴシック" panose="020B0600070205080204" pitchFamily="34" charset="-128"/>
              </a:rPr>
              <a:t>n</a:t>
            </a:r>
            <a:r>
              <a:rPr lang="en-IE" altLang="LID4096" baseline="30000" dirty="0">
                <a:ea typeface="ＭＳ Ｐゴシック" panose="020B0600070205080204" pitchFamily="34" charset="-128"/>
              </a:rPr>
              <a:t>th</a:t>
            </a:r>
            <a:r>
              <a:rPr lang="en-IE" altLang="LID4096" dirty="0">
                <a:ea typeface="ＭＳ Ｐゴシック" panose="020B0600070205080204" pitchFamily="34" charset="-128"/>
              </a:rPr>
              <a:t> power/n</a:t>
            </a:r>
            <a:r>
              <a:rPr lang="en-IE" altLang="LID4096" baseline="30000" dirty="0">
                <a:ea typeface="ＭＳ Ｐゴシック" panose="020B0600070205080204" pitchFamily="34" charset="-128"/>
              </a:rPr>
              <a:t>th</a:t>
            </a:r>
            <a:r>
              <a:rPr lang="en-IE" altLang="LID4096" dirty="0">
                <a:ea typeface="ＭＳ Ｐゴシック" panose="020B0600070205080204" pitchFamily="34" charset="-128"/>
              </a:rPr>
              <a:t> root</a:t>
            </a:r>
            <a:endParaRPr lang="en-US" altLang="LID4096" dirty="0">
              <a:ea typeface="ＭＳ Ｐゴシック" panose="020B0600070205080204" pitchFamily="34" charset="-128"/>
            </a:endParaRPr>
          </a:p>
          <a:p>
            <a:endParaRPr lang="LID4096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10EC9D-7BDB-476C-BD0C-6491D1116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30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4"/>
          <a:stretch>
            <a:fillRect/>
          </a:stretch>
        </p:blipFill>
        <p:spPr bwMode="auto">
          <a:xfrm>
            <a:off x="4708195" y="2577748"/>
            <a:ext cx="3566156" cy="342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10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5068-0053-4185-8231-26679BD7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Logarithmic Transformations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13AD-111C-494D-A2A4-13AC2414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sz="2800" dirty="0"/>
              <a:t>The general form of the log transformation is </a:t>
            </a:r>
          </a:p>
          <a:p>
            <a:pPr marL="0" indent="0" algn="ctr" eaLnBrk="1" hangingPunct="1">
              <a:buNone/>
            </a:pPr>
            <a:r>
              <a:rPr lang="en-IE" altLang="LID4096" sz="2800" i="1" dirty="0">
                <a:latin typeface="Times New Roman" panose="02020603050405020304" pitchFamily="18" charset="0"/>
              </a:rPr>
              <a:t>s = c * log(1 + r)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sz="2800" dirty="0"/>
              <a:t>The log transformation maps a narrow range of low input grey level values into a wider range of output values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sz="2800" dirty="0"/>
              <a:t>The inverse log transformation performs the opposite transformation</a:t>
            </a:r>
          </a:p>
          <a:p>
            <a:pPr>
              <a:buFont typeface="Wingdings" panose="05000000000000000000" pitchFamily="2" charset="2"/>
              <a:buChar char="§"/>
            </a:pP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4096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0346-59AA-4D8E-BE1C-7DD0D754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3200" dirty="0"/>
              <a:t>Logarithmic Transformations (cont.…)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A199-090C-4700-8DEB-133C7F90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/>
              <a:t>Log functions are particularly useful when the input grey level values may have an extremely large range of values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/>
              <a:t>In the following example the Fourier transform of an image is put through a log transform to reveal more detail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304BF3-5487-420B-A170-73B2308AB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0" r="40614"/>
          <a:stretch>
            <a:fillRect/>
          </a:stretch>
        </p:blipFill>
        <p:spPr bwMode="auto">
          <a:xfrm>
            <a:off x="1599301" y="3921037"/>
            <a:ext cx="2214165" cy="225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A8F8E2D-6B55-4BAD-A054-868428384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89"/>
          <a:stretch>
            <a:fillRect/>
          </a:stretch>
        </p:blipFill>
        <p:spPr bwMode="auto">
          <a:xfrm>
            <a:off x="5785348" y="3969311"/>
            <a:ext cx="2256528" cy="225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93C936D5-6932-442B-B38A-73BA03425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872" y="4671566"/>
            <a:ext cx="1517070" cy="755470"/>
          </a:xfrm>
          <a:prstGeom prst="rightArrow">
            <a:avLst>
              <a:gd name="adj1" fmla="val 50000"/>
              <a:gd name="adj2" fmla="val 52383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LID4096" sz="1800" b="1" i="1">
                <a:solidFill>
                  <a:schemeClr val="bg1"/>
                </a:solidFill>
                <a:latin typeface="Times New Roman" panose="02020603050405020304" pitchFamily="18" charset="0"/>
              </a:rPr>
              <a:t>s = log(1 + r)</a:t>
            </a:r>
            <a:endParaRPr lang="en-US" altLang="LID4096" sz="1800" b="1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69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C761-2204-4D5A-8A5B-2AA87B5B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3200" dirty="0"/>
              <a:t>Logarithmic Transformations (cont.…)</a:t>
            </a:r>
            <a:endParaRPr lang="LID4096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AD2857-CA83-49A6-BF00-AB2517B8AED1}"/>
              </a:ext>
            </a:extLst>
          </p:cNvPr>
          <p:cNvGrpSpPr>
            <a:grpSpLocks/>
          </p:cNvGrpSpPr>
          <p:nvPr/>
        </p:nvGrpSpPr>
        <p:grpSpPr bwMode="auto">
          <a:xfrm>
            <a:off x="1277938" y="1441788"/>
            <a:ext cx="2840038" cy="2890837"/>
            <a:chOff x="580" y="911"/>
            <a:chExt cx="1789" cy="18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B8656E-AD34-415C-B095-688C5D982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B03D1C-5550-4A04-84E7-043A2BFA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5E69DB-DA39-4FB3-9807-23A159BCB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DA64F1-9F94-481D-AF94-CEBF449FC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19AC2E-127D-4202-BAC1-06A5D2EB6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B5DE58-7A79-4AB9-A234-D28DC2EBE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EB49D9-C4EF-4C2D-B7DF-DCB4B6A3C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9CBBD6-D119-499D-BEFC-3103D5ABA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543C8D-8A0B-493F-B486-567A5BBEE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F51F92-39E0-4614-B8B7-9D0052BC8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9F2348-7BD4-49C6-AFE5-D126D53C0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E5DCC1-DD5C-4065-8064-54FB6E283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089D0D-3DB9-47A2-BF1B-237FBD966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7EACFF-84B7-4DD1-B0D8-CF6FB879B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871E6E9-C5FC-45C0-9607-A6B5018A6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4481E5-416D-4504-A964-E67940367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80B8CB-2838-4A5E-B5EE-E4231BBD1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B8F318-3C22-4CA0-82F4-32F6C5CFA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C5C83B-9220-43D4-8101-6781EB744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73EBE6-2FCA-40EA-B6BA-7F31EC883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E6105E-2FCA-47DC-8D7F-6F657E101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F3A9CA-5C2D-4145-BAE0-DA21E3A4F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FE8EED8-5402-4FE6-9277-D712B7D6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897686-48F3-47F2-A181-1CBB4D641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2C5733-985B-401D-8233-898FED297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1EBFAD-5572-4CD8-8F44-0C349E2C6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D155D8-D605-41CC-B446-B3D323B3B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B1583C-FBD9-48A3-90D5-8DA39D962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9915B4-3C6A-4768-B0FE-D6CEF4B5D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7B8B4D-8C7E-4C2E-A862-3B7DD3944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783FDFC-31BF-49DB-A07E-0080957A9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8C4D99B-DFEF-4208-A449-CD540EB26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F538BB-D847-4B84-9526-AAC71864F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57D5962-FC3F-494A-BBB5-22B360952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E641D9B-12D9-4614-BD72-8CA20838F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51B159-D37D-43ED-B5DA-9128A4C28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F23BECB-4346-4FF0-A9D0-B0C8104AB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58643DD-14C9-4B44-910A-950F61309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87E34B-703E-40D5-B5B4-BADE26AC6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613DECB-A35C-47DB-8EDB-8FC42F02F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11D6F5-EA8E-4259-BCED-6D313C55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08468E-1F83-4E46-AEB5-38C0DBC37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7B38F1-7EB7-473A-93D3-1F448F703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0A02FED-6D08-40C3-9A63-948A85C7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7E10CA9-9F4D-4205-BB7C-FC78C86AD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88D390-AF71-4172-8DFD-B5DD9D63D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430A814-0377-4523-9CAD-37CECF21A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1A90DD7-35DD-4314-B538-8614AA4AE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99E3BE3-D378-43EC-B08D-98F4C3318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8B303192-25FA-4989-B64C-2D7A4D061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198"/>
              <a:ext cx="146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55" name="Line 54">
              <a:extLst>
                <a:ext uri="{FF2B5EF4-FFF2-40B4-BE49-F238E27FC236}">
                  <a16:creationId xmlns:a16="http://schemas.microsoft.com/office/drawing/2014/main" id="{F77FFCCB-FAA6-4C5F-9243-25E0013169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" y="1945"/>
              <a:ext cx="149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56" name="Text Box 55">
              <a:extLst>
                <a:ext uri="{FF2B5EF4-FFF2-40B4-BE49-F238E27FC236}">
                  <a16:creationId xmlns:a16="http://schemas.microsoft.com/office/drawing/2014/main" id="{C7FBE1FC-4EEA-40C4-952F-1E683A048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" y="911"/>
              <a:ext cx="103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Original Image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Text Box 56">
              <a:extLst>
                <a:ext uri="{FF2B5EF4-FFF2-40B4-BE49-F238E27FC236}">
                  <a16:creationId xmlns:a16="http://schemas.microsoft.com/office/drawing/2014/main" id="{B046B2A2-E5CB-49C1-9375-E20369241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" y="96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57">
              <a:extLst>
                <a:ext uri="{FF2B5EF4-FFF2-40B4-BE49-F238E27FC236}">
                  <a16:creationId xmlns:a16="http://schemas.microsoft.com/office/drawing/2014/main" id="{07169D6A-CD43-42DC-93D1-FE7B891A2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" y="2498"/>
              <a:ext cx="1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58">
              <a:extLst>
                <a:ext uri="{FF2B5EF4-FFF2-40B4-BE49-F238E27FC236}">
                  <a16:creationId xmlns:a16="http://schemas.microsoft.com/office/drawing/2014/main" id="{6327FE38-526E-4449-BCB8-2D6EDB09C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2500"/>
              <a:ext cx="9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6AF426-970E-447D-9D3F-34C264D00760}"/>
              </a:ext>
            </a:extLst>
          </p:cNvPr>
          <p:cNvGrpSpPr>
            <a:grpSpLocks/>
          </p:cNvGrpSpPr>
          <p:nvPr/>
        </p:nvGrpSpPr>
        <p:grpSpPr bwMode="auto">
          <a:xfrm>
            <a:off x="5303838" y="1417638"/>
            <a:ext cx="2840037" cy="2916237"/>
            <a:chOff x="3341" y="893"/>
            <a:chExt cx="1789" cy="183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E9AC74C-2AA3-487D-8BBE-5D7BA2FD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153248E-A9D1-4FFF-BE5F-F64A62ED9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AC46FC-E13D-45E1-817B-583FEF55F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387900E-06D2-4471-B365-B622F2568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980AACF-9641-4B3E-BE5A-4CD1CD66B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80FE04-AC44-4968-ABFB-310DA53CF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E1BE924-BE7B-4230-8B99-6016BCE90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72973C1-8493-4244-94CD-F70CBC9A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30B3F90-0BEC-4CB5-9256-EF1C6C9A6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8192EE4-E190-498F-9B48-5C22F05C5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2AB915D-5E3E-4867-8E1D-EED544701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BF67B72-C5C1-4CD6-B8BA-1BC58CCE6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8C7EB49-944A-4939-8D7C-2543E17EF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C32943-AD17-46D8-A86C-67A123FA3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32006D4-1198-4FCA-B616-9DEC9B4B4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F8AD9FB-B3D0-4B63-8EDF-EC7E2D224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01DC390-9D1A-4F01-A967-A0FDB3CD5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FBF4E1F-14B1-4C5B-BCBE-9F1CE1C7F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D97A85-B110-4A45-B59F-CD9D50B92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E67A9EA-B46B-4D4B-9F9E-0992AA6B6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9A04A74-C793-4C30-8B9F-B41DA6445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2B77887-D96B-4A5D-8E5F-4D273873B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78559B-2F69-4954-865A-67FD8877E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A674FCA-A382-4333-BC82-141306AC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9360F22-00D5-40C9-8CE1-13A79EF74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9431C65-3EA4-47EF-A346-D3AD87773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39713DE-AECC-4C5D-946C-A81A798D6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A7AC52B-5E44-473C-A2E7-A853979B6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6173CFA-A35A-4418-A3B0-4F00F20F0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76F44C6-87BC-477E-9558-A2C125402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D2E4BE3-89A9-499B-B05F-35E31ED64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6AFAC0-C48A-4ADC-8755-391A57AD8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6F745A4-5226-48CE-8E76-4C811FF3F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AA3F765-A5B1-4812-919A-0006B019D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C2D93EC-8F8B-4DAE-9003-911598F6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83DEC17-D1E5-446B-BF36-607CFB29B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CB971FF-D63A-4D9A-8BD0-166942770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4F0C242-44B1-4442-B714-D4CDDC5D7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D646EEC-CF55-4A83-9A3C-F866606E8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8FE76E2-BF4A-4528-9C8D-CEE628EF2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47FFF8A-3CC9-4FD2-8AE6-0525397C3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EC5BAD1-9C8D-4729-9423-A1EA0C47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74BC012-AB35-4513-9CFE-45D10A366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7755A43-7372-4E72-80E9-343C69984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FDFB99E-461C-4DA3-B3B0-2D842CAEE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487793-A4C2-42F4-86F8-101D1E91F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274F31C-13E0-4912-992B-EBD71CC95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752AFA-6A82-4A11-A397-66F0490F2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3A8FC28-B69D-4F71-8C29-F36A7DBF3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10" name="Line 109">
              <a:extLst>
                <a:ext uri="{FF2B5EF4-FFF2-40B4-BE49-F238E27FC236}">
                  <a16:creationId xmlns:a16="http://schemas.microsoft.com/office/drawing/2014/main" id="{A6DE7453-B263-4CB2-907B-558C6CC62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0" y="1197"/>
              <a:ext cx="146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111" name="Line 110">
              <a:extLst>
                <a:ext uri="{FF2B5EF4-FFF2-40B4-BE49-F238E27FC236}">
                  <a16:creationId xmlns:a16="http://schemas.microsoft.com/office/drawing/2014/main" id="{4268BA24-2C75-4962-91A0-C9C56613F9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03" y="1944"/>
              <a:ext cx="149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112" name="Text Box 111">
              <a:extLst>
                <a:ext uri="{FF2B5EF4-FFF2-40B4-BE49-F238E27FC236}">
                  <a16:creationId xmlns:a16="http://schemas.microsoft.com/office/drawing/2014/main" id="{DDAA2CFF-A5CE-40B5-8A24-59D67D218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893"/>
              <a:ext cx="113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Enhanced Image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" name="Text Box 112">
              <a:extLst>
                <a:ext uri="{FF2B5EF4-FFF2-40B4-BE49-F238E27FC236}">
                  <a16:creationId xmlns:a16="http://schemas.microsoft.com/office/drawing/2014/main" id="{B2F0BFF4-1420-459A-86BD-F6CFB480B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2" y="9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" name="Text Box 113">
              <a:extLst>
                <a:ext uri="{FF2B5EF4-FFF2-40B4-BE49-F238E27FC236}">
                  <a16:creationId xmlns:a16="http://schemas.microsoft.com/office/drawing/2014/main" id="{A7B3186E-A03E-463B-A5E2-7236294D3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2497"/>
              <a:ext cx="17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" name="Text Box 114">
              <a:extLst>
                <a:ext uri="{FF2B5EF4-FFF2-40B4-BE49-F238E27FC236}">
                  <a16:creationId xmlns:a16="http://schemas.microsoft.com/office/drawing/2014/main" id="{5C0BDD27-32C9-4E0E-A8C0-600B665FB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498"/>
              <a:ext cx="9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6" name="Text Box 115">
            <a:extLst>
              <a:ext uri="{FF2B5EF4-FFF2-40B4-BE49-F238E27FC236}">
                <a16:creationId xmlns:a16="http://schemas.microsoft.com/office/drawing/2014/main" id="{5D7E0100-4BE6-4964-9FD5-0FD5FA2CB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882" y="4561243"/>
            <a:ext cx="3009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LID4096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s = log(1 + r)</a:t>
            </a:r>
            <a:endParaRPr lang="en-GB" altLang="LID4096" sz="3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8786ECC-A3DC-4DC4-A232-F73E3750C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423" y="5154612"/>
            <a:ext cx="7666383" cy="104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IE" altLang="LID4096" dirty="0"/>
              <a:t>We usually set </a:t>
            </a:r>
            <a:r>
              <a:rPr lang="en-IE" altLang="LID4096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E" altLang="LID4096" dirty="0">
                <a:cs typeface="Times New Roman" panose="02020603050405020304" pitchFamily="18" charset="0"/>
              </a:rPr>
              <a:t> to 1</a:t>
            </a:r>
          </a:p>
          <a:p>
            <a:pPr marL="342900" indent="-34290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IE" altLang="LID4096" dirty="0">
                <a:cs typeface="Times New Roman" panose="02020603050405020304" pitchFamily="18" charset="0"/>
              </a:rPr>
              <a:t>Grey levels must be in the range [0.0, 1.0]</a:t>
            </a:r>
            <a:endParaRPr lang="en-GB" altLang="LID4096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5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62A7-A1AB-48CD-8E43-6A3CE4FB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Power Law Transformations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DE63-8B1D-42B9-A8A0-B65CC6DF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Power law transformations have the following form</a:t>
            </a:r>
          </a:p>
          <a:p>
            <a:pPr marL="0" indent="0" algn="ctr" eaLnBrk="1" hangingPunct="1">
              <a:buNone/>
            </a:pPr>
            <a:r>
              <a:rPr lang="en-IE" altLang="LID4096" i="1" dirty="0">
                <a:latin typeface="Times New Roman" panose="02020603050405020304" pitchFamily="18" charset="0"/>
              </a:rPr>
              <a:t>s = c * r </a:t>
            </a:r>
            <a:r>
              <a:rPr lang="el-GR" altLang="LID4096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IE" altLang="LID4096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cs typeface="Times New Roman" panose="02020603050405020304" pitchFamily="18" charset="0"/>
              </a:rPr>
              <a:t>Map a narrow range </a:t>
            </a:r>
            <a:br>
              <a:rPr lang="en-IE" altLang="LID4096" dirty="0">
                <a:cs typeface="Times New Roman" panose="02020603050405020304" pitchFamily="18" charset="0"/>
              </a:rPr>
            </a:br>
            <a:r>
              <a:rPr lang="en-IE" altLang="LID4096" dirty="0">
                <a:cs typeface="Times New Roman" panose="02020603050405020304" pitchFamily="18" charset="0"/>
              </a:rPr>
              <a:t>of dark input values </a:t>
            </a:r>
            <a:br>
              <a:rPr lang="en-IE" altLang="LID4096" dirty="0">
                <a:cs typeface="Times New Roman" panose="02020603050405020304" pitchFamily="18" charset="0"/>
              </a:rPr>
            </a:br>
            <a:r>
              <a:rPr lang="en-IE" altLang="LID4096" dirty="0">
                <a:cs typeface="Times New Roman" panose="02020603050405020304" pitchFamily="18" charset="0"/>
              </a:rPr>
              <a:t>into a wider range of </a:t>
            </a:r>
            <a:br>
              <a:rPr lang="en-IE" altLang="LID4096" dirty="0">
                <a:cs typeface="Times New Roman" panose="02020603050405020304" pitchFamily="18" charset="0"/>
              </a:rPr>
            </a:br>
            <a:r>
              <a:rPr lang="en-IE" altLang="LID4096" dirty="0">
                <a:cs typeface="Times New Roman" panose="02020603050405020304" pitchFamily="18" charset="0"/>
              </a:rPr>
              <a:t>output values or vice </a:t>
            </a:r>
            <a:br>
              <a:rPr lang="en-IE" altLang="LID4096" dirty="0">
                <a:cs typeface="Times New Roman" panose="02020603050405020304" pitchFamily="18" charset="0"/>
              </a:rPr>
            </a:br>
            <a:r>
              <a:rPr lang="en-IE" altLang="LID4096" dirty="0">
                <a:cs typeface="Times New Roman" panose="02020603050405020304" pitchFamily="18" charset="0"/>
              </a:rPr>
              <a:t>versa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cs typeface="Times New Roman" panose="02020603050405020304" pitchFamily="18" charset="0"/>
              </a:rPr>
              <a:t>Varying </a:t>
            </a:r>
            <a:r>
              <a:rPr lang="el-GR" altLang="LID4096" sz="2800" dirty="0">
                <a:cs typeface="Times New Roman" panose="02020603050405020304" pitchFamily="18" charset="0"/>
              </a:rPr>
              <a:t>γ</a:t>
            </a:r>
            <a:r>
              <a:rPr lang="en-IE" altLang="LID4096" dirty="0">
                <a:cs typeface="Times New Roman" panose="02020603050405020304" pitchFamily="18" charset="0"/>
              </a:rPr>
              <a:t> gives a whole </a:t>
            </a:r>
            <a:br>
              <a:rPr lang="en-IE" altLang="LID4096" dirty="0">
                <a:cs typeface="Times New Roman" panose="02020603050405020304" pitchFamily="18" charset="0"/>
              </a:rPr>
            </a:br>
            <a:r>
              <a:rPr lang="en-IE" altLang="LID4096" dirty="0">
                <a:cs typeface="Times New Roman" panose="02020603050405020304" pitchFamily="18" charset="0"/>
              </a:rPr>
              <a:t>family of curves</a:t>
            </a:r>
            <a:endParaRPr lang="el-GR" altLang="LID4096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BABDC32-1D9F-4B5B-8BD1-22F3DA58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36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46"/>
          <a:stretch>
            <a:fillRect/>
          </a:stretch>
        </p:blipFill>
        <p:spPr bwMode="auto">
          <a:xfrm>
            <a:off x="4890052" y="2792540"/>
            <a:ext cx="3291647" cy="320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71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E1FC-E5E6-465B-9AB6-6BDAFACD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3200" dirty="0"/>
              <a:t>Power Law Transformations (cont.…)</a:t>
            </a:r>
            <a:endParaRPr lang="LID4096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8E9A6B-1096-4D60-BA9D-FC052F4484DF}"/>
              </a:ext>
            </a:extLst>
          </p:cNvPr>
          <p:cNvGrpSpPr>
            <a:grpSpLocks/>
          </p:cNvGrpSpPr>
          <p:nvPr/>
        </p:nvGrpSpPr>
        <p:grpSpPr bwMode="auto">
          <a:xfrm>
            <a:off x="1375568" y="1257301"/>
            <a:ext cx="2840038" cy="2890837"/>
            <a:chOff x="580" y="911"/>
            <a:chExt cx="1789" cy="18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2CB927-7F9E-4E6C-BF4C-F656AA317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E99F96-104F-468F-BD65-D7B98378F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A2E6D7-1592-4B35-946D-54195C55F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D4D2F7-304E-416F-ACE2-1BE8DBEDF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4D6060-11C0-49A1-9050-C6239C100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30ED34-A855-4661-87FF-BFE4EE867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CB96F-D530-4D6A-87D5-D0774B951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37F826-592C-4149-9A4C-FEBC0901C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18DCBE-C32A-4B9B-9844-6E97E0C74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CB558C-4728-4498-82FE-3FF32039A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8FC85F-BF07-4986-A371-2DF313CC6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B106E3-AFC8-4183-97F6-9B679A5E7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8836-43EA-4283-9DCB-FE74FF12C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6DCBFE-AD8B-4A7D-AFAB-46B0BB15F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B02B8E-AA4B-40EE-94BE-FCE8A272E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279F10-6FF7-44F9-B894-DFEBE7261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A7A5C-30C0-4FE7-989B-CC5B906C1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672108-2B0E-4001-97FF-C23650F0E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FF1583-F18E-4A42-9F48-21602D565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93CE64-10A6-40DE-B1CA-3B59AB0BE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F33D8A5-8D2D-4942-94B1-A4BE6FBDF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A9CF4B-517F-4C74-952F-D890B5018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346FB56-5BB7-446F-B8D9-11742159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12209F-824F-4F0B-9667-FC3CFCBE2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FCC31DB-D8A8-4A46-9D8F-1BB849CC7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497B9E-D6EA-4E6F-A215-4676BB5CE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76EFF51-274F-4481-847B-E49DB7C9C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836F8B-E218-4644-BE4B-D76AC6C4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AA04AD-DE85-48C7-A98E-5E009C3CA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71D814-C6BC-402F-A858-485575D0B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770950-275F-49E7-A5C4-5ED588C1B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92D79E-82F9-40D0-B173-FDB226B60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33E44B-56D3-47F2-8378-EDF8F0DCC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3AE099-ECAF-4BE3-907B-61F035337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756A68-D1CB-43B2-AB35-46D8CCC22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BD1C5EF-7A17-4532-AD35-DE15D1D6F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AE32DF-374E-4147-881B-72B21C784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EE4827-4A6A-4760-ABE6-B0601C208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1CA5C89-34F8-4D93-A40F-8DEF518EF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53CB962-EE9B-4B62-820F-728810F4C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D41960-DC71-47D3-9978-CEA2AF8ED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B5EB1C2-8E6D-431E-928E-E1BEA6D6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D7EB8AA-1B89-4898-B5FB-11E40F2B1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7F1ED30-FB76-4A7D-88AB-777100B64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8F505EC-4B1F-4B31-901F-E5171A870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A5D960-1939-43DD-AA41-3E84BAF0A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B70E2D5-F77F-4CF8-8707-414706662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D042ED-D7A8-41C1-94FE-5050C8E82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CF05D8A-7228-40CA-B646-A6FBD9AD6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D6556F35-E7D7-4AE4-AA05-0EE7EEB78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198"/>
              <a:ext cx="146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55" name="Line 54">
              <a:extLst>
                <a:ext uri="{FF2B5EF4-FFF2-40B4-BE49-F238E27FC236}">
                  <a16:creationId xmlns:a16="http://schemas.microsoft.com/office/drawing/2014/main" id="{64590A6B-FB77-4910-90F6-40EB6CD30D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" y="1945"/>
              <a:ext cx="149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56" name="Text Box 55">
              <a:extLst>
                <a:ext uri="{FF2B5EF4-FFF2-40B4-BE49-F238E27FC236}">
                  <a16:creationId xmlns:a16="http://schemas.microsoft.com/office/drawing/2014/main" id="{54B4C4D5-9076-4351-B515-4425AF9A8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" y="911"/>
              <a:ext cx="103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Original Image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Text Box 56">
              <a:extLst>
                <a:ext uri="{FF2B5EF4-FFF2-40B4-BE49-F238E27FC236}">
                  <a16:creationId xmlns:a16="http://schemas.microsoft.com/office/drawing/2014/main" id="{225B8298-D803-4A4B-81EC-9DDBA6F5C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" y="96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57">
              <a:extLst>
                <a:ext uri="{FF2B5EF4-FFF2-40B4-BE49-F238E27FC236}">
                  <a16:creationId xmlns:a16="http://schemas.microsoft.com/office/drawing/2014/main" id="{DB20E474-BCF8-4B1F-82F8-575B95D13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" y="2498"/>
              <a:ext cx="1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58">
              <a:extLst>
                <a:ext uri="{FF2B5EF4-FFF2-40B4-BE49-F238E27FC236}">
                  <a16:creationId xmlns:a16="http://schemas.microsoft.com/office/drawing/2014/main" id="{B98BCE38-B764-4FA3-9D65-D50DA07B0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2500"/>
              <a:ext cx="9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E32685-5448-432D-ACC2-7604F6D1C1B6}"/>
              </a:ext>
            </a:extLst>
          </p:cNvPr>
          <p:cNvGrpSpPr>
            <a:grpSpLocks/>
          </p:cNvGrpSpPr>
          <p:nvPr/>
        </p:nvGrpSpPr>
        <p:grpSpPr bwMode="auto">
          <a:xfrm>
            <a:off x="5303838" y="1417638"/>
            <a:ext cx="2840037" cy="2916237"/>
            <a:chOff x="3341" y="893"/>
            <a:chExt cx="1789" cy="183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2280766-6054-4355-816E-D6D004DF2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413922B-7696-4BE5-BB93-27A0E79C1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2D24B3-6176-4350-BF9C-458032532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F0EDB95-7729-4AF8-96AF-C25A3E98D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32C81BB-8D1A-4065-BEAE-76D5407D8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A1DF72D-94A2-4A8A-A9BB-06A4EEA63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3BF1D7-3E1C-484F-9AD8-5941DE894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C5DEFA2-2140-4CEF-8F6F-7B89EDEA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F93D285-2C88-4E03-AF18-8512B327D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696B00F-0E55-4A21-9E97-3665BBDCB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6674C67-1404-4C56-947A-F8D154BD0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0630F91-A8FF-4A16-87B0-43A03A80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850FD80-12B2-40FE-9BDE-4CA275952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59F976E-D7F5-4341-B1E4-0FA68A7FD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7D2B00A-F890-4233-944D-4F8C23DBD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D4A2450-46E5-41E1-AA0B-877FFF2E6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678260F-11D1-4158-8D79-3FE71AAC1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11797C8-589E-40CE-AA26-AFEAC1A02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F29C702-31E4-4445-8A8E-60DFFBF54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BF29DC-BB78-4945-A279-3F7154946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E2803F6-6609-4582-8EFF-0D05AD628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6A1ADA6-9326-411E-96A5-FFA2EE4F7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3FF50DC-B4E0-487B-8666-D8BAE6B11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6DD59A6-470B-40CD-85F9-3A41E4521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88078B7-884A-4BC6-8CF3-87D91637A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7D258BF-D428-4C2E-ACDC-9D92C9B9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98C663-A668-42FD-82D8-9C7A50C33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D22A9F9-FE67-4354-B736-3DEA2B82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747DFB3-0078-4512-9C84-5BECDA97A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A3C5BEE-EB70-4789-80E6-85C352611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5BD2BC8-3B80-458C-8B9E-59A2A096D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9927822-76C3-441B-B024-2E899C423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0B1C0C9-BB9A-45A7-BFB4-103C9078F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811EFB4-CAB4-447F-904C-0F13CF8A9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59E57B9-4AE8-434E-BA4A-5502B9E7F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30D9E4C-B862-480B-A704-3E762773D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3F0DD99-DC10-4C07-A0EE-2D0A04E5B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D20ECB-3D80-4A7E-8EEB-4D3106BDA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037F523-E77F-4FD4-B87C-39C27B482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E17447-3735-4C57-8C7B-122C52349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BA2E65B-9958-4827-9F5B-1E7F4875F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9820F39-916E-4AA4-B1A4-DA5302D6F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62B813C-1B03-4DB7-AAC8-CF760EC9D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E671AD1-9F91-489D-A73A-00C4F34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BF00618-B094-48A5-988E-8193F21D3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1B6F18B-8CED-4920-B724-C3F488F22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AC48087-8BAA-4DAF-A0B7-B35B4FFC3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8A3E903-30F7-464A-96EF-BADA89AB8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FFAFD30-2162-4F7D-A732-ABBF10062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10" name="Line 109">
              <a:extLst>
                <a:ext uri="{FF2B5EF4-FFF2-40B4-BE49-F238E27FC236}">
                  <a16:creationId xmlns:a16="http://schemas.microsoft.com/office/drawing/2014/main" id="{BE21F3F0-38DB-4C72-A499-785A79915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0" y="1197"/>
              <a:ext cx="146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111" name="Line 110">
              <a:extLst>
                <a:ext uri="{FF2B5EF4-FFF2-40B4-BE49-F238E27FC236}">
                  <a16:creationId xmlns:a16="http://schemas.microsoft.com/office/drawing/2014/main" id="{46FACCE3-45F5-4D94-8BAC-281AE327E2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03" y="1944"/>
              <a:ext cx="149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112" name="Text Box 111">
              <a:extLst>
                <a:ext uri="{FF2B5EF4-FFF2-40B4-BE49-F238E27FC236}">
                  <a16:creationId xmlns:a16="http://schemas.microsoft.com/office/drawing/2014/main" id="{86846C0D-BAC8-4A41-9A4C-EC2C706D2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893"/>
              <a:ext cx="113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Enhanced Image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" name="Text Box 112">
              <a:extLst>
                <a:ext uri="{FF2B5EF4-FFF2-40B4-BE49-F238E27FC236}">
                  <a16:creationId xmlns:a16="http://schemas.microsoft.com/office/drawing/2014/main" id="{2F7F3CF0-A765-47B4-B82A-E058B7B8D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2" y="9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" name="Text Box 113">
              <a:extLst>
                <a:ext uri="{FF2B5EF4-FFF2-40B4-BE49-F238E27FC236}">
                  <a16:creationId xmlns:a16="http://schemas.microsoft.com/office/drawing/2014/main" id="{A904946E-09C5-4E02-A985-BA98520FD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2497"/>
              <a:ext cx="17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" name="Text Box 114">
              <a:extLst>
                <a:ext uri="{FF2B5EF4-FFF2-40B4-BE49-F238E27FC236}">
                  <a16:creationId xmlns:a16="http://schemas.microsoft.com/office/drawing/2014/main" id="{3320ECC5-92EB-41CD-A306-28AE43D62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498"/>
              <a:ext cx="9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6" name="Rectangle 122">
            <a:extLst>
              <a:ext uri="{FF2B5EF4-FFF2-40B4-BE49-F238E27FC236}">
                <a16:creationId xmlns:a16="http://schemas.microsoft.com/office/drawing/2014/main" id="{0467D54D-76B3-4FC3-A046-D1F8C0F5E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62" y="4332288"/>
            <a:ext cx="1311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LID4096" sz="3600" i="1">
                <a:latin typeface="Times New Roman" panose="02020603050405020304" pitchFamily="18" charset="0"/>
              </a:rPr>
              <a:t>s = r </a:t>
            </a:r>
            <a:r>
              <a:rPr lang="el-GR" altLang="LID4096" sz="36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GB" altLang="LID4096" sz="3600" i="1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23">
            <a:extLst>
              <a:ext uri="{FF2B5EF4-FFF2-40B4-BE49-F238E27FC236}">
                <a16:creationId xmlns:a16="http://schemas.microsoft.com/office/drawing/2014/main" id="{472F3CB1-9918-4929-995F-02DFDECE5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252" y="4940300"/>
            <a:ext cx="82296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We usually set </a:t>
            </a:r>
            <a:r>
              <a:rPr lang="en-IE" altLang="LID4096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E" altLang="LID4096" dirty="0"/>
              <a:t> to 1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Grey levels must be in the range [0.0, 1.0]</a:t>
            </a:r>
            <a:endParaRPr lang="en-GB" altLang="LID4096" dirty="0"/>
          </a:p>
        </p:txBody>
      </p:sp>
    </p:spTree>
    <p:extLst>
      <p:ext uri="{BB962C8B-B14F-4D97-AF65-F5344CB8AC3E}">
        <p14:creationId xmlns:p14="http://schemas.microsoft.com/office/powerpoint/2010/main" val="3034937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DB39-3B20-4CE3-85B3-8FCCF1D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Power Law Example</a:t>
            </a:r>
            <a:endParaRPr lang="LID4096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902C47-92AF-4243-9814-3B10B2590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06" b="50418"/>
          <a:stretch>
            <a:fillRect/>
          </a:stretch>
        </p:blipFill>
        <p:spPr bwMode="auto">
          <a:xfrm>
            <a:off x="2758992" y="1404730"/>
            <a:ext cx="3626015" cy="480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40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26B3-08AB-4F3C-A60F-3E384E59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Power Law Example (cont.…)</a:t>
            </a:r>
            <a:endParaRPr lang="LID4096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031DBC-9A35-4EE8-A07D-1D7E07FBA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225" y="1617594"/>
            <a:ext cx="1471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l-GR" altLang="LID4096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IE" altLang="LID4096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 = 0.6</a:t>
            </a:r>
            <a:endParaRPr lang="en-GB" altLang="LID4096" sz="3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C3B4CE0A-F647-4B19-B0CC-454E1CC62A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247310"/>
              </p:ext>
            </p:extLst>
          </p:nvPr>
        </p:nvGraphicFramePr>
        <p:xfrm>
          <a:off x="842065" y="2271782"/>
          <a:ext cx="3729935" cy="368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Chart" r:id="rId3" imgW="3143416" imgH="2552700" progId="Excel.Chart.8">
                  <p:embed/>
                </p:oleObj>
              </mc:Choice>
              <mc:Fallback>
                <p:oleObj name="Chart" r:id="rId3" imgW="3143416" imgH="2552700" progId="Excel.Chart.8">
                  <p:embed/>
                  <p:pic>
                    <p:nvPicPr>
                      <p:cNvPr id="47106" name="Object 2">
                        <a:extLst>
                          <a:ext uri="{FF2B5EF4-FFF2-40B4-BE49-F238E27FC236}">
                            <a16:creationId xmlns:a16="http://schemas.microsoft.com/office/drawing/2014/main" id="{BA68E834-5FB8-4E79-9581-6787FAABD4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065" y="2271782"/>
                        <a:ext cx="3729935" cy="3689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D93609D-344C-4A97-B26F-58D2FD214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86" r="20450" b="50748"/>
          <a:stretch>
            <a:fillRect/>
          </a:stretch>
        </p:blipFill>
        <p:spPr bwMode="auto">
          <a:xfrm>
            <a:off x="4605086" y="1391478"/>
            <a:ext cx="3696849" cy="479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530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1A0E-796F-46CA-ABEE-94496F7E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Power Law Example (cont.…)</a:t>
            </a:r>
            <a:endParaRPr lang="LID4096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9B1C2F-9F5C-44A4-AE28-A8763E71F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325" y="1957238"/>
            <a:ext cx="17484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l-GR" altLang="LID4096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IE" altLang="LID4096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0.4</a:t>
            </a:r>
            <a:endParaRPr lang="en-GB" altLang="LID4096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C46B32B3-130F-4E57-A005-7D48AC2F8F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101959"/>
              </p:ext>
            </p:extLst>
          </p:nvPr>
        </p:nvGraphicFramePr>
        <p:xfrm>
          <a:off x="831782" y="2625489"/>
          <a:ext cx="3847548" cy="312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Chart" r:id="rId3" imgW="3152692" imgH="2562308" progId="Excel.Chart.8">
                  <p:embed/>
                </p:oleObj>
              </mc:Choice>
              <mc:Fallback>
                <p:oleObj name="Chart" r:id="rId3" imgW="3152692" imgH="2562308" progId="Excel.Chart.8">
                  <p:embed/>
                  <p:pic>
                    <p:nvPicPr>
                      <p:cNvPr id="49154" name="Object 2">
                        <a:extLst>
                          <a:ext uri="{FF2B5EF4-FFF2-40B4-BE49-F238E27FC236}">
                            <a16:creationId xmlns:a16="http://schemas.microsoft.com/office/drawing/2014/main" id="{5801D6D5-66EC-4CB1-A404-081EC8C278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782" y="2625489"/>
                        <a:ext cx="3847548" cy="3126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>
            <a:extLst>
              <a:ext uri="{FF2B5EF4-FFF2-40B4-BE49-F238E27FC236}">
                <a16:creationId xmlns:a16="http://schemas.microsoft.com/office/drawing/2014/main" id="{A945894A-95D5-4841-9054-7C9368A8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90" r="60664"/>
          <a:stretch>
            <a:fillRect/>
          </a:stretch>
        </p:blipFill>
        <p:spPr bwMode="auto">
          <a:xfrm>
            <a:off x="4679330" y="1457414"/>
            <a:ext cx="3603622" cy="476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11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E2F2BE8-E6BC-4C26-AE7F-363D5D255326}"/>
              </a:ext>
            </a:extLst>
          </p:cNvPr>
          <p:cNvSpPr txBox="1">
            <a:spLocks/>
          </p:cNvSpPr>
          <p:nvPr/>
        </p:nvSpPr>
        <p:spPr bwMode="auto">
          <a:xfrm>
            <a:off x="1177925" y="650878"/>
            <a:ext cx="6797675" cy="27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IE" altLang="en-US" sz="3600" dirty="0">
                <a:ln>
                  <a:noFill/>
                </a:ln>
              </a:rPr>
              <a:t>Material Reference</a:t>
            </a:r>
            <a:endParaRPr lang="en-US" altLang="en-US" sz="3600" dirty="0">
              <a:ln>
                <a:noFill/>
              </a:ln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83B7D-11F5-4B02-9095-BAC852689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3" r="31042"/>
          <a:stretch/>
        </p:blipFill>
        <p:spPr>
          <a:xfrm>
            <a:off x="3258022" y="1451149"/>
            <a:ext cx="2171927" cy="2990850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34C0B1B-52F2-4211-8215-7196BE1850FD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5A89A-951E-45F5-BB4E-3D5CD59D0C31}"/>
              </a:ext>
            </a:extLst>
          </p:cNvPr>
          <p:cNvSpPr/>
          <p:nvPr/>
        </p:nvSpPr>
        <p:spPr>
          <a:xfrm>
            <a:off x="576471" y="4969707"/>
            <a:ext cx="6473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/>
              <a:t>Images and Material </a:t>
            </a:r>
          </a:p>
          <a:p>
            <a:pPr eaLnBrk="1" hangingPunct="1"/>
            <a:r>
              <a:rPr lang="en-US" altLang="en-US" dirty="0"/>
              <a:t>          </a:t>
            </a:r>
            <a:r>
              <a:rPr lang="en-US" altLang="en-US" i="1" dirty="0"/>
              <a:t>From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Rafael C. Gonzalez and Richard E. Wood, </a:t>
            </a:r>
          </a:p>
          <a:p>
            <a:pPr eaLnBrk="1" hangingPunct="1"/>
            <a:r>
              <a:rPr lang="en-US" altLang="en-US" dirty="0"/>
              <a:t>Digital Image Processing, 2</a:t>
            </a:r>
            <a:r>
              <a:rPr lang="en-US" altLang="en-US" baseline="30000" dirty="0"/>
              <a:t>nd</a:t>
            </a:r>
            <a:r>
              <a:rPr lang="en-US" altLang="en-US" dirty="0"/>
              <a:t> Edition.&amp; Internet Resources</a:t>
            </a:r>
          </a:p>
        </p:txBody>
      </p:sp>
    </p:spTree>
    <p:extLst>
      <p:ext uri="{BB962C8B-B14F-4D97-AF65-F5344CB8AC3E}">
        <p14:creationId xmlns:p14="http://schemas.microsoft.com/office/powerpoint/2010/main" val="423464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3704-3375-4C4D-99A8-A79F7D0F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Power Law Example (cont.…)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485C5-6FC1-42FA-80F5-6D0061A3E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599" y="1942538"/>
            <a:ext cx="1471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l-GR" altLang="LID4096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IE" altLang="LID4096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0.3</a:t>
            </a:r>
            <a:endParaRPr lang="en-GB" altLang="LID4096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CFB7F65D-B8A4-4ACD-9E5D-79D07D62A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260945"/>
              </p:ext>
            </p:extLst>
          </p:nvPr>
        </p:nvGraphicFramePr>
        <p:xfrm>
          <a:off x="912813" y="2586654"/>
          <a:ext cx="3659187" cy="2976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Chart" r:id="rId3" imgW="3162300" imgH="2571916" progId="Excel.Chart.8">
                  <p:embed/>
                </p:oleObj>
              </mc:Choice>
              <mc:Fallback>
                <p:oleObj name="Chart" r:id="rId3" imgW="3162300" imgH="2571916" progId="Excel.Chart.8">
                  <p:embed/>
                  <p:pic>
                    <p:nvPicPr>
                      <p:cNvPr id="51202" name="Object 2">
                        <a:extLst>
                          <a:ext uri="{FF2B5EF4-FFF2-40B4-BE49-F238E27FC236}">
                            <a16:creationId xmlns:a16="http://schemas.microsoft.com/office/drawing/2014/main" id="{2ECE411D-B16F-4BB5-870D-59DBD729F5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2586654"/>
                        <a:ext cx="3659187" cy="2976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>
            <a:extLst>
              <a:ext uri="{FF2B5EF4-FFF2-40B4-BE49-F238E27FC236}">
                <a16:creationId xmlns:a16="http://schemas.microsoft.com/office/drawing/2014/main" id="{0AB0A883-9ACF-40CB-9A11-2BDB74409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1" t="50090" r="20450"/>
          <a:stretch>
            <a:fillRect/>
          </a:stretch>
        </p:blipFill>
        <p:spPr bwMode="auto">
          <a:xfrm>
            <a:off x="4571998" y="1285663"/>
            <a:ext cx="3796016" cy="502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629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F69A-1B3A-4D0B-9870-212634AF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Power Law Example (cont.…)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BE12-37C4-4406-90B6-C1A066E6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The images to the </a:t>
            </a:r>
            <a:br>
              <a:rPr lang="en-IE" altLang="LID4096" dirty="0"/>
            </a:br>
            <a:r>
              <a:rPr lang="en-IE" altLang="LID4096" dirty="0"/>
              <a:t>right show a </a:t>
            </a:r>
            <a:br>
              <a:rPr lang="en-IE" altLang="LID4096" dirty="0"/>
            </a:br>
            <a:r>
              <a:rPr lang="en-IE" altLang="LID4096" dirty="0"/>
              <a:t>magnetic resonance </a:t>
            </a:r>
            <a:br>
              <a:rPr lang="en-IE" altLang="LID4096" dirty="0"/>
            </a:br>
            <a:r>
              <a:rPr lang="en-IE" altLang="LID4096" dirty="0"/>
              <a:t>(MR) image of a </a:t>
            </a:r>
            <a:br>
              <a:rPr lang="en-IE" altLang="LID4096" dirty="0"/>
            </a:br>
            <a:r>
              <a:rPr lang="en-IE" altLang="LID4096" dirty="0"/>
              <a:t>fractured human </a:t>
            </a:r>
            <a:br>
              <a:rPr lang="en-IE" altLang="LID4096" dirty="0"/>
            </a:br>
            <a:r>
              <a:rPr lang="en-IE" altLang="LID4096" dirty="0"/>
              <a:t>spine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Different curves </a:t>
            </a:r>
            <a:br>
              <a:rPr lang="en-IE" altLang="LID4096" dirty="0"/>
            </a:br>
            <a:r>
              <a:rPr lang="en-IE" altLang="LID4096" dirty="0"/>
              <a:t>highlight different </a:t>
            </a:r>
            <a:br>
              <a:rPr lang="en-IE" altLang="LID4096" dirty="0"/>
            </a:br>
            <a:r>
              <a:rPr lang="en-IE" altLang="LID4096" dirty="0"/>
              <a:t>detail</a:t>
            </a: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FD18EE-EF4F-4840-B7FC-8B926855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06" b="50418"/>
          <a:stretch>
            <a:fillRect/>
          </a:stretch>
        </p:blipFill>
        <p:spPr bwMode="auto">
          <a:xfrm>
            <a:off x="4275360" y="1429654"/>
            <a:ext cx="1396778" cy="185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9781912-419F-40ED-92AA-D67149031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4" r="20435" b="50742"/>
          <a:stretch>
            <a:fillRect/>
          </a:stretch>
        </p:blipFill>
        <p:spPr bwMode="auto">
          <a:xfrm>
            <a:off x="7047928" y="1431449"/>
            <a:ext cx="1407669" cy="185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6CBE804-0949-4997-A933-87FE08753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5" r="60643"/>
          <a:stretch>
            <a:fillRect/>
          </a:stretch>
        </p:blipFill>
        <p:spPr bwMode="auto">
          <a:xfrm>
            <a:off x="4515448" y="4548034"/>
            <a:ext cx="1280514" cy="169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F4D09CD-3310-4465-B62B-D45B3A719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0" t="50105" r="20435"/>
          <a:stretch>
            <a:fillRect/>
          </a:stretch>
        </p:blipFill>
        <p:spPr bwMode="auto">
          <a:xfrm>
            <a:off x="6935789" y="4386622"/>
            <a:ext cx="1393273" cy="184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8">
            <a:extLst>
              <a:ext uri="{FF2B5EF4-FFF2-40B4-BE49-F238E27FC236}">
                <a16:creationId xmlns:a16="http://schemas.microsoft.com/office/drawing/2014/main" id="{3873C2D1-41F9-4904-8D2C-04305FD21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2" y="1913505"/>
            <a:ext cx="1076325" cy="849312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LID4096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s = r </a:t>
            </a:r>
            <a:r>
              <a:rPr lang="en-IE" altLang="LID4096" sz="1800" b="1" i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0.6</a:t>
            </a:r>
            <a:endParaRPr lang="en-US" altLang="LID4096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AutoShape 11">
            <a:extLst>
              <a:ext uri="{FF2B5EF4-FFF2-40B4-BE49-F238E27FC236}">
                <a16:creationId xmlns:a16="http://schemas.microsoft.com/office/drawing/2014/main" id="{2C8D54D4-BB9B-4B28-BD1F-BF48BAD917F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684077" y="3562731"/>
            <a:ext cx="1007331" cy="729836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LID4096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s = r </a:t>
            </a:r>
            <a:r>
              <a:rPr lang="en-IE" altLang="LID4096" sz="1800" b="1" i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0.4</a:t>
            </a:r>
            <a:endParaRPr lang="en-US" altLang="LID4096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D6754D0F-CD2B-44E9-AA55-58F8EE9C229E}"/>
              </a:ext>
            </a:extLst>
          </p:cNvPr>
          <p:cNvSpPr>
            <a:spLocks noChangeArrowheads="1"/>
          </p:cNvSpPr>
          <p:nvPr/>
        </p:nvSpPr>
        <p:spPr bwMode="auto">
          <a:xfrm rot="2427734">
            <a:off x="5946355" y="3455310"/>
            <a:ext cx="849336" cy="744789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LID4096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s = r </a:t>
            </a:r>
            <a:r>
              <a:rPr lang="en-IE" altLang="LID4096" sz="1800" b="1" i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0.3</a:t>
            </a:r>
            <a:endParaRPr lang="en-US" altLang="LID4096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01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5AF0-261A-450B-8EAB-3332A9D3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Power Law Example</a:t>
            </a:r>
            <a:endParaRPr lang="LID4096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330560-750E-42D0-BFEF-AD3370493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5" r="40186" b="50438"/>
          <a:stretch>
            <a:fillRect/>
          </a:stretch>
        </p:blipFill>
        <p:spPr bwMode="auto">
          <a:xfrm>
            <a:off x="2139329" y="1306234"/>
            <a:ext cx="4865342" cy="489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126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CA0C-544F-4FBC-9E39-A5228AB4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Power Law Example (cont.…)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21241-C59C-4DC0-AE5E-B1D510514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781" y="2134981"/>
            <a:ext cx="1471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l-GR" altLang="LID4096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IE" altLang="LID4096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 = 5.0</a:t>
            </a:r>
            <a:endParaRPr lang="en-GB" altLang="LID4096" sz="3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8FF87201-4235-48EC-9D48-12CF6DE295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325781"/>
              </p:ext>
            </p:extLst>
          </p:nvPr>
        </p:nvGraphicFramePr>
        <p:xfrm>
          <a:off x="703694" y="2776331"/>
          <a:ext cx="3491786" cy="2838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Chart" r:id="rId3" imgW="3152692" imgH="2562308" progId="Excel.Chart.8">
                  <p:embed/>
                </p:oleObj>
              </mc:Choice>
              <mc:Fallback>
                <p:oleObj name="Chart" r:id="rId3" imgW="3152692" imgH="2562308" progId="Excel.Chart.8">
                  <p:embed/>
                  <p:pic>
                    <p:nvPicPr>
                      <p:cNvPr id="57346" name="Object 2">
                        <a:extLst>
                          <a:ext uri="{FF2B5EF4-FFF2-40B4-BE49-F238E27FC236}">
                            <a16:creationId xmlns:a16="http://schemas.microsoft.com/office/drawing/2014/main" id="{7A22680A-FF71-4BFF-95FD-46A55C8D0F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694" y="2776331"/>
                        <a:ext cx="3491786" cy="2838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>
            <a:extLst>
              <a:ext uri="{FF2B5EF4-FFF2-40B4-BE49-F238E27FC236}">
                <a16:creationId xmlns:a16="http://schemas.microsoft.com/office/drawing/2014/main" id="{5462AD74-07FF-4C66-9921-C5A7428C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4" t="49782"/>
          <a:stretch>
            <a:fillRect/>
          </a:stretch>
        </p:blipFill>
        <p:spPr bwMode="auto">
          <a:xfrm>
            <a:off x="4195480" y="1691033"/>
            <a:ext cx="4269505" cy="42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826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9F6C-1F2C-403C-B852-4441258F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3200" dirty="0"/>
              <a:t>Power Law Transformations (cont.…)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42D7-CA3B-4737-A36E-FCF53FE9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/>
              <a:t>An aerial photo </a:t>
            </a:r>
            <a:br>
              <a:rPr lang="en-IE" altLang="LID4096" dirty="0"/>
            </a:br>
            <a:r>
              <a:rPr lang="en-IE" altLang="LID4096" dirty="0"/>
              <a:t>of a runway is </a:t>
            </a:r>
            <a:br>
              <a:rPr lang="en-IE" altLang="LID4096" dirty="0"/>
            </a:br>
            <a:r>
              <a:rPr lang="en-IE" altLang="LID4096" dirty="0"/>
              <a:t>shown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/>
              <a:t>This time </a:t>
            </a:r>
            <a:br>
              <a:rPr lang="en-IE" altLang="LID4096" dirty="0"/>
            </a:br>
            <a:r>
              <a:rPr lang="en-IE" altLang="LID4096" dirty="0"/>
              <a:t>power law </a:t>
            </a:r>
            <a:br>
              <a:rPr lang="en-IE" altLang="LID4096" dirty="0"/>
            </a:br>
            <a:r>
              <a:rPr lang="en-IE" altLang="LID4096" dirty="0"/>
              <a:t>transforms are </a:t>
            </a:r>
            <a:br>
              <a:rPr lang="en-IE" altLang="LID4096" dirty="0"/>
            </a:br>
            <a:r>
              <a:rPr lang="en-IE" altLang="LID4096" dirty="0"/>
              <a:t>used to darken </a:t>
            </a:r>
            <a:br>
              <a:rPr lang="en-IE" altLang="LID4096" dirty="0"/>
            </a:br>
            <a:r>
              <a:rPr lang="en-IE" altLang="LID4096" dirty="0"/>
              <a:t>the image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/>
              <a:t>Different curves </a:t>
            </a:r>
            <a:br>
              <a:rPr lang="en-IE" altLang="LID4096" dirty="0"/>
            </a:br>
            <a:r>
              <a:rPr lang="en-IE" altLang="LID4096" dirty="0"/>
              <a:t>highlight </a:t>
            </a:r>
            <a:br>
              <a:rPr lang="en-IE" altLang="LID4096" dirty="0"/>
            </a:br>
            <a:r>
              <a:rPr lang="en-IE" altLang="LID4096" dirty="0"/>
              <a:t>different detail</a:t>
            </a: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C5252C-DF28-42A7-B2C3-EFE896DBE103}"/>
              </a:ext>
            </a:extLst>
          </p:cNvPr>
          <p:cNvGrpSpPr/>
          <p:nvPr/>
        </p:nvGrpSpPr>
        <p:grpSpPr>
          <a:xfrm>
            <a:off x="3750366" y="1455176"/>
            <a:ext cx="4538663" cy="4785277"/>
            <a:chOff x="3384550" y="1247775"/>
            <a:chExt cx="5726113" cy="56578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B29724-BE60-4182-BEC5-77C015919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55" r="40186" b="50438"/>
            <a:stretch>
              <a:fillRect/>
            </a:stretch>
          </p:blipFill>
          <p:spPr bwMode="auto">
            <a:xfrm>
              <a:off x="3384550" y="1247775"/>
              <a:ext cx="2501900" cy="251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7CE761-0095-4833-97BD-31E1034CF7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14" b="50095"/>
            <a:stretch>
              <a:fillRect/>
            </a:stretch>
          </p:blipFill>
          <p:spPr bwMode="auto">
            <a:xfrm>
              <a:off x="6575425" y="1287463"/>
              <a:ext cx="2535238" cy="253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A8F0347-58E5-4E6D-8F50-1EE7FAF2B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55" t="49782" r="39909"/>
            <a:stretch>
              <a:fillRect/>
            </a:stretch>
          </p:blipFill>
          <p:spPr bwMode="auto">
            <a:xfrm>
              <a:off x="3405188" y="4352925"/>
              <a:ext cx="2519362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C3AD5B-9821-4F1E-85D4-2619A1689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64" t="49782"/>
            <a:stretch>
              <a:fillRect/>
            </a:stretch>
          </p:blipFill>
          <p:spPr bwMode="auto">
            <a:xfrm>
              <a:off x="6472238" y="4289425"/>
              <a:ext cx="2551112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AutoShape 13">
              <a:extLst>
                <a:ext uri="{FF2B5EF4-FFF2-40B4-BE49-F238E27FC236}">
                  <a16:creationId xmlns:a16="http://schemas.microsoft.com/office/drawing/2014/main" id="{23F38B85-1FB6-4F1D-A55D-B117264EE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88" y="2176463"/>
              <a:ext cx="1076325" cy="849312"/>
            </a:xfrm>
            <a:prstGeom prst="rightArrow">
              <a:avLst>
                <a:gd name="adj1" fmla="val 50000"/>
                <a:gd name="adj2" fmla="val 31682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s = r </a:t>
              </a:r>
              <a:r>
                <a:rPr lang="en-IE" altLang="LID4096" sz="1800" b="1" i="1" baseline="30000">
                  <a:solidFill>
                    <a:srgbClr val="0033CC"/>
                  </a:solidFill>
                  <a:latin typeface="Times New Roman" panose="02020603050405020304" pitchFamily="18" charset="0"/>
                </a:rPr>
                <a:t>3.0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959E2D45-0F69-419D-A247-4FDBC916B8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172744" y="3666331"/>
              <a:ext cx="1076325" cy="849313"/>
            </a:xfrm>
            <a:prstGeom prst="rightArrow">
              <a:avLst>
                <a:gd name="adj1" fmla="val 50000"/>
                <a:gd name="adj2" fmla="val 31682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s = r </a:t>
              </a:r>
              <a:r>
                <a:rPr lang="en-IE" altLang="LID4096" sz="1800" b="1" i="1" baseline="30000">
                  <a:solidFill>
                    <a:srgbClr val="0033CC"/>
                  </a:solidFill>
                  <a:latin typeface="Times New Roman" panose="02020603050405020304" pitchFamily="18" charset="0"/>
                </a:rPr>
                <a:t>4.0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7FD1CB7B-B97C-4070-9F5C-B4F11533E4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18888">
              <a:off x="5697538" y="3670300"/>
              <a:ext cx="1076325" cy="849313"/>
            </a:xfrm>
            <a:prstGeom prst="rightArrow">
              <a:avLst>
                <a:gd name="adj1" fmla="val 50000"/>
                <a:gd name="adj2" fmla="val 31682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s = r </a:t>
              </a:r>
              <a:r>
                <a:rPr lang="en-IE" altLang="LID4096" sz="1800" b="1" i="1" baseline="30000">
                  <a:solidFill>
                    <a:srgbClr val="0033CC"/>
                  </a:solidFill>
                  <a:latin typeface="Times New Roman" panose="02020603050405020304" pitchFamily="18" charset="0"/>
                </a:rPr>
                <a:t>5.0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465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45F2-BB43-4F50-BD31-41B00BD8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Gamma Correction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ADF2-D39E-4508-A71A-2468F2A7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Many of you might be familiar with gamma correction of computer monitors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Problem is that</a:t>
            </a:r>
            <a:br>
              <a:rPr lang="en-IE" altLang="LID4096" dirty="0"/>
            </a:br>
            <a:r>
              <a:rPr lang="en-IE" altLang="LID4096" dirty="0"/>
              <a:t>display devices do </a:t>
            </a:r>
            <a:br>
              <a:rPr lang="en-IE" altLang="LID4096" dirty="0"/>
            </a:br>
            <a:r>
              <a:rPr lang="en-IE" altLang="LID4096" dirty="0"/>
              <a:t>not respond linearly </a:t>
            </a:r>
            <a:br>
              <a:rPr lang="en-IE" altLang="LID4096" dirty="0"/>
            </a:br>
            <a:r>
              <a:rPr lang="en-IE" altLang="LID4096" dirty="0"/>
              <a:t>to different </a:t>
            </a:r>
            <a:br>
              <a:rPr lang="en-IE" altLang="LID4096" dirty="0"/>
            </a:br>
            <a:r>
              <a:rPr lang="en-IE" altLang="LID4096" dirty="0"/>
              <a:t>intensities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Can be corrected </a:t>
            </a:r>
            <a:br>
              <a:rPr lang="en-IE" altLang="LID4096" dirty="0"/>
            </a:br>
            <a:r>
              <a:rPr lang="en-IE" altLang="LID4096" dirty="0"/>
              <a:t>using a log </a:t>
            </a:r>
            <a:br>
              <a:rPr lang="en-IE" altLang="LID4096" dirty="0"/>
            </a:br>
            <a:r>
              <a:rPr lang="en-IE" altLang="LID4096" dirty="0"/>
              <a:t>transform</a:t>
            </a: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EA5945F0-626C-4F7D-BE61-C42DFA3DD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1"/>
          <a:stretch>
            <a:fillRect/>
          </a:stretch>
        </p:blipFill>
        <p:spPr bwMode="auto">
          <a:xfrm>
            <a:off x="4094923" y="2519546"/>
            <a:ext cx="4153314" cy="3720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589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4322-1969-4474-91A8-48B183B8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LID4096" dirty="0"/>
              <a:t>More Contrast Issues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089F6-C62C-4766-BA16-34FBF2425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2" y="2562565"/>
            <a:ext cx="7504596" cy="213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884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BDA5-A4B7-4043-884B-A3A4AD78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2800" dirty="0"/>
              <a:t>Piecewise Linear Transformation Functions</a:t>
            </a:r>
            <a:endParaRPr lang="LID4096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96A9-830C-4362-B08F-EF6DA1FB4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/>
              <a:t>Rather than using a well defined mathematical function we can use arbitrary user-defined transforms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/>
              <a:t>The images below show a contrast stretching linear transform to add contrast to a poor quality image</a:t>
            </a: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0A0389-4E85-44B1-BF4E-D69FA8995AA1}"/>
              </a:ext>
            </a:extLst>
          </p:cNvPr>
          <p:cNvGrpSpPr/>
          <p:nvPr/>
        </p:nvGrpSpPr>
        <p:grpSpPr>
          <a:xfrm>
            <a:off x="950774" y="3829879"/>
            <a:ext cx="7242451" cy="2238927"/>
            <a:chOff x="630238" y="4178300"/>
            <a:chExt cx="8281987" cy="2619375"/>
          </a:xfrm>
        </p:grpSpPr>
        <p:pic>
          <p:nvPicPr>
            <p:cNvPr id="4" name="Picture 11">
              <a:extLst>
                <a:ext uri="{FF2B5EF4-FFF2-40B4-BE49-F238E27FC236}">
                  <a16:creationId xmlns:a16="http://schemas.microsoft.com/office/drawing/2014/main" id="{108C40FE-5F1F-4739-BBA3-56D07A70A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516" r="59848"/>
            <a:stretch>
              <a:fillRect/>
            </a:stretch>
          </p:blipFill>
          <p:spPr bwMode="auto">
            <a:xfrm>
              <a:off x="6381750" y="4230688"/>
              <a:ext cx="2530475" cy="251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ED65BB-3867-4CBD-ABAF-0689594B7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320" b="50829"/>
            <a:stretch>
              <a:fillRect/>
            </a:stretch>
          </p:blipFill>
          <p:spPr bwMode="auto">
            <a:xfrm>
              <a:off x="3419475" y="4302125"/>
              <a:ext cx="2563813" cy="249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0D31E949-4524-4DD1-8D76-DA699EDEA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32" r="19168" b="50203"/>
            <a:stretch>
              <a:fillRect/>
            </a:stretch>
          </p:blipFill>
          <p:spPr bwMode="auto">
            <a:xfrm>
              <a:off x="630238" y="4178300"/>
              <a:ext cx="2514600" cy="252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0877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8964-A200-4D34-97D2-310C829A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Gary Level Slicing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6786-2793-4B65-BCBD-05025AEC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IE" altLang="LID4096" dirty="0"/>
              <a:t>Highlights a specific range of grey levels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Similar to thresholding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Other levels can be </a:t>
            </a:r>
            <a:br>
              <a:rPr lang="en-IE" altLang="LID4096" dirty="0">
                <a:ea typeface="ＭＳ Ｐゴシック" panose="020B0600070205080204" pitchFamily="34" charset="-128"/>
              </a:rPr>
            </a:br>
            <a:r>
              <a:rPr lang="en-IE" altLang="LID4096" dirty="0">
                <a:ea typeface="ＭＳ Ｐゴシック" panose="020B0600070205080204" pitchFamily="34" charset="-128"/>
              </a:rPr>
              <a:t>suppressed or maintained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Useful for highlighting features</a:t>
            </a:r>
            <a:br>
              <a:rPr lang="en-IE" altLang="LID4096" dirty="0">
                <a:ea typeface="ＭＳ Ｐゴシック" panose="020B0600070205080204" pitchFamily="34" charset="-128"/>
              </a:rPr>
            </a:br>
            <a:r>
              <a:rPr lang="en-IE" altLang="LID4096" dirty="0">
                <a:ea typeface="ＭＳ Ｐゴシック" panose="020B0600070205080204" pitchFamily="34" charset="-128"/>
              </a:rPr>
              <a:t>in an image</a:t>
            </a:r>
            <a:endParaRPr lang="en-US" altLang="LID4096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D10C43-4431-4557-ABA1-8EB3028CBB85}"/>
              </a:ext>
            </a:extLst>
          </p:cNvPr>
          <p:cNvGrpSpPr/>
          <p:nvPr/>
        </p:nvGrpSpPr>
        <p:grpSpPr>
          <a:xfrm>
            <a:off x="1088887" y="4221479"/>
            <a:ext cx="7112346" cy="1876701"/>
            <a:chOff x="487363" y="4492625"/>
            <a:chExt cx="8255000" cy="2406650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9F2DDF0E-B3AC-4C1D-83E7-E1A0E4A29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904" b="47615"/>
            <a:stretch>
              <a:fillRect/>
            </a:stretch>
          </p:blipFill>
          <p:spPr bwMode="auto">
            <a:xfrm>
              <a:off x="3214688" y="4492625"/>
              <a:ext cx="2768600" cy="240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3">
              <a:extLst>
                <a:ext uri="{FF2B5EF4-FFF2-40B4-BE49-F238E27FC236}">
                  <a16:creationId xmlns:a16="http://schemas.microsoft.com/office/drawing/2014/main" id="{589A6DD4-F76D-4B4E-83F8-FC93197A83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8" t="53317" r="61618"/>
            <a:stretch>
              <a:fillRect/>
            </a:stretch>
          </p:blipFill>
          <p:spPr bwMode="auto">
            <a:xfrm>
              <a:off x="487363" y="4672013"/>
              <a:ext cx="2116137" cy="2144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30031F7F-7840-4523-B71A-D96A783ED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44" t="53662" r="21846"/>
            <a:stretch>
              <a:fillRect/>
            </a:stretch>
          </p:blipFill>
          <p:spPr bwMode="auto">
            <a:xfrm>
              <a:off x="6594475" y="4687888"/>
              <a:ext cx="2147888" cy="212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AutoShape 15">
              <a:extLst>
                <a:ext uri="{FF2B5EF4-FFF2-40B4-BE49-F238E27FC236}">
                  <a16:creationId xmlns:a16="http://schemas.microsoft.com/office/drawing/2014/main" id="{1AF949E5-0252-4B86-8DE1-C5F369F65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763" y="5456238"/>
              <a:ext cx="725487" cy="573087"/>
            </a:xfrm>
            <a:prstGeom prst="rightArrow">
              <a:avLst>
                <a:gd name="adj1" fmla="val 50000"/>
                <a:gd name="adj2" fmla="val 31648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AutoShape 16">
              <a:extLst>
                <a:ext uri="{FF2B5EF4-FFF2-40B4-BE49-F238E27FC236}">
                  <a16:creationId xmlns:a16="http://schemas.microsoft.com/office/drawing/2014/main" id="{6400EBDE-6EFC-40AA-8A15-46E394637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3263" y="5456238"/>
              <a:ext cx="725487" cy="573087"/>
            </a:xfrm>
            <a:prstGeom prst="rightArrow">
              <a:avLst>
                <a:gd name="adj1" fmla="val 50000"/>
                <a:gd name="adj2" fmla="val 31648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8">
            <a:extLst>
              <a:ext uri="{FF2B5EF4-FFF2-40B4-BE49-F238E27FC236}">
                <a16:creationId xmlns:a16="http://schemas.microsoft.com/office/drawing/2014/main" id="{F2FEF60B-2951-49A3-B51C-9BF28BAE30F0}"/>
              </a:ext>
            </a:extLst>
          </p:cNvPr>
          <p:cNvGrpSpPr>
            <a:grpSpLocks/>
          </p:cNvGrpSpPr>
          <p:nvPr/>
        </p:nvGrpSpPr>
        <p:grpSpPr bwMode="auto">
          <a:xfrm>
            <a:off x="6024476" y="2237797"/>
            <a:ext cx="2038575" cy="1846367"/>
            <a:chOff x="3703" y="1233"/>
            <a:chExt cx="1717" cy="1474"/>
          </a:xfrm>
        </p:grpSpPr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86903376-FBE7-4EBC-9131-C41C28833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31" r="19495" b="49068"/>
            <a:stretch>
              <a:fillRect/>
            </a:stretch>
          </p:blipFill>
          <p:spPr bwMode="auto">
            <a:xfrm>
              <a:off x="3748" y="1233"/>
              <a:ext cx="1672" cy="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F4796151-4BD3-46A1-879A-7E70264A1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2489"/>
              <a:ext cx="164" cy="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LID4096" sz="1800"/>
            </a:p>
          </p:txBody>
        </p:sp>
      </p:grpSp>
    </p:spTree>
    <p:extLst>
      <p:ext uri="{BB962C8B-B14F-4D97-AF65-F5344CB8AC3E}">
        <p14:creationId xmlns:p14="http://schemas.microsoft.com/office/powerpoint/2010/main" val="2472377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D904-8106-46BB-9FA3-1561047F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Bit Plane Slicing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8818-C77F-4399-A224-8BAD0F5DF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IE" altLang="LID4096" dirty="0"/>
              <a:t>Often by isolating particular bits of the pixel values in an image we can highlight interesting aspects of that image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Higher-order bits usually contain most of the significant visual information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Lower-order bits contain</a:t>
            </a:r>
            <a:br>
              <a:rPr lang="en-IE" altLang="LID4096" dirty="0">
                <a:ea typeface="ＭＳ Ｐゴシック" panose="020B0600070205080204" pitchFamily="34" charset="-128"/>
              </a:rPr>
            </a:br>
            <a:r>
              <a:rPr lang="en-IE" altLang="LID4096" dirty="0">
                <a:ea typeface="ＭＳ Ｐゴシック" panose="020B0600070205080204" pitchFamily="34" charset="-128"/>
              </a:rPr>
              <a:t>subtle details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LID4096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E779F16-9618-4C7F-883A-49D466F9D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47"/>
          <a:stretch>
            <a:fillRect/>
          </a:stretch>
        </p:blipFill>
        <p:spPr bwMode="auto">
          <a:xfrm>
            <a:off x="1168400" y="4495627"/>
            <a:ext cx="3987800" cy="162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B8317D8-C0D9-4D54-A0D5-BF8972ABF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6" r="19246" b="13074"/>
          <a:stretch>
            <a:fillRect/>
          </a:stretch>
        </p:blipFill>
        <p:spPr bwMode="auto">
          <a:xfrm>
            <a:off x="5365268" y="3429000"/>
            <a:ext cx="2783922" cy="270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05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4336-32B3-46F6-9497-47D2FB23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B1E1-46D3-4365-918E-14E38952A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IE" altLang="LID4096" dirty="0"/>
              <a:t>In this lecture we will look at image enhancement point processing techniques: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What is point processing?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Negative images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Thresholding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Logarithmic transformation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Power law transforms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Grey level slicing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Bit plane slicing</a:t>
            </a:r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28853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FC6C-477F-4A5F-9292-24E451C8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Bit Plane Slicing (cont.…)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F99617-5DDE-4441-A49F-6CC84E5F3DE9}"/>
              </a:ext>
            </a:extLst>
          </p:cNvPr>
          <p:cNvGrpSpPr/>
          <p:nvPr/>
        </p:nvGrpSpPr>
        <p:grpSpPr>
          <a:xfrm>
            <a:off x="988598" y="1552323"/>
            <a:ext cx="7166803" cy="4602508"/>
            <a:chOff x="485775" y="1327150"/>
            <a:chExt cx="8337550" cy="5514975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AFCF486F-972E-438C-AC6D-271C5A0DC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30"/>
            <a:stretch>
              <a:fillRect/>
            </a:stretch>
          </p:blipFill>
          <p:spPr bwMode="auto">
            <a:xfrm>
              <a:off x="1817688" y="1327150"/>
              <a:ext cx="5710237" cy="551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F63CE645-B2B3-40D4-8B26-88120EDD7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7475" y="2049463"/>
              <a:ext cx="1428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LID4096" sz="1800" b="1" dirty="0">
                  <a:solidFill>
                    <a:srgbClr val="0033CC"/>
                  </a:solidFill>
                </a:rPr>
                <a:t>[</a:t>
              </a:r>
              <a:r>
                <a:rPr lang="en-IE" altLang="LID4096" sz="1800" dirty="0">
                  <a:solidFill>
                    <a:srgbClr val="0033CC"/>
                  </a:solidFill>
                  <a:latin typeface="Courier New" panose="02070309020205020404" pitchFamily="49" charset="0"/>
                </a:rPr>
                <a:t>10000000</a:t>
              </a:r>
              <a:r>
                <a:rPr lang="en-IE" altLang="LID4096" sz="1800" b="1" dirty="0">
                  <a:solidFill>
                    <a:srgbClr val="0033CC"/>
                  </a:solidFill>
                </a:rPr>
                <a:t>]</a:t>
              </a:r>
              <a:endParaRPr lang="en-US" altLang="LID4096" sz="1800" b="1" dirty="0">
                <a:solidFill>
                  <a:srgbClr val="0033CC"/>
                </a:solidFill>
              </a:endParaRPr>
            </a:p>
          </p:txBody>
        </p:sp>
        <p:sp>
          <p:nvSpPr>
            <p:cNvPr id="7" name="Text Box 13">
              <a:extLst>
                <a:ext uri="{FF2B5EF4-FFF2-40B4-BE49-F238E27FC236}">
                  <a16:creationId xmlns:a16="http://schemas.microsoft.com/office/drawing/2014/main" id="{72A76454-6879-4128-9911-BC8A58393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7950" y="2117725"/>
              <a:ext cx="1428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LID4096" sz="1800" b="1">
                  <a:solidFill>
                    <a:srgbClr val="0033CC"/>
                  </a:solidFill>
                </a:rPr>
                <a:t>[</a:t>
              </a:r>
              <a:r>
                <a:rPr lang="en-IE" altLang="LID4096" sz="1800">
                  <a:solidFill>
                    <a:srgbClr val="0033CC"/>
                  </a:solidFill>
                  <a:latin typeface="Courier New" panose="02070309020205020404" pitchFamily="49" charset="0"/>
                </a:rPr>
                <a:t>01000000</a:t>
              </a:r>
              <a:r>
                <a:rPr lang="en-IE" altLang="LID4096" sz="1800" b="1">
                  <a:solidFill>
                    <a:srgbClr val="0033CC"/>
                  </a:solidFill>
                </a:rPr>
                <a:t>]</a:t>
              </a:r>
              <a:endParaRPr lang="en-US" altLang="LID4096" sz="1800" b="1">
                <a:solidFill>
                  <a:srgbClr val="0033CC"/>
                </a:solidFill>
              </a:endParaRPr>
            </a:p>
          </p:txBody>
        </p:sp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DD913A4B-C0C1-46A9-BAA5-AF86F88E7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3900488"/>
              <a:ext cx="1428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LID4096" sz="1800" b="1">
                  <a:solidFill>
                    <a:srgbClr val="0033CC"/>
                  </a:solidFill>
                </a:rPr>
                <a:t>[</a:t>
              </a:r>
              <a:r>
                <a:rPr lang="en-IE" altLang="LID4096" sz="1800">
                  <a:solidFill>
                    <a:srgbClr val="0033CC"/>
                  </a:solidFill>
                  <a:latin typeface="Courier New" panose="02070309020205020404" pitchFamily="49" charset="0"/>
                </a:rPr>
                <a:t>00100000</a:t>
              </a:r>
              <a:r>
                <a:rPr lang="en-IE" altLang="LID4096" sz="1800" b="1">
                  <a:solidFill>
                    <a:srgbClr val="0033CC"/>
                  </a:solidFill>
                </a:rPr>
                <a:t>]</a:t>
              </a:r>
              <a:endParaRPr lang="en-US" altLang="LID4096" sz="1800" b="1">
                <a:solidFill>
                  <a:srgbClr val="0033CC"/>
                </a:solidFill>
              </a:endParaRPr>
            </a:p>
          </p:txBody>
        </p:sp>
        <p:sp>
          <p:nvSpPr>
            <p:cNvPr id="9" name="Text Box 15">
              <a:extLst>
                <a:ext uri="{FF2B5EF4-FFF2-40B4-BE49-F238E27FC236}">
                  <a16:creationId xmlns:a16="http://schemas.microsoft.com/office/drawing/2014/main" id="{126F8084-175B-4208-98C9-446549705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9813" y="3919538"/>
              <a:ext cx="1428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LID4096" sz="1800" b="1">
                  <a:solidFill>
                    <a:srgbClr val="0033CC"/>
                  </a:solidFill>
                </a:rPr>
                <a:t>[</a:t>
              </a:r>
              <a:r>
                <a:rPr lang="en-IE" altLang="LID4096" sz="1800">
                  <a:solidFill>
                    <a:srgbClr val="0033CC"/>
                  </a:solidFill>
                  <a:latin typeface="Courier New" panose="02070309020205020404" pitchFamily="49" charset="0"/>
                </a:rPr>
                <a:t>00001000</a:t>
              </a:r>
              <a:r>
                <a:rPr lang="en-IE" altLang="LID4096" sz="1800" b="1">
                  <a:solidFill>
                    <a:srgbClr val="0033CC"/>
                  </a:solidFill>
                </a:rPr>
                <a:t>]</a:t>
              </a:r>
              <a:endParaRPr lang="en-US" altLang="LID4096" sz="1800" b="1">
                <a:solidFill>
                  <a:srgbClr val="0033CC"/>
                </a:solidFill>
              </a:endParaRP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64B99BD7-944B-41FA-A9AB-256E6E351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75" y="5735638"/>
              <a:ext cx="1428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LID4096" sz="1800" b="1">
                  <a:solidFill>
                    <a:srgbClr val="0033CC"/>
                  </a:solidFill>
                </a:rPr>
                <a:t>[</a:t>
              </a:r>
              <a:r>
                <a:rPr lang="en-IE" altLang="LID4096" sz="1800">
                  <a:solidFill>
                    <a:srgbClr val="0033CC"/>
                  </a:solidFill>
                  <a:latin typeface="Courier New" panose="02070309020205020404" pitchFamily="49" charset="0"/>
                </a:rPr>
                <a:t>00000100</a:t>
              </a:r>
              <a:r>
                <a:rPr lang="en-IE" altLang="LID4096" sz="1800" b="1">
                  <a:solidFill>
                    <a:srgbClr val="0033CC"/>
                  </a:solidFill>
                </a:rPr>
                <a:t>]</a:t>
              </a:r>
              <a:endParaRPr lang="en-US" altLang="LID4096" sz="1800" b="1">
                <a:solidFill>
                  <a:srgbClr val="0033CC"/>
                </a:solidFill>
              </a:endParaRP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B30EF3AC-5342-4012-9D04-E1152BCE0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4575" y="5756275"/>
              <a:ext cx="1428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LID4096" sz="1800" b="1">
                  <a:solidFill>
                    <a:srgbClr val="0033CC"/>
                  </a:solidFill>
                </a:rPr>
                <a:t>[</a:t>
              </a:r>
              <a:r>
                <a:rPr lang="en-IE" altLang="LID4096" sz="1800">
                  <a:solidFill>
                    <a:srgbClr val="0033CC"/>
                  </a:solidFill>
                  <a:latin typeface="Courier New" panose="02070309020205020404" pitchFamily="49" charset="0"/>
                </a:rPr>
                <a:t>00000001</a:t>
              </a:r>
              <a:r>
                <a:rPr lang="en-IE" altLang="LID4096" sz="1800" b="1">
                  <a:solidFill>
                    <a:srgbClr val="0033CC"/>
                  </a:solidFill>
                </a:rPr>
                <a:t>]</a:t>
              </a:r>
              <a:endParaRPr lang="en-US" altLang="LID4096" sz="1800" b="1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628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F17B-529D-4206-BA8C-A4802E9D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Bit Plane Slicing (cont.…)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455BA6-0637-457B-8DC5-43D4E0B9FE41}"/>
              </a:ext>
            </a:extLst>
          </p:cNvPr>
          <p:cNvGrpSpPr/>
          <p:nvPr/>
        </p:nvGrpSpPr>
        <p:grpSpPr>
          <a:xfrm>
            <a:off x="836198" y="1380045"/>
            <a:ext cx="7471603" cy="4774786"/>
            <a:chOff x="485775" y="1327150"/>
            <a:chExt cx="8337550" cy="5514975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6D0D9E37-BCCE-43E8-A3D0-4C52BEC33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30"/>
            <a:stretch>
              <a:fillRect/>
            </a:stretch>
          </p:blipFill>
          <p:spPr bwMode="auto">
            <a:xfrm>
              <a:off x="1817688" y="1327150"/>
              <a:ext cx="5710237" cy="551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7E85CB9D-7693-4319-ACB0-94A09124E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7475" y="2049463"/>
              <a:ext cx="1428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LID4096" sz="1800" b="1">
                  <a:solidFill>
                    <a:srgbClr val="0033CC"/>
                  </a:solidFill>
                </a:rPr>
                <a:t>[</a:t>
              </a:r>
              <a:r>
                <a:rPr lang="en-IE" altLang="LID4096" sz="1800">
                  <a:solidFill>
                    <a:srgbClr val="0033CC"/>
                  </a:solidFill>
                  <a:latin typeface="Courier New" panose="02070309020205020404" pitchFamily="49" charset="0"/>
                </a:rPr>
                <a:t>10000000</a:t>
              </a:r>
              <a:r>
                <a:rPr lang="en-IE" altLang="LID4096" sz="1800" b="1">
                  <a:solidFill>
                    <a:srgbClr val="0033CC"/>
                  </a:solidFill>
                </a:rPr>
                <a:t>]</a:t>
              </a:r>
              <a:endParaRPr lang="en-US" altLang="LID4096" sz="1800" b="1">
                <a:solidFill>
                  <a:srgbClr val="0033CC"/>
                </a:solidFill>
              </a:endParaRPr>
            </a:p>
          </p:txBody>
        </p:sp>
        <p:sp>
          <p:nvSpPr>
            <p:cNvPr id="7" name="Text Box 13">
              <a:extLst>
                <a:ext uri="{FF2B5EF4-FFF2-40B4-BE49-F238E27FC236}">
                  <a16:creationId xmlns:a16="http://schemas.microsoft.com/office/drawing/2014/main" id="{182157FA-F48F-425E-B3FA-BE5E87E25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7950" y="2117725"/>
              <a:ext cx="1428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LID4096" sz="1800" b="1">
                  <a:solidFill>
                    <a:srgbClr val="0033CC"/>
                  </a:solidFill>
                </a:rPr>
                <a:t>[</a:t>
              </a:r>
              <a:r>
                <a:rPr lang="en-IE" altLang="LID4096" sz="1800">
                  <a:solidFill>
                    <a:srgbClr val="0033CC"/>
                  </a:solidFill>
                  <a:latin typeface="Courier New" panose="02070309020205020404" pitchFamily="49" charset="0"/>
                </a:rPr>
                <a:t>01000000</a:t>
              </a:r>
              <a:r>
                <a:rPr lang="en-IE" altLang="LID4096" sz="1800" b="1">
                  <a:solidFill>
                    <a:srgbClr val="0033CC"/>
                  </a:solidFill>
                </a:rPr>
                <a:t>]</a:t>
              </a:r>
              <a:endParaRPr lang="en-US" altLang="LID4096" sz="1800" b="1">
                <a:solidFill>
                  <a:srgbClr val="0033CC"/>
                </a:solidFill>
              </a:endParaRPr>
            </a:p>
          </p:txBody>
        </p:sp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E28CE8BB-A8A3-4057-82C6-631B8F8B5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3900488"/>
              <a:ext cx="1428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LID4096" sz="1800" b="1">
                  <a:solidFill>
                    <a:srgbClr val="0033CC"/>
                  </a:solidFill>
                </a:rPr>
                <a:t>[</a:t>
              </a:r>
              <a:r>
                <a:rPr lang="en-IE" altLang="LID4096" sz="1800">
                  <a:solidFill>
                    <a:srgbClr val="0033CC"/>
                  </a:solidFill>
                  <a:latin typeface="Courier New" panose="02070309020205020404" pitchFamily="49" charset="0"/>
                </a:rPr>
                <a:t>00100000</a:t>
              </a:r>
              <a:r>
                <a:rPr lang="en-IE" altLang="LID4096" sz="1800" b="1">
                  <a:solidFill>
                    <a:srgbClr val="0033CC"/>
                  </a:solidFill>
                </a:rPr>
                <a:t>]</a:t>
              </a:r>
              <a:endParaRPr lang="en-US" altLang="LID4096" sz="1800" b="1">
                <a:solidFill>
                  <a:srgbClr val="0033CC"/>
                </a:solidFill>
              </a:endParaRPr>
            </a:p>
          </p:txBody>
        </p:sp>
        <p:sp>
          <p:nvSpPr>
            <p:cNvPr id="9" name="Text Box 15">
              <a:extLst>
                <a:ext uri="{FF2B5EF4-FFF2-40B4-BE49-F238E27FC236}">
                  <a16:creationId xmlns:a16="http://schemas.microsoft.com/office/drawing/2014/main" id="{7122AF75-2DB7-4AB3-9405-A57489576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9813" y="3919538"/>
              <a:ext cx="1428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LID4096" sz="1800" b="1">
                  <a:solidFill>
                    <a:srgbClr val="0033CC"/>
                  </a:solidFill>
                </a:rPr>
                <a:t>[</a:t>
              </a:r>
              <a:r>
                <a:rPr lang="en-IE" altLang="LID4096" sz="1800">
                  <a:solidFill>
                    <a:srgbClr val="0033CC"/>
                  </a:solidFill>
                  <a:latin typeface="Courier New" panose="02070309020205020404" pitchFamily="49" charset="0"/>
                </a:rPr>
                <a:t>00001000</a:t>
              </a:r>
              <a:r>
                <a:rPr lang="en-IE" altLang="LID4096" sz="1800" b="1">
                  <a:solidFill>
                    <a:srgbClr val="0033CC"/>
                  </a:solidFill>
                </a:rPr>
                <a:t>]</a:t>
              </a:r>
              <a:endParaRPr lang="en-US" altLang="LID4096" sz="1800" b="1">
                <a:solidFill>
                  <a:srgbClr val="0033CC"/>
                </a:solidFill>
              </a:endParaRP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0B73A316-1EA8-4B4A-B035-E5A260532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75" y="5735638"/>
              <a:ext cx="1428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LID4096" sz="1800" b="1">
                  <a:solidFill>
                    <a:srgbClr val="0033CC"/>
                  </a:solidFill>
                </a:rPr>
                <a:t>[</a:t>
              </a:r>
              <a:r>
                <a:rPr lang="en-IE" altLang="LID4096" sz="1800">
                  <a:solidFill>
                    <a:srgbClr val="0033CC"/>
                  </a:solidFill>
                  <a:latin typeface="Courier New" panose="02070309020205020404" pitchFamily="49" charset="0"/>
                </a:rPr>
                <a:t>00000100</a:t>
              </a:r>
              <a:r>
                <a:rPr lang="en-IE" altLang="LID4096" sz="1800" b="1">
                  <a:solidFill>
                    <a:srgbClr val="0033CC"/>
                  </a:solidFill>
                </a:rPr>
                <a:t>]</a:t>
              </a:r>
              <a:endParaRPr lang="en-US" altLang="LID4096" sz="1800" b="1">
                <a:solidFill>
                  <a:srgbClr val="0033CC"/>
                </a:solidFill>
              </a:endParaRP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0845F5FF-8148-462E-8DF8-DFA90C5E9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4575" y="5756275"/>
              <a:ext cx="1428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LID4096" sz="1800" b="1">
                  <a:solidFill>
                    <a:srgbClr val="0033CC"/>
                  </a:solidFill>
                </a:rPr>
                <a:t>[</a:t>
              </a:r>
              <a:r>
                <a:rPr lang="en-IE" altLang="LID4096" sz="1800">
                  <a:solidFill>
                    <a:srgbClr val="0033CC"/>
                  </a:solidFill>
                  <a:latin typeface="Courier New" panose="02070309020205020404" pitchFamily="49" charset="0"/>
                </a:rPr>
                <a:t>00000001</a:t>
              </a:r>
              <a:r>
                <a:rPr lang="en-IE" altLang="LID4096" sz="1800" b="1">
                  <a:solidFill>
                    <a:srgbClr val="0033CC"/>
                  </a:solidFill>
                </a:rPr>
                <a:t>]</a:t>
              </a:r>
              <a:endParaRPr lang="en-US" altLang="LID4096" sz="1800" b="1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83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EB6D174-E5CC-4252-BFBE-7DFF6510E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" y="530087"/>
            <a:ext cx="8335617" cy="587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048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A62C-2A5E-4C73-B8FB-3EF90E59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Bit Plane Slicing (cont.…)</a:t>
            </a:r>
            <a:endParaRPr lang="LID4096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A48A6F1-256D-46E8-94C1-AA8312685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88" b="75862"/>
          <a:stretch>
            <a:fillRect/>
          </a:stretch>
        </p:blipFill>
        <p:spPr bwMode="auto">
          <a:xfrm>
            <a:off x="673100" y="2182096"/>
            <a:ext cx="7797800" cy="343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552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9E38-6C1E-418B-A740-6AFAF5CE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Bit Plane Slicing (cont.…)</a:t>
            </a:r>
            <a:endParaRPr lang="LID4096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5616F13-8773-44FE-8437-41604B22A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0" r="33604" b="75862"/>
          <a:stretch>
            <a:fillRect/>
          </a:stretch>
        </p:blipFill>
        <p:spPr bwMode="auto">
          <a:xfrm>
            <a:off x="686625" y="2199860"/>
            <a:ext cx="7770750" cy="339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356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5D58-D461-48BD-9F78-A779560D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Bit Plane Slicing (cont.…)</a:t>
            </a:r>
            <a:endParaRPr lang="LID4096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6E466E-9CE6-4D47-B543-E5178A56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5" r="740" b="75862"/>
          <a:stretch>
            <a:fillRect/>
          </a:stretch>
        </p:blipFill>
        <p:spPr bwMode="auto">
          <a:xfrm>
            <a:off x="664369" y="1992561"/>
            <a:ext cx="7815262" cy="344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554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ED47-38FB-4895-B879-958C16CE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Bit Plane Slicing (cont.…)</a:t>
            </a:r>
            <a:endParaRPr lang="LID4096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09AC106-AACC-4C54-9C58-9CB94F18D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4" t="24054" r="66814" b="52602"/>
          <a:stretch>
            <a:fillRect/>
          </a:stretch>
        </p:blipFill>
        <p:spPr bwMode="auto">
          <a:xfrm>
            <a:off x="488674" y="2018680"/>
            <a:ext cx="8166652" cy="340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797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8810-537C-43F8-AF61-C9239D00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Bit Plane Slicing (cont.…)</a:t>
            </a:r>
            <a:endParaRPr lang="LID4096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A043A2F-E490-421C-81AE-4C18B76EC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3" t="24054" r="33504" b="52602"/>
          <a:stretch>
            <a:fillRect/>
          </a:stretch>
        </p:blipFill>
        <p:spPr bwMode="auto">
          <a:xfrm>
            <a:off x="631005" y="1974573"/>
            <a:ext cx="7881989" cy="332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627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5AB6-AEA4-47A9-AEFF-DF4EC86F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Bit Plane Slicing (cont.…)</a:t>
            </a:r>
            <a:endParaRPr lang="LID4096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E8A5CB4-B0D7-48D0-A14B-9AA14AF7C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5" t="24054" r="78" b="52602"/>
          <a:stretch>
            <a:fillRect/>
          </a:stretch>
        </p:blipFill>
        <p:spPr bwMode="auto">
          <a:xfrm>
            <a:off x="619919" y="1999606"/>
            <a:ext cx="7904162" cy="329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181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9766-EE65-48D8-9863-562A9741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Bit Plane Slicing (cont.…)</a:t>
            </a:r>
            <a:endParaRPr lang="LID4096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B442FB-1224-498B-BABD-CFFD523F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4" t="47810" r="66814" b="27174"/>
          <a:stretch>
            <a:fillRect/>
          </a:stretch>
        </p:blipFill>
        <p:spPr bwMode="auto">
          <a:xfrm>
            <a:off x="674204" y="2072514"/>
            <a:ext cx="7795591" cy="347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43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B8C2-1513-420E-84DD-7D14640B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2800" dirty="0"/>
              <a:t>Basic Spatial Domain Image Enhancement</a:t>
            </a:r>
            <a:endParaRPr lang="LID4096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BD5C-BD36-43C3-9C73-A1684F2D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IE" altLang="LID4096" dirty="0"/>
              <a:t>Most spatial domain enhancement operations can be reduced to the form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i="1" dirty="0">
                <a:latin typeface="Times New Roman" panose="02020603050405020304" pitchFamily="18" charset="0"/>
              </a:rPr>
              <a:t>g (x, y) = T[ f (x, y)]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where </a:t>
            </a:r>
            <a:r>
              <a:rPr lang="en-IE" altLang="LID4096" i="1" dirty="0">
                <a:latin typeface="Times New Roman" panose="02020603050405020304" pitchFamily="18" charset="0"/>
              </a:rPr>
              <a:t>f (x, y)</a:t>
            </a:r>
            <a:r>
              <a:rPr lang="en-IE" altLang="LID4096" dirty="0"/>
              <a:t> is the </a:t>
            </a:r>
            <a:br>
              <a:rPr lang="en-IE" altLang="LID4096" dirty="0"/>
            </a:br>
            <a:r>
              <a:rPr lang="en-IE" altLang="LID4096" dirty="0"/>
              <a:t>input image, </a:t>
            </a:r>
            <a:r>
              <a:rPr lang="en-IE" altLang="LID4096" i="1" dirty="0">
                <a:latin typeface="Times New Roman" panose="02020603050405020304" pitchFamily="18" charset="0"/>
              </a:rPr>
              <a:t>g (x, y)</a:t>
            </a:r>
            <a:r>
              <a:rPr lang="en-IE" altLang="LID4096" dirty="0"/>
              <a:t> is </a:t>
            </a:r>
            <a:br>
              <a:rPr lang="en-IE" altLang="LID4096" dirty="0"/>
            </a:br>
            <a:r>
              <a:rPr lang="en-IE" altLang="LID4096" dirty="0"/>
              <a:t>the processed image </a:t>
            </a:r>
            <a:br>
              <a:rPr lang="en-IE" altLang="LID4096" dirty="0"/>
            </a:br>
            <a:r>
              <a:rPr lang="en-IE" altLang="LID4096" dirty="0"/>
              <a:t>and </a:t>
            </a:r>
            <a:r>
              <a:rPr lang="en-IE" altLang="LID4096" i="1" dirty="0">
                <a:latin typeface="Times New Roman" panose="02020603050405020304" pitchFamily="18" charset="0"/>
              </a:rPr>
              <a:t>T</a:t>
            </a:r>
            <a:r>
              <a:rPr lang="en-IE" altLang="LID4096" dirty="0"/>
              <a:t> is some </a:t>
            </a:r>
            <a:br>
              <a:rPr lang="en-IE" altLang="LID4096" dirty="0"/>
            </a:br>
            <a:r>
              <a:rPr lang="en-IE" altLang="LID4096" dirty="0"/>
              <a:t>operator defined over </a:t>
            </a:r>
            <a:br>
              <a:rPr lang="en-IE" altLang="LID4096" dirty="0"/>
            </a:br>
            <a:r>
              <a:rPr lang="en-IE" altLang="LID4096" dirty="0"/>
              <a:t>some neighbourhood </a:t>
            </a:r>
            <a:br>
              <a:rPr lang="en-IE" altLang="LID4096" dirty="0"/>
            </a:br>
            <a:r>
              <a:rPr lang="en-IE" altLang="LID4096" dirty="0"/>
              <a:t>of </a:t>
            </a:r>
            <a:r>
              <a:rPr lang="en-IE" altLang="LID4096" i="1" dirty="0">
                <a:latin typeface="Times New Roman" panose="02020603050405020304" pitchFamily="18" charset="0"/>
              </a:rPr>
              <a:t>(x, y)</a:t>
            </a:r>
            <a:endParaRPr lang="en-US" altLang="LID4096" i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pSp>
        <p:nvGrpSpPr>
          <p:cNvPr id="4" name="Group 266">
            <a:extLst>
              <a:ext uri="{FF2B5EF4-FFF2-40B4-BE49-F238E27FC236}">
                <a16:creationId xmlns:a16="http://schemas.microsoft.com/office/drawing/2014/main" id="{45CBB200-B00C-4B61-B975-D143945F9675}"/>
              </a:ext>
            </a:extLst>
          </p:cNvPr>
          <p:cNvGrpSpPr>
            <a:grpSpLocks/>
          </p:cNvGrpSpPr>
          <p:nvPr/>
        </p:nvGrpSpPr>
        <p:grpSpPr bwMode="auto">
          <a:xfrm>
            <a:off x="4280451" y="2332383"/>
            <a:ext cx="4176161" cy="3652768"/>
            <a:chOff x="2723" y="1106"/>
            <a:chExt cx="2988" cy="2588"/>
          </a:xfrm>
        </p:grpSpPr>
        <p:grpSp>
          <p:nvGrpSpPr>
            <p:cNvPr id="5" name="Group 244">
              <a:extLst>
                <a:ext uri="{FF2B5EF4-FFF2-40B4-BE49-F238E27FC236}">
                  <a16:creationId xmlns:a16="http://schemas.microsoft.com/office/drawing/2014/main" id="{FA46E64D-4892-4B9E-BFC8-77EF80A15B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3" y="1338"/>
              <a:ext cx="2284" cy="2132"/>
              <a:chOff x="2824" y="1419"/>
              <a:chExt cx="2284" cy="2132"/>
            </a:xfrm>
          </p:grpSpPr>
          <p:sp>
            <p:nvSpPr>
              <p:cNvPr id="24" name="Rectangle 4">
                <a:extLst>
                  <a:ext uri="{FF2B5EF4-FFF2-40B4-BE49-F238E27FC236}">
                    <a16:creationId xmlns:a16="http://schemas.microsoft.com/office/drawing/2014/main" id="{9728D4DF-188E-4876-BF68-DF873ECE7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DD0F7E6-B178-4ECF-9610-F8F19C27B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" name="Rectangle 6">
                <a:extLst>
                  <a:ext uri="{FF2B5EF4-FFF2-40B4-BE49-F238E27FC236}">
                    <a16:creationId xmlns:a16="http://schemas.microsoft.com/office/drawing/2014/main" id="{C4088F7F-746D-47CC-AE08-2F631BC4E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C535CA7E-9BD9-4D66-A9F5-73DE7D33A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4708BBD0-3C9A-4350-8206-F7EEE9656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" name="Rectangle 9">
                <a:extLst>
                  <a:ext uri="{FF2B5EF4-FFF2-40B4-BE49-F238E27FC236}">
                    <a16:creationId xmlns:a16="http://schemas.microsoft.com/office/drawing/2014/main" id="{883C8872-A507-49AF-8F47-635B390F6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0" name="Rectangle 10">
                <a:extLst>
                  <a:ext uri="{FF2B5EF4-FFF2-40B4-BE49-F238E27FC236}">
                    <a16:creationId xmlns:a16="http://schemas.microsoft.com/office/drawing/2014/main" id="{EF295488-F7EC-4977-B380-43A92A853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1" name="Rectangle 11">
                <a:extLst>
                  <a:ext uri="{FF2B5EF4-FFF2-40B4-BE49-F238E27FC236}">
                    <a16:creationId xmlns:a16="http://schemas.microsoft.com/office/drawing/2014/main" id="{13084D25-D5F8-49C4-93B3-5D7A8C8E3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DC0E825C-6210-4446-9607-28AC7AB86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BE67746-082A-4FCE-9535-ABD42DA62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B2A3EDDE-BFD7-4110-AD3B-E17491F3F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D65B3A0A-AD52-4795-B127-1E558335D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2C847B5D-B6AF-4630-B7A7-89E5DC72D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7554E16F-3E4A-41ED-8407-D0202D695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FD3FFEDF-0701-45A6-AF1E-9BE053108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8E9845D3-2014-4291-8A18-DC49CD1CF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6EB85177-C0F7-41CF-A88A-06169C4A7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F0DE5F46-5A70-48A9-82BA-6F9E793E3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8B0EA8AA-6E8E-4512-AE43-23C56E9C5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B8B53E1A-AD7B-442D-848C-AE2690C35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240AC1AA-1789-4587-A9C0-92C3FBCC6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1D6FAE5D-386B-4870-8639-CFAFED07F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2835120-2473-4094-928D-8341052C8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419A1DF7-C310-45E3-81B9-008256E9C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3C90D0E-EE62-45FC-B73E-A265B31B4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5AB14BEF-03C0-4412-8F5C-872630235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B24C1954-8343-4678-9CBA-C21166820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FAA812D-8CC5-4A86-8C4F-278192F66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5D14A2F1-981C-45C6-A018-292A1A4FC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0802E71D-CF4D-4E9D-A3A5-A104F231A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4B170B9B-F438-4587-B106-E6D7308EA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BA271EAE-E44D-4860-B42A-9A391045B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6828A684-CD8C-419D-BBDA-A1162FA17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93A0E725-4660-48CA-96FF-2F8992D15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AFB5FA95-9514-4A83-AD0F-DB18B970D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9F723024-CBD5-4781-81C4-879A2A35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D6E7E687-8CE0-43AE-949A-7F723D03F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14F25240-7363-4AB8-A77D-51628A7E4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E7B7E1E-ECDF-460D-83E1-8F6873D70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7E860A7F-4D5C-4A7B-A002-43646F78E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20C1B20D-103C-4490-AB45-65AA55041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5169B2B9-5611-47F6-8E77-B61C0B66E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E665C71-2ED3-4571-9B02-C0FC724BB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126C8DD7-422D-46EA-B096-EA8208AF3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62BDF962-E4A9-4AF8-9C7F-502A2675D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DE3D1D29-BEAB-4423-84A7-403D8B039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A95F64F5-52C1-4E1D-906A-A1FB72A9E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4458E020-8C4A-4C3E-AE08-02A19DA9F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A7529C5D-44E8-4610-86A8-BDBC6873E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652B9613-A956-4DE9-8DC8-DFD159A37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EB630B8-59D1-44E6-B050-58B3D3F08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0AF148F0-3719-47E4-8A42-61E9FE968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5A772CA-9AD2-44C3-95E7-E5E6B32CF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D71B9FA3-9D8F-4D58-86DC-A194141F0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0A2CD753-B7A5-4204-AF68-EEE3FD285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AC4FB1A4-D312-4923-8472-77898232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0" name="Rectangle 60">
                <a:extLst>
                  <a:ext uri="{FF2B5EF4-FFF2-40B4-BE49-F238E27FC236}">
                    <a16:creationId xmlns:a16="http://schemas.microsoft.com/office/drawing/2014/main" id="{6554A17D-4E7C-4034-B109-84A6BC3B1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1" name="Rectangle 61">
                <a:extLst>
                  <a:ext uri="{FF2B5EF4-FFF2-40B4-BE49-F238E27FC236}">
                    <a16:creationId xmlns:a16="http://schemas.microsoft.com/office/drawing/2014/main" id="{D23DE453-7B76-4A61-947B-0B4DE800E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2" name="Rectangle 62">
                <a:extLst>
                  <a:ext uri="{FF2B5EF4-FFF2-40B4-BE49-F238E27FC236}">
                    <a16:creationId xmlns:a16="http://schemas.microsoft.com/office/drawing/2014/main" id="{01CC7D45-EBC0-4C86-BCA9-3FE09EDF0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E74CBAC4-3AD5-47FB-A709-619A3D0D0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4" name="Rectangle 64">
                <a:extLst>
                  <a:ext uri="{FF2B5EF4-FFF2-40B4-BE49-F238E27FC236}">
                    <a16:creationId xmlns:a16="http://schemas.microsoft.com/office/drawing/2014/main" id="{1E60F4D7-55B4-453D-9FB2-70CB2BE8A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5" name="Rectangle 65">
                <a:extLst>
                  <a:ext uri="{FF2B5EF4-FFF2-40B4-BE49-F238E27FC236}">
                    <a16:creationId xmlns:a16="http://schemas.microsoft.com/office/drawing/2014/main" id="{C6CD990B-7799-4273-B3E7-46F00FB84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6" name="Rectangle 66">
                <a:extLst>
                  <a:ext uri="{FF2B5EF4-FFF2-40B4-BE49-F238E27FC236}">
                    <a16:creationId xmlns:a16="http://schemas.microsoft.com/office/drawing/2014/main" id="{EEB2ED1F-A6A1-4EA0-89F7-0338DBAA5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7" name="Rectangle 67">
                <a:extLst>
                  <a:ext uri="{FF2B5EF4-FFF2-40B4-BE49-F238E27FC236}">
                    <a16:creationId xmlns:a16="http://schemas.microsoft.com/office/drawing/2014/main" id="{C42ED6DC-1F80-4657-BB9F-178F9AEE4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8" name="Rectangle 68">
                <a:extLst>
                  <a:ext uri="{FF2B5EF4-FFF2-40B4-BE49-F238E27FC236}">
                    <a16:creationId xmlns:a16="http://schemas.microsoft.com/office/drawing/2014/main" id="{6FC3A280-D6F8-4B63-8EEB-366860ADC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9" name="Rectangle 69">
                <a:extLst>
                  <a:ext uri="{FF2B5EF4-FFF2-40B4-BE49-F238E27FC236}">
                    <a16:creationId xmlns:a16="http://schemas.microsoft.com/office/drawing/2014/main" id="{43A1FFD6-28F3-4407-B1AE-D99F83F08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0" name="Rectangle 70">
                <a:extLst>
                  <a:ext uri="{FF2B5EF4-FFF2-40B4-BE49-F238E27FC236}">
                    <a16:creationId xmlns:a16="http://schemas.microsoft.com/office/drawing/2014/main" id="{BE65FE78-283C-48CA-8B81-82604A671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1" name="Rectangle 71">
                <a:extLst>
                  <a:ext uri="{FF2B5EF4-FFF2-40B4-BE49-F238E27FC236}">
                    <a16:creationId xmlns:a16="http://schemas.microsoft.com/office/drawing/2014/main" id="{304FCBA3-20AE-4952-AFCD-A259B774F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2" name="Rectangle 72">
                <a:extLst>
                  <a:ext uri="{FF2B5EF4-FFF2-40B4-BE49-F238E27FC236}">
                    <a16:creationId xmlns:a16="http://schemas.microsoft.com/office/drawing/2014/main" id="{1334624A-4C16-4AC2-968E-71C02969A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3" name="Rectangle 73">
                <a:extLst>
                  <a:ext uri="{FF2B5EF4-FFF2-40B4-BE49-F238E27FC236}">
                    <a16:creationId xmlns:a16="http://schemas.microsoft.com/office/drawing/2014/main" id="{71D2A8C7-F306-466A-B4EA-AAB7D5908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4" name="Rectangle 74">
                <a:extLst>
                  <a:ext uri="{FF2B5EF4-FFF2-40B4-BE49-F238E27FC236}">
                    <a16:creationId xmlns:a16="http://schemas.microsoft.com/office/drawing/2014/main" id="{53BF054D-0164-4A9B-B361-65A4950CE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5" name="Rectangle 75">
                <a:extLst>
                  <a:ext uri="{FF2B5EF4-FFF2-40B4-BE49-F238E27FC236}">
                    <a16:creationId xmlns:a16="http://schemas.microsoft.com/office/drawing/2014/main" id="{FF091A22-6626-4D43-A16B-51DA66D7E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6" name="Rectangle 76">
                <a:extLst>
                  <a:ext uri="{FF2B5EF4-FFF2-40B4-BE49-F238E27FC236}">
                    <a16:creationId xmlns:a16="http://schemas.microsoft.com/office/drawing/2014/main" id="{DE902E14-0F27-41A3-96A9-83D71F3AA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7" name="Rectangle 77">
                <a:extLst>
                  <a:ext uri="{FF2B5EF4-FFF2-40B4-BE49-F238E27FC236}">
                    <a16:creationId xmlns:a16="http://schemas.microsoft.com/office/drawing/2014/main" id="{2E6A6523-5AD0-45E3-8E3A-2EBFE4557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8" name="Rectangle 78">
                <a:extLst>
                  <a:ext uri="{FF2B5EF4-FFF2-40B4-BE49-F238E27FC236}">
                    <a16:creationId xmlns:a16="http://schemas.microsoft.com/office/drawing/2014/main" id="{ACF50B43-8D0C-44E0-B53C-B909AA8EB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9" name="Rectangle 79">
                <a:extLst>
                  <a:ext uri="{FF2B5EF4-FFF2-40B4-BE49-F238E27FC236}">
                    <a16:creationId xmlns:a16="http://schemas.microsoft.com/office/drawing/2014/main" id="{27D21106-85EE-4400-833A-44C838037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0" name="Rectangle 80">
                <a:extLst>
                  <a:ext uri="{FF2B5EF4-FFF2-40B4-BE49-F238E27FC236}">
                    <a16:creationId xmlns:a16="http://schemas.microsoft.com/office/drawing/2014/main" id="{54926C79-481D-443D-BD48-A1B0812D0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1" name="Rectangle 81">
                <a:extLst>
                  <a:ext uri="{FF2B5EF4-FFF2-40B4-BE49-F238E27FC236}">
                    <a16:creationId xmlns:a16="http://schemas.microsoft.com/office/drawing/2014/main" id="{4D6FD7EB-5D5E-471E-AF50-46D95B07B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2" name="Rectangle 82">
                <a:extLst>
                  <a:ext uri="{FF2B5EF4-FFF2-40B4-BE49-F238E27FC236}">
                    <a16:creationId xmlns:a16="http://schemas.microsoft.com/office/drawing/2014/main" id="{4E6D1790-6C7B-4D89-8B19-62F067632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3" name="Rectangle 83">
                <a:extLst>
                  <a:ext uri="{FF2B5EF4-FFF2-40B4-BE49-F238E27FC236}">
                    <a16:creationId xmlns:a16="http://schemas.microsoft.com/office/drawing/2014/main" id="{5DDD0364-3071-49DC-B66A-743364428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4" name="Rectangle 84">
                <a:extLst>
                  <a:ext uri="{FF2B5EF4-FFF2-40B4-BE49-F238E27FC236}">
                    <a16:creationId xmlns:a16="http://schemas.microsoft.com/office/drawing/2014/main" id="{1E14160E-369F-4CE2-B6FD-4F226FE41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5" name="Rectangle 85">
                <a:extLst>
                  <a:ext uri="{FF2B5EF4-FFF2-40B4-BE49-F238E27FC236}">
                    <a16:creationId xmlns:a16="http://schemas.microsoft.com/office/drawing/2014/main" id="{AE730BB9-7296-4705-9FF6-D9C3E30DF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6" name="Rectangle 86">
                <a:extLst>
                  <a:ext uri="{FF2B5EF4-FFF2-40B4-BE49-F238E27FC236}">
                    <a16:creationId xmlns:a16="http://schemas.microsoft.com/office/drawing/2014/main" id="{FC94DFA9-2802-4E40-BDE6-3399F54BF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7" name="Rectangle 87">
                <a:extLst>
                  <a:ext uri="{FF2B5EF4-FFF2-40B4-BE49-F238E27FC236}">
                    <a16:creationId xmlns:a16="http://schemas.microsoft.com/office/drawing/2014/main" id="{A0CCFC5B-C821-48A0-BC23-F360FA7B5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8" name="Rectangle 88">
                <a:extLst>
                  <a:ext uri="{FF2B5EF4-FFF2-40B4-BE49-F238E27FC236}">
                    <a16:creationId xmlns:a16="http://schemas.microsoft.com/office/drawing/2014/main" id="{5D785F50-EDCE-4114-8B90-D43561AE1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9" name="Rectangle 89">
                <a:extLst>
                  <a:ext uri="{FF2B5EF4-FFF2-40B4-BE49-F238E27FC236}">
                    <a16:creationId xmlns:a16="http://schemas.microsoft.com/office/drawing/2014/main" id="{F719A2EF-1F9B-4EE9-AAB7-DA83339CD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0" name="Rectangle 90">
                <a:extLst>
                  <a:ext uri="{FF2B5EF4-FFF2-40B4-BE49-F238E27FC236}">
                    <a16:creationId xmlns:a16="http://schemas.microsoft.com/office/drawing/2014/main" id="{B1945DAC-5361-4931-923A-BC5A01655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1" name="Rectangle 91">
                <a:extLst>
                  <a:ext uri="{FF2B5EF4-FFF2-40B4-BE49-F238E27FC236}">
                    <a16:creationId xmlns:a16="http://schemas.microsoft.com/office/drawing/2014/main" id="{A6DE4E2C-1368-4FBB-97EA-E40EA3B21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2" name="Rectangle 92">
                <a:extLst>
                  <a:ext uri="{FF2B5EF4-FFF2-40B4-BE49-F238E27FC236}">
                    <a16:creationId xmlns:a16="http://schemas.microsoft.com/office/drawing/2014/main" id="{3607E866-5042-4A05-A875-0F123E4F7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3" name="Rectangle 93">
                <a:extLst>
                  <a:ext uri="{FF2B5EF4-FFF2-40B4-BE49-F238E27FC236}">
                    <a16:creationId xmlns:a16="http://schemas.microsoft.com/office/drawing/2014/main" id="{3A12F6E5-0572-4EF3-92A1-F4D9ACCB3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4" name="Rectangle 94">
                <a:extLst>
                  <a:ext uri="{FF2B5EF4-FFF2-40B4-BE49-F238E27FC236}">
                    <a16:creationId xmlns:a16="http://schemas.microsoft.com/office/drawing/2014/main" id="{315B4E9D-E1A7-49D0-84FF-1E8CB9CB3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5" name="Rectangle 95">
                <a:extLst>
                  <a:ext uri="{FF2B5EF4-FFF2-40B4-BE49-F238E27FC236}">
                    <a16:creationId xmlns:a16="http://schemas.microsoft.com/office/drawing/2014/main" id="{A5438C67-919E-4902-BE82-6D4896882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6" name="Rectangle 96">
                <a:extLst>
                  <a:ext uri="{FF2B5EF4-FFF2-40B4-BE49-F238E27FC236}">
                    <a16:creationId xmlns:a16="http://schemas.microsoft.com/office/drawing/2014/main" id="{413DEF2D-5EA7-43E9-B29E-5DEE8A85A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7" name="Rectangle 97">
                <a:extLst>
                  <a:ext uri="{FF2B5EF4-FFF2-40B4-BE49-F238E27FC236}">
                    <a16:creationId xmlns:a16="http://schemas.microsoft.com/office/drawing/2014/main" id="{ADB46F52-2077-4FA0-A33B-75BA7D58C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8" name="Rectangle 98">
                <a:extLst>
                  <a:ext uri="{FF2B5EF4-FFF2-40B4-BE49-F238E27FC236}">
                    <a16:creationId xmlns:a16="http://schemas.microsoft.com/office/drawing/2014/main" id="{E1B60AE0-5F44-4148-AE78-08F601E19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9" name="Rectangle 99">
                <a:extLst>
                  <a:ext uri="{FF2B5EF4-FFF2-40B4-BE49-F238E27FC236}">
                    <a16:creationId xmlns:a16="http://schemas.microsoft.com/office/drawing/2014/main" id="{ABC20D37-890A-449B-AE3A-F40AF7573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0" name="Rectangle 100">
                <a:extLst>
                  <a:ext uri="{FF2B5EF4-FFF2-40B4-BE49-F238E27FC236}">
                    <a16:creationId xmlns:a16="http://schemas.microsoft.com/office/drawing/2014/main" id="{C332C394-B7FB-4B9D-89A6-9C7B94314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1" name="Rectangle 101">
                <a:extLst>
                  <a:ext uri="{FF2B5EF4-FFF2-40B4-BE49-F238E27FC236}">
                    <a16:creationId xmlns:a16="http://schemas.microsoft.com/office/drawing/2014/main" id="{1DDE6DAC-89F9-4DD6-A5F4-54F22EF20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2" name="Rectangle 102">
                <a:extLst>
                  <a:ext uri="{FF2B5EF4-FFF2-40B4-BE49-F238E27FC236}">
                    <a16:creationId xmlns:a16="http://schemas.microsoft.com/office/drawing/2014/main" id="{9B053392-C319-4C41-855E-7CC62B8E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3" name="Rectangle 103">
                <a:extLst>
                  <a:ext uri="{FF2B5EF4-FFF2-40B4-BE49-F238E27FC236}">
                    <a16:creationId xmlns:a16="http://schemas.microsoft.com/office/drawing/2014/main" id="{D29AF9C1-4A41-400B-8A90-2FC59F735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4" name="Rectangle 104">
                <a:extLst>
                  <a:ext uri="{FF2B5EF4-FFF2-40B4-BE49-F238E27FC236}">
                    <a16:creationId xmlns:a16="http://schemas.microsoft.com/office/drawing/2014/main" id="{063C577F-CCB2-4638-A366-08CDCED82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5" name="Rectangle 105">
                <a:extLst>
                  <a:ext uri="{FF2B5EF4-FFF2-40B4-BE49-F238E27FC236}">
                    <a16:creationId xmlns:a16="http://schemas.microsoft.com/office/drawing/2014/main" id="{1FB88239-17D7-40DE-99AC-25281359C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6" name="Rectangle 106">
                <a:extLst>
                  <a:ext uri="{FF2B5EF4-FFF2-40B4-BE49-F238E27FC236}">
                    <a16:creationId xmlns:a16="http://schemas.microsoft.com/office/drawing/2014/main" id="{B4444008-E380-4B1B-A71D-8B9318AEA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7" name="Rectangle 107">
                <a:extLst>
                  <a:ext uri="{FF2B5EF4-FFF2-40B4-BE49-F238E27FC236}">
                    <a16:creationId xmlns:a16="http://schemas.microsoft.com/office/drawing/2014/main" id="{6D2C8440-F158-47E9-AB38-E26A95FDF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8" name="Rectangle 108">
                <a:extLst>
                  <a:ext uri="{FF2B5EF4-FFF2-40B4-BE49-F238E27FC236}">
                    <a16:creationId xmlns:a16="http://schemas.microsoft.com/office/drawing/2014/main" id="{3216CA13-5F25-4C4D-A116-8A9294326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9" name="Rectangle 109">
                <a:extLst>
                  <a:ext uri="{FF2B5EF4-FFF2-40B4-BE49-F238E27FC236}">
                    <a16:creationId xmlns:a16="http://schemas.microsoft.com/office/drawing/2014/main" id="{666B037E-9B9F-4E20-9723-980BEAC97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0" name="Rectangle 110">
                <a:extLst>
                  <a:ext uri="{FF2B5EF4-FFF2-40B4-BE49-F238E27FC236}">
                    <a16:creationId xmlns:a16="http://schemas.microsoft.com/office/drawing/2014/main" id="{590C3136-3C02-431C-A8A9-C7B162709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1" name="Rectangle 111">
                <a:extLst>
                  <a:ext uri="{FF2B5EF4-FFF2-40B4-BE49-F238E27FC236}">
                    <a16:creationId xmlns:a16="http://schemas.microsoft.com/office/drawing/2014/main" id="{047B6AC8-535D-4D89-8562-E7011E3A1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2" name="Rectangle 112">
                <a:extLst>
                  <a:ext uri="{FF2B5EF4-FFF2-40B4-BE49-F238E27FC236}">
                    <a16:creationId xmlns:a16="http://schemas.microsoft.com/office/drawing/2014/main" id="{48A90F73-B706-474B-A9E2-CD406FA3B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3" name="Rectangle 113">
                <a:extLst>
                  <a:ext uri="{FF2B5EF4-FFF2-40B4-BE49-F238E27FC236}">
                    <a16:creationId xmlns:a16="http://schemas.microsoft.com/office/drawing/2014/main" id="{34E5BA94-891B-44E2-8100-33C43F27B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4" name="Rectangle 114">
                <a:extLst>
                  <a:ext uri="{FF2B5EF4-FFF2-40B4-BE49-F238E27FC236}">
                    <a16:creationId xmlns:a16="http://schemas.microsoft.com/office/drawing/2014/main" id="{9FCF5D0E-C65C-4776-B957-C19394360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5" name="Rectangle 115">
                <a:extLst>
                  <a:ext uri="{FF2B5EF4-FFF2-40B4-BE49-F238E27FC236}">
                    <a16:creationId xmlns:a16="http://schemas.microsoft.com/office/drawing/2014/main" id="{CB36F84A-94CE-40B5-8B67-92FC9153F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6" name="Rectangle 116">
                <a:extLst>
                  <a:ext uri="{FF2B5EF4-FFF2-40B4-BE49-F238E27FC236}">
                    <a16:creationId xmlns:a16="http://schemas.microsoft.com/office/drawing/2014/main" id="{15E82F97-B834-4433-A94C-EA0E54509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7" name="Rectangle 117">
                <a:extLst>
                  <a:ext uri="{FF2B5EF4-FFF2-40B4-BE49-F238E27FC236}">
                    <a16:creationId xmlns:a16="http://schemas.microsoft.com/office/drawing/2014/main" id="{B58405CF-14C6-4613-A869-F354C103F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8" name="Rectangle 118">
                <a:extLst>
                  <a:ext uri="{FF2B5EF4-FFF2-40B4-BE49-F238E27FC236}">
                    <a16:creationId xmlns:a16="http://schemas.microsoft.com/office/drawing/2014/main" id="{B59E4B8D-AE30-45F9-AD2F-AEE209995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9" name="Rectangle 119">
                <a:extLst>
                  <a:ext uri="{FF2B5EF4-FFF2-40B4-BE49-F238E27FC236}">
                    <a16:creationId xmlns:a16="http://schemas.microsoft.com/office/drawing/2014/main" id="{398FA4A7-B654-436A-9EE8-E77582219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0" name="Rectangle 120">
                <a:extLst>
                  <a:ext uri="{FF2B5EF4-FFF2-40B4-BE49-F238E27FC236}">
                    <a16:creationId xmlns:a16="http://schemas.microsoft.com/office/drawing/2014/main" id="{68B0F21A-0A7A-4028-ACEE-40EECEFC8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1" name="Rectangle 121">
                <a:extLst>
                  <a:ext uri="{FF2B5EF4-FFF2-40B4-BE49-F238E27FC236}">
                    <a16:creationId xmlns:a16="http://schemas.microsoft.com/office/drawing/2014/main" id="{830B320C-630F-42B1-B5DC-AC430BABB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2" name="Rectangle 122">
                <a:extLst>
                  <a:ext uri="{FF2B5EF4-FFF2-40B4-BE49-F238E27FC236}">
                    <a16:creationId xmlns:a16="http://schemas.microsoft.com/office/drawing/2014/main" id="{0EE48405-5DDD-4F7A-9898-137A484EB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3" name="Rectangle 123">
                <a:extLst>
                  <a:ext uri="{FF2B5EF4-FFF2-40B4-BE49-F238E27FC236}">
                    <a16:creationId xmlns:a16="http://schemas.microsoft.com/office/drawing/2014/main" id="{393CE595-80A4-4B66-B538-14292DF46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4" name="Rectangle 124">
                <a:extLst>
                  <a:ext uri="{FF2B5EF4-FFF2-40B4-BE49-F238E27FC236}">
                    <a16:creationId xmlns:a16="http://schemas.microsoft.com/office/drawing/2014/main" id="{2238BE7D-06F1-4DCD-AEE5-767CB108D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5" name="Rectangle 125">
                <a:extLst>
                  <a:ext uri="{FF2B5EF4-FFF2-40B4-BE49-F238E27FC236}">
                    <a16:creationId xmlns:a16="http://schemas.microsoft.com/office/drawing/2014/main" id="{89C33090-AAFE-4FED-B571-79C7D64D3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6" name="Rectangle 126">
                <a:extLst>
                  <a:ext uri="{FF2B5EF4-FFF2-40B4-BE49-F238E27FC236}">
                    <a16:creationId xmlns:a16="http://schemas.microsoft.com/office/drawing/2014/main" id="{8CB5C004-2555-4739-B733-ACBB75CE2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7" name="Rectangle 127">
                <a:extLst>
                  <a:ext uri="{FF2B5EF4-FFF2-40B4-BE49-F238E27FC236}">
                    <a16:creationId xmlns:a16="http://schemas.microsoft.com/office/drawing/2014/main" id="{E98F7A33-85A6-4397-95F5-5CF9B0D47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8" name="Rectangle 128">
                <a:extLst>
                  <a:ext uri="{FF2B5EF4-FFF2-40B4-BE49-F238E27FC236}">
                    <a16:creationId xmlns:a16="http://schemas.microsoft.com/office/drawing/2014/main" id="{C820F449-A64E-46B0-AC28-5C7DFFC4E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9" name="Rectangle 129">
                <a:extLst>
                  <a:ext uri="{FF2B5EF4-FFF2-40B4-BE49-F238E27FC236}">
                    <a16:creationId xmlns:a16="http://schemas.microsoft.com/office/drawing/2014/main" id="{72D8788D-6E4E-4D2D-BFD8-8FB6566EC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0" name="Rectangle 130">
                <a:extLst>
                  <a:ext uri="{FF2B5EF4-FFF2-40B4-BE49-F238E27FC236}">
                    <a16:creationId xmlns:a16="http://schemas.microsoft.com/office/drawing/2014/main" id="{635F216B-B407-46CA-862F-8EA5BD7DA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1" name="Rectangle 131">
                <a:extLst>
                  <a:ext uri="{FF2B5EF4-FFF2-40B4-BE49-F238E27FC236}">
                    <a16:creationId xmlns:a16="http://schemas.microsoft.com/office/drawing/2014/main" id="{A4E7DF39-0081-4432-A87A-421E323FD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2" name="Rectangle 132">
                <a:extLst>
                  <a:ext uri="{FF2B5EF4-FFF2-40B4-BE49-F238E27FC236}">
                    <a16:creationId xmlns:a16="http://schemas.microsoft.com/office/drawing/2014/main" id="{6643C9A3-725B-48F9-BEDC-914CA7B0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3" name="Rectangle 133">
                <a:extLst>
                  <a:ext uri="{FF2B5EF4-FFF2-40B4-BE49-F238E27FC236}">
                    <a16:creationId xmlns:a16="http://schemas.microsoft.com/office/drawing/2014/main" id="{75693F77-5F2E-4D8A-8337-01DADC26F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4" name="Rectangle 134">
                <a:extLst>
                  <a:ext uri="{FF2B5EF4-FFF2-40B4-BE49-F238E27FC236}">
                    <a16:creationId xmlns:a16="http://schemas.microsoft.com/office/drawing/2014/main" id="{EAC5CC25-A110-4C34-8E2C-1B66F19DB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5" name="Rectangle 135">
                <a:extLst>
                  <a:ext uri="{FF2B5EF4-FFF2-40B4-BE49-F238E27FC236}">
                    <a16:creationId xmlns:a16="http://schemas.microsoft.com/office/drawing/2014/main" id="{D1C30B9F-F861-4929-9D9F-27DA7C7EA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6" name="Rectangle 136">
                <a:extLst>
                  <a:ext uri="{FF2B5EF4-FFF2-40B4-BE49-F238E27FC236}">
                    <a16:creationId xmlns:a16="http://schemas.microsoft.com/office/drawing/2014/main" id="{7A8FBDFD-50EC-4E69-ACDA-867854175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7" name="Rectangle 137">
                <a:extLst>
                  <a:ext uri="{FF2B5EF4-FFF2-40B4-BE49-F238E27FC236}">
                    <a16:creationId xmlns:a16="http://schemas.microsoft.com/office/drawing/2014/main" id="{28DA6EC2-B41C-4893-978F-6FBBD0E78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8" name="Rectangle 138">
                <a:extLst>
                  <a:ext uri="{FF2B5EF4-FFF2-40B4-BE49-F238E27FC236}">
                    <a16:creationId xmlns:a16="http://schemas.microsoft.com/office/drawing/2014/main" id="{06910CD0-05F3-4246-AAA3-484E9A60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9" name="Rectangle 139">
                <a:extLst>
                  <a:ext uri="{FF2B5EF4-FFF2-40B4-BE49-F238E27FC236}">
                    <a16:creationId xmlns:a16="http://schemas.microsoft.com/office/drawing/2014/main" id="{D18DD34D-A5D7-41AF-8544-58B33A2F0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0" name="Rectangle 140">
                <a:extLst>
                  <a:ext uri="{FF2B5EF4-FFF2-40B4-BE49-F238E27FC236}">
                    <a16:creationId xmlns:a16="http://schemas.microsoft.com/office/drawing/2014/main" id="{1E0DDEA6-E08A-471B-B250-579F7BDB0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1" name="Rectangle 141">
                <a:extLst>
                  <a:ext uri="{FF2B5EF4-FFF2-40B4-BE49-F238E27FC236}">
                    <a16:creationId xmlns:a16="http://schemas.microsoft.com/office/drawing/2014/main" id="{BD07EE8C-A328-44B5-A5A4-16485D275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2" name="Rectangle 142">
                <a:extLst>
                  <a:ext uri="{FF2B5EF4-FFF2-40B4-BE49-F238E27FC236}">
                    <a16:creationId xmlns:a16="http://schemas.microsoft.com/office/drawing/2014/main" id="{0493C0F6-64C7-4A23-8443-381B04C2F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3" name="Rectangle 143">
                <a:extLst>
                  <a:ext uri="{FF2B5EF4-FFF2-40B4-BE49-F238E27FC236}">
                    <a16:creationId xmlns:a16="http://schemas.microsoft.com/office/drawing/2014/main" id="{D953DA72-FA3D-4C99-95CC-B32E7148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4" name="Rectangle 144">
                <a:extLst>
                  <a:ext uri="{FF2B5EF4-FFF2-40B4-BE49-F238E27FC236}">
                    <a16:creationId xmlns:a16="http://schemas.microsoft.com/office/drawing/2014/main" id="{6FFD5B2D-4D0F-4152-A3FF-D642867B4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5" name="Rectangle 145">
                <a:extLst>
                  <a:ext uri="{FF2B5EF4-FFF2-40B4-BE49-F238E27FC236}">
                    <a16:creationId xmlns:a16="http://schemas.microsoft.com/office/drawing/2014/main" id="{88D492FE-72BA-4C14-A59E-4DB4700AD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6" name="Rectangle 146">
                <a:extLst>
                  <a:ext uri="{FF2B5EF4-FFF2-40B4-BE49-F238E27FC236}">
                    <a16:creationId xmlns:a16="http://schemas.microsoft.com/office/drawing/2014/main" id="{33A338C3-CC2C-4D32-B2EC-6316468FA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7" name="Rectangle 147">
                <a:extLst>
                  <a:ext uri="{FF2B5EF4-FFF2-40B4-BE49-F238E27FC236}">
                    <a16:creationId xmlns:a16="http://schemas.microsoft.com/office/drawing/2014/main" id="{718E34A1-364D-4E3D-9421-CC96F137A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8" name="Rectangle 148">
                <a:extLst>
                  <a:ext uri="{FF2B5EF4-FFF2-40B4-BE49-F238E27FC236}">
                    <a16:creationId xmlns:a16="http://schemas.microsoft.com/office/drawing/2014/main" id="{7AAC3076-909A-45BB-8D99-E4B99AFC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9" name="Rectangle 149">
                <a:extLst>
                  <a:ext uri="{FF2B5EF4-FFF2-40B4-BE49-F238E27FC236}">
                    <a16:creationId xmlns:a16="http://schemas.microsoft.com/office/drawing/2014/main" id="{443E8A22-DFBB-411A-A85B-4FC078806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0" name="Rectangle 150">
                <a:extLst>
                  <a:ext uri="{FF2B5EF4-FFF2-40B4-BE49-F238E27FC236}">
                    <a16:creationId xmlns:a16="http://schemas.microsoft.com/office/drawing/2014/main" id="{BA4FA38B-7BCD-4D73-8BFD-31B5E2096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1" name="Rectangle 151">
                <a:extLst>
                  <a:ext uri="{FF2B5EF4-FFF2-40B4-BE49-F238E27FC236}">
                    <a16:creationId xmlns:a16="http://schemas.microsoft.com/office/drawing/2014/main" id="{F89E13F8-F62A-420B-9216-5E38EC6E7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2" name="Rectangle 152">
                <a:extLst>
                  <a:ext uri="{FF2B5EF4-FFF2-40B4-BE49-F238E27FC236}">
                    <a16:creationId xmlns:a16="http://schemas.microsoft.com/office/drawing/2014/main" id="{F84F2307-7133-48B3-AEAF-8B86D42FF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3" name="Rectangle 153">
                <a:extLst>
                  <a:ext uri="{FF2B5EF4-FFF2-40B4-BE49-F238E27FC236}">
                    <a16:creationId xmlns:a16="http://schemas.microsoft.com/office/drawing/2014/main" id="{C8513E43-3C70-4C08-B842-52B3159F3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4" name="Rectangle 154">
                <a:extLst>
                  <a:ext uri="{FF2B5EF4-FFF2-40B4-BE49-F238E27FC236}">
                    <a16:creationId xmlns:a16="http://schemas.microsoft.com/office/drawing/2014/main" id="{90F3C9B2-3CF7-4BC1-9A0C-57756F024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5" name="Rectangle 155">
                <a:extLst>
                  <a:ext uri="{FF2B5EF4-FFF2-40B4-BE49-F238E27FC236}">
                    <a16:creationId xmlns:a16="http://schemas.microsoft.com/office/drawing/2014/main" id="{737D367C-6B77-4FC9-8EA8-297E3AAAA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6" name="Rectangle 156">
                <a:extLst>
                  <a:ext uri="{FF2B5EF4-FFF2-40B4-BE49-F238E27FC236}">
                    <a16:creationId xmlns:a16="http://schemas.microsoft.com/office/drawing/2014/main" id="{CE57FF19-C84B-4052-9F48-D68640BCC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7" name="Rectangle 157">
                <a:extLst>
                  <a:ext uri="{FF2B5EF4-FFF2-40B4-BE49-F238E27FC236}">
                    <a16:creationId xmlns:a16="http://schemas.microsoft.com/office/drawing/2014/main" id="{69EF1E7B-C52A-46E3-A028-D09A5A66F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8" name="Rectangle 158">
                <a:extLst>
                  <a:ext uri="{FF2B5EF4-FFF2-40B4-BE49-F238E27FC236}">
                    <a16:creationId xmlns:a16="http://schemas.microsoft.com/office/drawing/2014/main" id="{DC06A104-ADB6-422B-9605-1EA89EFA8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9" name="Rectangle 159">
                <a:extLst>
                  <a:ext uri="{FF2B5EF4-FFF2-40B4-BE49-F238E27FC236}">
                    <a16:creationId xmlns:a16="http://schemas.microsoft.com/office/drawing/2014/main" id="{4137BC7A-5ACF-42BD-9ADD-75E30FF43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0" name="Rectangle 160">
                <a:extLst>
                  <a:ext uri="{FF2B5EF4-FFF2-40B4-BE49-F238E27FC236}">
                    <a16:creationId xmlns:a16="http://schemas.microsoft.com/office/drawing/2014/main" id="{659BFA79-FCD5-41E7-9CA8-18DC1EB34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1" name="Rectangle 161">
                <a:extLst>
                  <a:ext uri="{FF2B5EF4-FFF2-40B4-BE49-F238E27FC236}">
                    <a16:creationId xmlns:a16="http://schemas.microsoft.com/office/drawing/2014/main" id="{3B250EC2-3975-4007-A4D1-9034CD2D2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2" name="Rectangle 162">
                <a:extLst>
                  <a:ext uri="{FF2B5EF4-FFF2-40B4-BE49-F238E27FC236}">
                    <a16:creationId xmlns:a16="http://schemas.microsoft.com/office/drawing/2014/main" id="{65269605-986E-45EA-BD49-54A208432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3" name="Rectangle 163">
                <a:extLst>
                  <a:ext uri="{FF2B5EF4-FFF2-40B4-BE49-F238E27FC236}">
                    <a16:creationId xmlns:a16="http://schemas.microsoft.com/office/drawing/2014/main" id="{1B528D9C-B165-4941-A75B-772259C47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4" name="Rectangle 164">
                <a:extLst>
                  <a:ext uri="{FF2B5EF4-FFF2-40B4-BE49-F238E27FC236}">
                    <a16:creationId xmlns:a16="http://schemas.microsoft.com/office/drawing/2014/main" id="{CBF51DD1-9530-4747-ADBE-C13BC4028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5" name="Rectangle 165">
                <a:extLst>
                  <a:ext uri="{FF2B5EF4-FFF2-40B4-BE49-F238E27FC236}">
                    <a16:creationId xmlns:a16="http://schemas.microsoft.com/office/drawing/2014/main" id="{166DD5E4-8120-4E8A-92CE-9B7F1FB3B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6" name="Rectangle 166">
                <a:extLst>
                  <a:ext uri="{FF2B5EF4-FFF2-40B4-BE49-F238E27FC236}">
                    <a16:creationId xmlns:a16="http://schemas.microsoft.com/office/drawing/2014/main" id="{A9758D83-6242-4F0F-BB26-55A2EA2BB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7" name="Rectangle 167">
                <a:extLst>
                  <a:ext uri="{FF2B5EF4-FFF2-40B4-BE49-F238E27FC236}">
                    <a16:creationId xmlns:a16="http://schemas.microsoft.com/office/drawing/2014/main" id="{7C2E139E-B8A6-43D2-88CB-BFC9A78E1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8" name="Rectangle 168">
                <a:extLst>
                  <a:ext uri="{FF2B5EF4-FFF2-40B4-BE49-F238E27FC236}">
                    <a16:creationId xmlns:a16="http://schemas.microsoft.com/office/drawing/2014/main" id="{2B5EB0FD-A91C-4B32-83C0-FF2E32D95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9" name="Rectangle 169">
                <a:extLst>
                  <a:ext uri="{FF2B5EF4-FFF2-40B4-BE49-F238E27FC236}">
                    <a16:creationId xmlns:a16="http://schemas.microsoft.com/office/drawing/2014/main" id="{3504FD02-05DC-4D52-B11E-782B37142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0" name="Rectangle 170">
                <a:extLst>
                  <a:ext uri="{FF2B5EF4-FFF2-40B4-BE49-F238E27FC236}">
                    <a16:creationId xmlns:a16="http://schemas.microsoft.com/office/drawing/2014/main" id="{D030F9C6-BEA2-4468-8B9A-906BCA35F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1" name="Rectangle 171">
                <a:extLst>
                  <a:ext uri="{FF2B5EF4-FFF2-40B4-BE49-F238E27FC236}">
                    <a16:creationId xmlns:a16="http://schemas.microsoft.com/office/drawing/2014/main" id="{A1CA0908-6AE6-4A60-9AF6-2DBE21E92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2" name="Rectangle 172">
                <a:extLst>
                  <a:ext uri="{FF2B5EF4-FFF2-40B4-BE49-F238E27FC236}">
                    <a16:creationId xmlns:a16="http://schemas.microsoft.com/office/drawing/2014/main" id="{61620C27-16F3-47B0-9F41-A8374424B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3" name="Rectangle 173">
                <a:extLst>
                  <a:ext uri="{FF2B5EF4-FFF2-40B4-BE49-F238E27FC236}">
                    <a16:creationId xmlns:a16="http://schemas.microsoft.com/office/drawing/2014/main" id="{30E9F0D3-745B-4DA3-B91C-4155F805F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4" name="Rectangle 174">
                <a:extLst>
                  <a:ext uri="{FF2B5EF4-FFF2-40B4-BE49-F238E27FC236}">
                    <a16:creationId xmlns:a16="http://schemas.microsoft.com/office/drawing/2014/main" id="{5D94D199-118B-4028-AB3F-696C9E382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5" name="Rectangle 175">
                <a:extLst>
                  <a:ext uri="{FF2B5EF4-FFF2-40B4-BE49-F238E27FC236}">
                    <a16:creationId xmlns:a16="http://schemas.microsoft.com/office/drawing/2014/main" id="{15FBC7F9-D355-4874-ACBE-EA3E6AA22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6" name="Rectangle 176">
                <a:extLst>
                  <a:ext uri="{FF2B5EF4-FFF2-40B4-BE49-F238E27FC236}">
                    <a16:creationId xmlns:a16="http://schemas.microsoft.com/office/drawing/2014/main" id="{E49204DB-072B-40A3-8773-2F9C60570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7" name="Rectangle 177">
                <a:extLst>
                  <a:ext uri="{FF2B5EF4-FFF2-40B4-BE49-F238E27FC236}">
                    <a16:creationId xmlns:a16="http://schemas.microsoft.com/office/drawing/2014/main" id="{B6FEB0DE-DE74-4049-9CA0-3FBE37F2E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8" name="Rectangle 178">
                <a:extLst>
                  <a:ext uri="{FF2B5EF4-FFF2-40B4-BE49-F238E27FC236}">
                    <a16:creationId xmlns:a16="http://schemas.microsoft.com/office/drawing/2014/main" id="{123F171A-4515-48FD-B290-1B7D8AFBB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9" name="Rectangle 179">
                <a:extLst>
                  <a:ext uri="{FF2B5EF4-FFF2-40B4-BE49-F238E27FC236}">
                    <a16:creationId xmlns:a16="http://schemas.microsoft.com/office/drawing/2014/main" id="{8CCC4BC3-C6BD-4651-97A7-86B51E0D8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0" name="Rectangle 180">
                <a:extLst>
                  <a:ext uri="{FF2B5EF4-FFF2-40B4-BE49-F238E27FC236}">
                    <a16:creationId xmlns:a16="http://schemas.microsoft.com/office/drawing/2014/main" id="{8BB48FCE-D374-4A0D-AB1B-9789943E5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1" name="Rectangle 181">
                <a:extLst>
                  <a:ext uri="{FF2B5EF4-FFF2-40B4-BE49-F238E27FC236}">
                    <a16:creationId xmlns:a16="http://schemas.microsoft.com/office/drawing/2014/main" id="{18CEFF19-E7EA-4FEF-906F-45847E30A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2" name="Rectangle 182">
                <a:extLst>
                  <a:ext uri="{FF2B5EF4-FFF2-40B4-BE49-F238E27FC236}">
                    <a16:creationId xmlns:a16="http://schemas.microsoft.com/office/drawing/2014/main" id="{757FEB4D-E14C-4410-B820-0C958B867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3" name="Rectangle 183">
                <a:extLst>
                  <a:ext uri="{FF2B5EF4-FFF2-40B4-BE49-F238E27FC236}">
                    <a16:creationId xmlns:a16="http://schemas.microsoft.com/office/drawing/2014/main" id="{F2D3242A-04BB-43AD-803D-EE6A1C513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4" name="Rectangle 184">
                <a:extLst>
                  <a:ext uri="{FF2B5EF4-FFF2-40B4-BE49-F238E27FC236}">
                    <a16:creationId xmlns:a16="http://schemas.microsoft.com/office/drawing/2014/main" id="{34C34807-E0AD-4807-AEC0-515E39EF3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5" name="Rectangle 185">
                <a:extLst>
                  <a:ext uri="{FF2B5EF4-FFF2-40B4-BE49-F238E27FC236}">
                    <a16:creationId xmlns:a16="http://schemas.microsoft.com/office/drawing/2014/main" id="{08037C77-3640-4639-AEDB-5CFB9DAC5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6" name="Rectangle 186">
                <a:extLst>
                  <a:ext uri="{FF2B5EF4-FFF2-40B4-BE49-F238E27FC236}">
                    <a16:creationId xmlns:a16="http://schemas.microsoft.com/office/drawing/2014/main" id="{3119B72B-802D-4E0E-9463-192B91A84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7" name="Rectangle 187">
                <a:extLst>
                  <a:ext uri="{FF2B5EF4-FFF2-40B4-BE49-F238E27FC236}">
                    <a16:creationId xmlns:a16="http://schemas.microsoft.com/office/drawing/2014/main" id="{85D7D2C9-6E8F-43AB-84DA-436A3AE8A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8" name="Rectangle 188">
                <a:extLst>
                  <a:ext uri="{FF2B5EF4-FFF2-40B4-BE49-F238E27FC236}">
                    <a16:creationId xmlns:a16="http://schemas.microsoft.com/office/drawing/2014/main" id="{401F7DB9-9015-4A1F-8F31-DF456E4D0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9" name="Rectangle 189">
                <a:extLst>
                  <a:ext uri="{FF2B5EF4-FFF2-40B4-BE49-F238E27FC236}">
                    <a16:creationId xmlns:a16="http://schemas.microsoft.com/office/drawing/2014/main" id="{D974F11C-9DE1-419F-8C42-5C8114BB0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0" name="Rectangle 190">
                <a:extLst>
                  <a:ext uri="{FF2B5EF4-FFF2-40B4-BE49-F238E27FC236}">
                    <a16:creationId xmlns:a16="http://schemas.microsoft.com/office/drawing/2014/main" id="{456F3F5F-D0BE-4F8D-9717-EE72449BA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1" name="Rectangle 191">
                <a:extLst>
                  <a:ext uri="{FF2B5EF4-FFF2-40B4-BE49-F238E27FC236}">
                    <a16:creationId xmlns:a16="http://schemas.microsoft.com/office/drawing/2014/main" id="{01E67714-D97A-4027-ABC8-7E3FD1C86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2" name="Rectangle 192">
                <a:extLst>
                  <a:ext uri="{FF2B5EF4-FFF2-40B4-BE49-F238E27FC236}">
                    <a16:creationId xmlns:a16="http://schemas.microsoft.com/office/drawing/2014/main" id="{60E3DA35-3EBA-44DE-85FE-83FE7F5E7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3" name="Rectangle 193">
                <a:extLst>
                  <a:ext uri="{FF2B5EF4-FFF2-40B4-BE49-F238E27FC236}">
                    <a16:creationId xmlns:a16="http://schemas.microsoft.com/office/drawing/2014/main" id="{12E2FE60-DBC5-4A4E-AEDC-3F59A655B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4" name="Rectangle 194">
                <a:extLst>
                  <a:ext uri="{FF2B5EF4-FFF2-40B4-BE49-F238E27FC236}">
                    <a16:creationId xmlns:a16="http://schemas.microsoft.com/office/drawing/2014/main" id="{1C897C6E-3605-451B-827D-D0CACC88C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5" name="Rectangle 195">
                <a:extLst>
                  <a:ext uri="{FF2B5EF4-FFF2-40B4-BE49-F238E27FC236}">
                    <a16:creationId xmlns:a16="http://schemas.microsoft.com/office/drawing/2014/main" id="{83E51300-7140-4360-A613-82D8DC222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6" name="Rectangle 196">
                <a:extLst>
                  <a:ext uri="{FF2B5EF4-FFF2-40B4-BE49-F238E27FC236}">
                    <a16:creationId xmlns:a16="http://schemas.microsoft.com/office/drawing/2014/main" id="{CD7F3817-6BE1-4386-A4D3-44398F360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7" name="Rectangle 197">
                <a:extLst>
                  <a:ext uri="{FF2B5EF4-FFF2-40B4-BE49-F238E27FC236}">
                    <a16:creationId xmlns:a16="http://schemas.microsoft.com/office/drawing/2014/main" id="{22011F7B-C5F5-4679-BC16-8F1FD6716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8" name="Rectangle 198">
                <a:extLst>
                  <a:ext uri="{FF2B5EF4-FFF2-40B4-BE49-F238E27FC236}">
                    <a16:creationId xmlns:a16="http://schemas.microsoft.com/office/drawing/2014/main" id="{7F30F4B7-629E-4449-AC0D-9B33C58CF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9" name="Rectangle 199">
                <a:extLst>
                  <a:ext uri="{FF2B5EF4-FFF2-40B4-BE49-F238E27FC236}">
                    <a16:creationId xmlns:a16="http://schemas.microsoft.com/office/drawing/2014/main" id="{5EB4B5A1-D18F-405A-BC53-257198418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0" name="Rectangle 200">
                <a:extLst>
                  <a:ext uri="{FF2B5EF4-FFF2-40B4-BE49-F238E27FC236}">
                    <a16:creationId xmlns:a16="http://schemas.microsoft.com/office/drawing/2014/main" id="{A63B58A6-A0D2-40E6-946A-7CF47E629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1" name="Rectangle 201">
                <a:extLst>
                  <a:ext uri="{FF2B5EF4-FFF2-40B4-BE49-F238E27FC236}">
                    <a16:creationId xmlns:a16="http://schemas.microsoft.com/office/drawing/2014/main" id="{1A160FA3-47D8-4623-87AA-FA9255935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2" name="Rectangle 202">
                <a:extLst>
                  <a:ext uri="{FF2B5EF4-FFF2-40B4-BE49-F238E27FC236}">
                    <a16:creationId xmlns:a16="http://schemas.microsoft.com/office/drawing/2014/main" id="{A99131C7-48B8-4C3E-8E0D-D1F579A01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3" name="Rectangle 203">
                <a:extLst>
                  <a:ext uri="{FF2B5EF4-FFF2-40B4-BE49-F238E27FC236}">
                    <a16:creationId xmlns:a16="http://schemas.microsoft.com/office/drawing/2014/main" id="{463DCEB0-B685-4331-8EF5-90C019A2C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4" name="Rectangle 204">
                <a:extLst>
                  <a:ext uri="{FF2B5EF4-FFF2-40B4-BE49-F238E27FC236}">
                    <a16:creationId xmlns:a16="http://schemas.microsoft.com/office/drawing/2014/main" id="{9433C45E-5867-4F8C-8E94-6F4158176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5" name="Rectangle 205">
                <a:extLst>
                  <a:ext uri="{FF2B5EF4-FFF2-40B4-BE49-F238E27FC236}">
                    <a16:creationId xmlns:a16="http://schemas.microsoft.com/office/drawing/2014/main" id="{91B1EB9F-7B33-4547-89DE-FFACFC8DF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6" name="Rectangle 206">
                <a:extLst>
                  <a:ext uri="{FF2B5EF4-FFF2-40B4-BE49-F238E27FC236}">
                    <a16:creationId xmlns:a16="http://schemas.microsoft.com/office/drawing/2014/main" id="{59C724ED-FF16-4A61-9F86-B7F4C274C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7" name="Rectangle 207">
                <a:extLst>
                  <a:ext uri="{FF2B5EF4-FFF2-40B4-BE49-F238E27FC236}">
                    <a16:creationId xmlns:a16="http://schemas.microsoft.com/office/drawing/2014/main" id="{8388F4CB-81CB-4E03-86D2-3E7539BA0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8" name="Rectangle 208">
                <a:extLst>
                  <a:ext uri="{FF2B5EF4-FFF2-40B4-BE49-F238E27FC236}">
                    <a16:creationId xmlns:a16="http://schemas.microsoft.com/office/drawing/2014/main" id="{CA75766C-FA24-4BB7-9E49-17C3592E0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9" name="Rectangle 209">
                <a:extLst>
                  <a:ext uri="{FF2B5EF4-FFF2-40B4-BE49-F238E27FC236}">
                    <a16:creationId xmlns:a16="http://schemas.microsoft.com/office/drawing/2014/main" id="{51A97D54-EE15-42B1-9174-C13896C38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0" name="Rectangle 210">
                <a:extLst>
                  <a:ext uri="{FF2B5EF4-FFF2-40B4-BE49-F238E27FC236}">
                    <a16:creationId xmlns:a16="http://schemas.microsoft.com/office/drawing/2014/main" id="{2A743D26-6E8A-4466-BFE0-7042A7C70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1" name="Rectangle 211">
                <a:extLst>
                  <a:ext uri="{FF2B5EF4-FFF2-40B4-BE49-F238E27FC236}">
                    <a16:creationId xmlns:a16="http://schemas.microsoft.com/office/drawing/2014/main" id="{625372C7-ABB8-462B-849C-0122F262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2" name="Rectangle 212">
                <a:extLst>
                  <a:ext uri="{FF2B5EF4-FFF2-40B4-BE49-F238E27FC236}">
                    <a16:creationId xmlns:a16="http://schemas.microsoft.com/office/drawing/2014/main" id="{2FB940F1-693A-4066-B11C-9D470344F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3" name="Rectangle 213">
                <a:extLst>
                  <a:ext uri="{FF2B5EF4-FFF2-40B4-BE49-F238E27FC236}">
                    <a16:creationId xmlns:a16="http://schemas.microsoft.com/office/drawing/2014/main" id="{7DC8EB72-32A9-4C31-BAFB-B43E14F94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4" name="Rectangle 214">
                <a:extLst>
                  <a:ext uri="{FF2B5EF4-FFF2-40B4-BE49-F238E27FC236}">
                    <a16:creationId xmlns:a16="http://schemas.microsoft.com/office/drawing/2014/main" id="{84D8F13D-76EF-4186-B670-1C050FD13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5" name="Rectangle 215">
                <a:extLst>
                  <a:ext uri="{FF2B5EF4-FFF2-40B4-BE49-F238E27FC236}">
                    <a16:creationId xmlns:a16="http://schemas.microsoft.com/office/drawing/2014/main" id="{D43FDDBE-775A-4D0C-AFBC-BAC715B22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6" name="Rectangle 216">
                <a:extLst>
                  <a:ext uri="{FF2B5EF4-FFF2-40B4-BE49-F238E27FC236}">
                    <a16:creationId xmlns:a16="http://schemas.microsoft.com/office/drawing/2014/main" id="{0E4D1F13-B140-43D6-A0E8-46138037D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7" name="Rectangle 217">
                <a:extLst>
                  <a:ext uri="{FF2B5EF4-FFF2-40B4-BE49-F238E27FC236}">
                    <a16:creationId xmlns:a16="http://schemas.microsoft.com/office/drawing/2014/main" id="{588C692B-C336-4AEB-AD27-0243D5678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8" name="Rectangle 218">
                <a:extLst>
                  <a:ext uri="{FF2B5EF4-FFF2-40B4-BE49-F238E27FC236}">
                    <a16:creationId xmlns:a16="http://schemas.microsoft.com/office/drawing/2014/main" id="{8DCE0B35-FFEE-4B17-BE48-DCC90CC21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9" name="Rectangle 219">
                <a:extLst>
                  <a:ext uri="{FF2B5EF4-FFF2-40B4-BE49-F238E27FC236}">
                    <a16:creationId xmlns:a16="http://schemas.microsoft.com/office/drawing/2014/main" id="{51BF48EB-BD9E-42E5-AB2C-8F61CDF56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0" name="Rectangle 220">
                <a:extLst>
                  <a:ext uri="{FF2B5EF4-FFF2-40B4-BE49-F238E27FC236}">
                    <a16:creationId xmlns:a16="http://schemas.microsoft.com/office/drawing/2014/main" id="{4CB488C9-3D83-4008-AB73-6927FDD0B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1" name="Rectangle 221">
                <a:extLst>
                  <a:ext uri="{FF2B5EF4-FFF2-40B4-BE49-F238E27FC236}">
                    <a16:creationId xmlns:a16="http://schemas.microsoft.com/office/drawing/2014/main" id="{745F1165-9A03-488D-A33F-7B0FE4938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2" name="Rectangle 222">
                <a:extLst>
                  <a:ext uri="{FF2B5EF4-FFF2-40B4-BE49-F238E27FC236}">
                    <a16:creationId xmlns:a16="http://schemas.microsoft.com/office/drawing/2014/main" id="{B005A059-AAD2-4CC7-8448-3635EA2F5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3" name="Rectangle 223">
                <a:extLst>
                  <a:ext uri="{FF2B5EF4-FFF2-40B4-BE49-F238E27FC236}">
                    <a16:creationId xmlns:a16="http://schemas.microsoft.com/office/drawing/2014/main" id="{CC5F7D7D-93D3-4C3B-AC8C-F9BB9D225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4" name="Rectangle 224">
                <a:extLst>
                  <a:ext uri="{FF2B5EF4-FFF2-40B4-BE49-F238E27FC236}">
                    <a16:creationId xmlns:a16="http://schemas.microsoft.com/office/drawing/2014/main" id="{5F783EE4-3502-43C4-806A-CE17E991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5" name="Rectangle 225">
                <a:extLst>
                  <a:ext uri="{FF2B5EF4-FFF2-40B4-BE49-F238E27FC236}">
                    <a16:creationId xmlns:a16="http://schemas.microsoft.com/office/drawing/2014/main" id="{DEB8551A-14F7-40F5-97B1-4D2F5179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6" name="Rectangle 226">
                <a:extLst>
                  <a:ext uri="{FF2B5EF4-FFF2-40B4-BE49-F238E27FC236}">
                    <a16:creationId xmlns:a16="http://schemas.microsoft.com/office/drawing/2014/main" id="{CDA322B5-51C8-4E88-86F0-FAABCC360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7" name="Rectangle 227">
                <a:extLst>
                  <a:ext uri="{FF2B5EF4-FFF2-40B4-BE49-F238E27FC236}">
                    <a16:creationId xmlns:a16="http://schemas.microsoft.com/office/drawing/2014/main" id="{90BD8AFC-04F3-4C3D-BFFC-2EFC2C8A5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8" name="Rectangle 228">
                <a:extLst>
                  <a:ext uri="{FF2B5EF4-FFF2-40B4-BE49-F238E27FC236}">
                    <a16:creationId xmlns:a16="http://schemas.microsoft.com/office/drawing/2014/main" id="{5A860D42-9D53-443E-B07D-CF988EA92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9" name="Rectangle 229">
                <a:extLst>
                  <a:ext uri="{FF2B5EF4-FFF2-40B4-BE49-F238E27FC236}">
                    <a16:creationId xmlns:a16="http://schemas.microsoft.com/office/drawing/2014/main" id="{828CF56C-E246-4675-BD2B-EA96B908D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0" name="Rectangle 230">
                <a:extLst>
                  <a:ext uri="{FF2B5EF4-FFF2-40B4-BE49-F238E27FC236}">
                    <a16:creationId xmlns:a16="http://schemas.microsoft.com/office/drawing/2014/main" id="{4A10E166-44D8-4201-A27A-2A877BF18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1" name="Rectangle 231">
                <a:extLst>
                  <a:ext uri="{FF2B5EF4-FFF2-40B4-BE49-F238E27FC236}">
                    <a16:creationId xmlns:a16="http://schemas.microsoft.com/office/drawing/2014/main" id="{10F84FA2-A6FD-4580-9365-4377BE15D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2" name="Rectangle 232">
                <a:extLst>
                  <a:ext uri="{FF2B5EF4-FFF2-40B4-BE49-F238E27FC236}">
                    <a16:creationId xmlns:a16="http://schemas.microsoft.com/office/drawing/2014/main" id="{1A134E19-9859-41E8-9200-655614FA1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3" name="Rectangle 233">
                <a:extLst>
                  <a:ext uri="{FF2B5EF4-FFF2-40B4-BE49-F238E27FC236}">
                    <a16:creationId xmlns:a16="http://schemas.microsoft.com/office/drawing/2014/main" id="{461B7397-A7C1-4E17-B122-E001DF7EA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4" name="Rectangle 234">
                <a:extLst>
                  <a:ext uri="{FF2B5EF4-FFF2-40B4-BE49-F238E27FC236}">
                    <a16:creationId xmlns:a16="http://schemas.microsoft.com/office/drawing/2014/main" id="{FF4F828E-B251-43EB-9689-6C9CF3C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5" name="Rectangle 235">
                <a:extLst>
                  <a:ext uri="{FF2B5EF4-FFF2-40B4-BE49-F238E27FC236}">
                    <a16:creationId xmlns:a16="http://schemas.microsoft.com/office/drawing/2014/main" id="{53406D35-C2A9-4AA9-802B-DE1DD6C18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6" name="Rectangle 236">
                <a:extLst>
                  <a:ext uri="{FF2B5EF4-FFF2-40B4-BE49-F238E27FC236}">
                    <a16:creationId xmlns:a16="http://schemas.microsoft.com/office/drawing/2014/main" id="{34BDEB61-4875-4490-B05F-13A9DC551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7" name="Rectangle 237">
                <a:extLst>
                  <a:ext uri="{FF2B5EF4-FFF2-40B4-BE49-F238E27FC236}">
                    <a16:creationId xmlns:a16="http://schemas.microsoft.com/office/drawing/2014/main" id="{EFDA6FD9-DC0E-4A9B-A1F8-36E20A7DE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8" name="Rectangle 238">
                <a:extLst>
                  <a:ext uri="{FF2B5EF4-FFF2-40B4-BE49-F238E27FC236}">
                    <a16:creationId xmlns:a16="http://schemas.microsoft.com/office/drawing/2014/main" id="{660DF38A-29B6-4914-9423-B1C1A69E4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9" name="Rectangle 239">
                <a:extLst>
                  <a:ext uri="{FF2B5EF4-FFF2-40B4-BE49-F238E27FC236}">
                    <a16:creationId xmlns:a16="http://schemas.microsoft.com/office/drawing/2014/main" id="{E45A930F-ECA6-4F7F-BCBD-E8938B570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0" name="Rectangle 240">
                <a:extLst>
                  <a:ext uri="{FF2B5EF4-FFF2-40B4-BE49-F238E27FC236}">
                    <a16:creationId xmlns:a16="http://schemas.microsoft.com/office/drawing/2014/main" id="{50C67803-1EB3-45A3-8E69-07E7B41EE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1" name="Rectangle 241">
                <a:extLst>
                  <a:ext uri="{FF2B5EF4-FFF2-40B4-BE49-F238E27FC236}">
                    <a16:creationId xmlns:a16="http://schemas.microsoft.com/office/drawing/2014/main" id="{117E2ADF-1BE3-45B4-A360-32E2EE52C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2" name="Rectangle 242">
                <a:extLst>
                  <a:ext uri="{FF2B5EF4-FFF2-40B4-BE49-F238E27FC236}">
                    <a16:creationId xmlns:a16="http://schemas.microsoft.com/office/drawing/2014/main" id="{71B071BF-D77C-4683-8B0D-885BAFB94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5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3" name="Rectangle 243">
                <a:extLst>
                  <a:ext uri="{FF2B5EF4-FFF2-40B4-BE49-F238E27FC236}">
                    <a16:creationId xmlns:a16="http://schemas.microsoft.com/office/drawing/2014/main" id="{BFF8F5E4-E7B4-4A3D-8217-A3E08C24C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</p:grpSp>
        <p:sp>
          <p:nvSpPr>
            <p:cNvPr id="6" name="Line 245">
              <a:extLst>
                <a:ext uri="{FF2B5EF4-FFF2-40B4-BE49-F238E27FC236}">
                  <a16:creationId xmlns:a16="http://schemas.microsoft.com/office/drawing/2014/main" id="{7478EC70-A885-424B-BFE8-C6FBAAFAD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3" y="1338"/>
              <a:ext cx="24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7" name="Line 246">
              <a:extLst>
                <a:ext uri="{FF2B5EF4-FFF2-40B4-BE49-F238E27FC236}">
                  <a16:creationId xmlns:a16="http://schemas.microsoft.com/office/drawing/2014/main" id="{2C19A725-DAC9-4268-81F0-6993435CED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31" y="2460"/>
              <a:ext cx="224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8" name="Text Box 247">
              <a:extLst>
                <a:ext uri="{FF2B5EF4-FFF2-40B4-BE49-F238E27FC236}">
                  <a16:creationId xmlns:a16="http://schemas.microsoft.com/office/drawing/2014/main" id="{9FB01DF3-6A2E-49B1-8BD9-502248943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3" y="1106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Origin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248">
              <a:extLst>
                <a:ext uri="{FF2B5EF4-FFF2-40B4-BE49-F238E27FC236}">
                  <a16:creationId xmlns:a16="http://schemas.microsoft.com/office/drawing/2014/main" id="{D40FEA5F-94A1-4A64-89C5-105767518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1" y="110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249">
              <a:extLst>
                <a:ext uri="{FF2B5EF4-FFF2-40B4-BE49-F238E27FC236}">
                  <a16:creationId xmlns:a16="http://schemas.microsoft.com/office/drawing/2014/main" id="{D7ACEE0D-30D9-4EF4-96F5-2559036DF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" y="344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250">
              <a:extLst>
                <a:ext uri="{FF2B5EF4-FFF2-40B4-BE49-F238E27FC236}">
                  <a16:creationId xmlns:a16="http://schemas.microsoft.com/office/drawing/2014/main" id="{829FF357-E4E5-485C-A7CD-97F229CFC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" y="3463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" name="Group 261">
              <a:extLst>
                <a:ext uri="{FF2B5EF4-FFF2-40B4-BE49-F238E27FC236}">
                  <a16:creationId xmlns:a16="http://schemas.microsoft.com/office/drawing/2014/main" id="{C466C9CF-193A-4041-9C10-864172624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2327"/>
              <a:ext cx="432" cy="430"/>
              <a:chOff x="3168" y="2244"/>
              <a:chExt cx="432" cy="430"/>
            </a:xfrm>
          </p:grpSpPr>
          <p:sp>
            <p:nvSpPr>
              <p:cNvPr id="15" name="Rectangle 252">
                <a:extLst>
                  <a:ext uri="{FF2B5EF4-FFF2-40B4-BE49-F238E27FC236}">
                    <a16:creationId xmlns:a16="http://schemas.microsoft.com/office/drawing/2014/main" id="{3642A460-28A0-4F0B-B49A-4103CE7BF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" name="Rectangle 253">
                <a:extLst>
                  <a:ext uri="{FF2B5EF4-FFF2-40B4-BE49-F238E27FC236}">
                    <a16:creationId xmlns:a16="http://schemas.microsoft.com/office/drawing/2014/main" id="{4EF7C116-7FDF-4539-890D-80D4BFB70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" name="Rectangle 254">
                <a:extLst>
                  <a:ext uri="{FF2B5EF4-FFF2-40B4-BE49-F238E27FC236}">
                    <a16:creationId xmlns:a16="http://schemas.microsoft.com/office/drawing/2014/main" id="{FDDD27F8-9CC0-4896-BAD4-B836ECB03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" name="Rectangle 255">
                <a:extLst>
                  <a:ext uri="{FF2B5EF4-FFF2-40B4-BE49-F238E27FC236}">
                    <a16:creationId xmlns:a16="http://schemas.microsoft.com/office/drawing/2014/main" id="{E80328C8-1DD9-4E40-80D9-35041D6C3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" name="Rectangle 256">
                <a:extLst>
                  <a:ext uri="{FF2B5EF4-FFF2-40B4-BE49-F238E27FC236}">
                    <a16:creationId xmlns:a16="http://schemas.microsoft.com/office/drawing/2014/main" id="{999553E9-7941-48D4-B684-D13F25A29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" name="Rectangle 257">
                <a:extLst>
                  <a:ext uri="{FF2B5EF4-FFF2-40B4-BE49-F238E27FC236}">
                    <a16:creationId xmlns:a16="http://schemas.microsoft.com/office/drawing/2014/main" id="{63B91E3E-D75E-43BC-8764-950891471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" name="Rectangle 258">
                <a:extLst>
                  <a:ext uri="{FF2B5EF4-FFF2-40B4-BE49-F238E27FC236}">
                    <a16:creationId xmlns:a16="http://schemas.microsoft.com/office/drawing/2014/main" id="{4622806E-E8BF-495B-BE3C-3E10BAA55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" name="Rectangle 259">
                <a:extLst>
                  <a:ext uri="{FF2B5EF4-FFF2-40B4-BE49-F238E27FC236}">
                    <a16:creationId xmlns:a16="http://schemas.microsoft.com/office/drawing/2014/main" id="{839E9C68-C556-42EF-B700-5D00CF0B0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" name="Rectangle 260">
                <a:extLst>
                  <a:ext uri="{FF2B5EF4-FFF2-40B4-BE49-F238E27FC236}">
                    <a16:creationId xmlns:a16="http://schemas.microsoft.com/office/drawing/2014/main" id="{6280E143-7267-472A-9B42-AE81A9D8E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</p:grpSp>
        <p:sp>
          <p:nvSpPr>
            <p:cNvPr id="13" name="Text Box 262">
              <a:extLst>
                <a:ext uri="{FF2B5EF4-FFF2-40B4-BE49-F238E27FC236}">
                  <a16:creationId xmlns:a16="http://schemas.microsoft.com/office/drawing/2014/main" id="{5D220B99-5AE1-4584-ABDE-E5DA7EE74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7" y="2317"/>
              <a:ext cx="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(x, y)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4" name="AutoShape 263">
              <a:extLst>
                <a:ext uri="{FF2B5EF4-FFF2-40B4-BE49-F238E27FC236}">
                  <a16:creationId xmlns:a16="http://schemas.microsoft.com/office/drawing/2014/main" id="{D4F30B08-D462-4C5A-A04F-A1E6F8AD8AA9}"/>
                </a:ext>
              </a:extLst>
            </p:cNvPr>
            <p:cNvCxnSpPr>
              <a:cxnSpLocks noChangeShapeType="1"/>
              <a:stCxn id="13" idx="1"/>
            </p:cNvCxnSpPr>
            <p:nvPr/>
          </p:nvCxnSpPr>
          <p:spPr bwMode="auto">
            <a:xfrm rot="10800000" flipV="1">
              <a:off x="4522" y="2404"/>
              <a:ext cx="885" cy="138"/>
            </a:xfrm>
            <a:prstGeom prst="curvedConnector3">
              <a:avLst>
                <a:gd name="adj1" fmla="val 49944"/>
              </a:avLst>
            </a:prstGeom>
            <a:noFill/>
            <a:ln w="222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67758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FE4D-191D-49F0-AA54-C15D11B1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Bit Plane Slicing (cont.…)</a:t>
            </a:r>
            <a:endParaRPr lang="LID4096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4411F51-F0F8-4A32-9BC6-3982929E6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3" t="47810" r="33504" b="28708"/>
          <a:stretch>
            <a:fillRect/>
          </a:stretch>
        </p:blipFill>
        <p:spPr bwMode="auto">
          <a:xfrm>
            <a:off x="613537" y="2054086"/>
            <a:ext cx="7916925" cy="335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184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7BDA-D12E-46BD-BEBC-008650B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Bit Plane Slicing (cont.…)</a:t>
            </a:r>
            <a:endParaRPr lang="LID4096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B16FDB-E195-4B90-AE27-EF625B3A5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5" t="47810" r="78" b="25961"/>
          <a:stretch>
            <a:fillRect/>
          </a:stretch>
        </p:blipFill>
        <p:spPr bwMode="auto">
          <a:xfrm>
            <a:off x="649356" y="2003402"/>
            <a:ext cx="7845287" cy="367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940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E943-4F58-4133-8301-1721BA2F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Bit Plane Slicing (cont.…)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C917C9-AF11-4758-9E69-145693FD06A2}"/>
              </a:ext>
            </a:extLst>
          </p:cNvPr>
          <p:cNvGrpSpPr/>
          <p:nvPr/>
        </p:nvGrpSpPr>
        <p:grpSpPr>
          <a:xfrm>
            <a:off x="942975" y="1378225"/>
            <a:ext cx="3629025" cy="4883081"/>
            <a:chOff x="550863" y="1455738"/>
            <a:chExt cx="4254500" cy="529590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2F4EA0B-F19F-4656-9614-E078F3D60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943" b="43085"/>
            <a:stretch>
              <a:fillRect/>
            </a:stretch>
          </p:blipFill>
          <p:spPr bwMode="auto">
            <a:xfrm>
              <a:off x="550863" y="1455738"/>
              <a:ext cx="4178300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720A67D-CEA8-40D4-9E71-0B914F0624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09" r="874" b="43085"/>
            <a:stretch>
              <a:fillRect/>
            </a:stretch>
          </p:blipFill>
          <p:spPr bwMode="auto">
            <a:xfrm>
              <a:off x="550863" y="4953000"/>
              <a:ext cx="4148137" cy="179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9745F81-66F9-4F91-A162-3C51255AB1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93" r="33653" b="43085"/>
            <a:stretch>
              <a:fillRect/>
            </a:stretch>
          </p:blipFill>
          <p:spPr bwMode="auto">
            <a:xfrm>
              <a:off x="550863" y="3243263"/>
              <a:ext cx="4254500" cy="179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B0F000C6-2BDA-4540-8AAA-CE998129F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378225"/>
            <a:ext cx="39385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LID4096" sz="2500" dirty="0"/>
              <a:t>Reconstructed image using only bit planes 8 and 7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0D9EC0D8-2E24-4A12-916C-0094583D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140350"/>
            <a:ext cx="3938587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LID4096" sz="2500"/>
              <a:t>Reconstructed image using only bit planes 8, 7 and 6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73F5753C-471D-41FE-88AF-88DB47BAC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04063"/>
            <a:ext cx="39385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LID4096" sz="2500"/>
              <a:t>Reconstructed image using only bit planes 7, 6 and 5</a:t>
            </a:r>
          </a:p>
        </p:txBody>
      </p:sp>
    </p:spTree>
    <p:extLst>
      <p:ext uri="{BB962C8B-B14F-4D97-AF65-F5344CB8AC3E}">
        <p14:creationId xmlns:p14="http://schemas.microsoft.com/office/powerpoint/2010/main" val="2779400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A4DE-040A-43E1-A66B-3C35A4DB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Summary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D253-8741-40A9-B6F5-A2EEF69F5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IE" altLang="LID4096" sz="3200" dirty="0"/>
              <a:t>We have looked at different kinds of point processing image enhancement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IE" altLang="LID4096" sz="3200" dirty="0"/>
              <a:t>Next time we will start to look at neighbourhood operations – in particular </a:t>
            </a:r>
            <a:r>
              <a:rPr lang="en-IE" altLang="LID4096" sz="3200" i="1" dirty="0"/>
              <a:t>filtering</a:t>
            </a:r>
            <a:r>
              <a:rPr lang="en-IE" altLang="LID4096" sz="3200" dirty="0"/>
              <a:t> and </a:t>
            </a:r>
            <a:r>
              <a:rPr lang="en-IE" altLang="LID4096" sz="3200" i="1" dirty="0"/>
              <a:t>convolution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977605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2C9EE646-D866-4EF7-B837-E1C3E32BE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91" y="2920699"/>
            <a:ext cx="341153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 b="1" i="1" dirty="0">
                <a:latin typeface="Calibri" pitchFamily="34" charset="0"/>
                <a:ea typeface="Calibri" panose="020F0502020204030204" charset="0"/>
                <a:cs typeface="Calibri" pitchFamily="34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A58358-E201-4753-A9F3-9D449771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5553-1908-47D4-8323-C3BA58626E78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31BB-6B5B-4AF9-91F8-6821F433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Point Processing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135D-D3EA-4458-ABDD-4FF355BD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/>
              <a:t>The simplest spatial domain operations occur when the neighbourhood is simply the pixel itself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/>
              <a:t>In this case </a:t>
            </a:r>
            <a:r>
              <a:rPr lang="en-IE" altLang="LID4096" i="1" dirty="0">
                <a:latin typeface="Times New Roman" panose="02020603050405020304" pitchFamily="18" charset="0"/>
              </a:rPr>
              <a:t>T</a:t>
            </a:r>
            <a:r>
              <a:rPr lang="en-IE" altLang="LID4096" dirty="0"/>
              <a:t> is referred to as a </a:t>
            </a:r>
            <a:r>
              <a:rPr lang="en-IE" altLang="LID4096" i="1" dirty="0"/>
              <a:t>grey level transformation function </a:t>
            </a:r>
            <a:r>
              <a:rPr lang="en-IE" altLang="LID4096" dirty="0"/>
              <a:t>or a </a:t>
            </a:r>
            <a:r>
              <a:rPr lang="en-IE" altLang="LID4096" i="1" dirty="0"/>
              <a:t>point processing operation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/>
              <a:t>Point processing operations take the form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IE" altLang="LID4096" i="1" dirty="0">
                <a:latin typeface="Times New Roman" panose="02020603050405020304" pitchFamily="18" charset="0"/>
              </a:rPr>
              <a:t>s = T ( r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/>
              <a:t>where </a:t>
            </a:r>
            <a:r>
              <a:rPr lang="en-IE" altLang="LID409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E" altLang="LID4096" dirty="0"/>
              <a:t> refers to the processed image pixel value and </a:t>
            </a:r>
            <a:r>
              <a:rPr lang="en-IE" altLang="LID409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E" altLang="LID4096" dirty="0"/>
              <a:t> refers to the original image pixel value</a:t>
            </a: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0041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DCFA-11ED-454B-8905-92E7B7D0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2800" dirty="0"/>
              <a:t>Point Processing Example: Negative Images</a:t>
            </a:r>
            <a:endParaRPr lang="LID4096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0EAB-CB1C-41D1-BEEF-85CCEB6E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Negative images are useful for enhancing white or grey detail embedded in dark regions of an image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Note how much clearer the tissue is in the negative image of the mammogram below</a:t>
            </a:r>
            <a:endParaRPr lang="en-US" altLang="LID4096" dirty="0">
              <a:ea typeface="ＭＳ Ｐゴシック" panose="020B0600070205080204" pitchFamily="34" charset="-128"/>
            </a:endParaRPr>
          </a:p>
          <a:p>
            <a:endParaRPr lang="LID4096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827AF82-D4C7-4BB3-901A-6AF11DCE0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8"/>
          <a:stretch>
            <a:fillRect/>
          </a:stretch>
        </p:blipFill>
        <p:spPr bwMode="auto">
          <a:xfrm>
            <a:off x="1622805" y="3631096"/>
            <a:ext cx="2089667" cy="25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962031C-A477-494C-B387-A0344C72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0" r="20432"/>
          <a:stretch>
            <a:fillRect/>
          </a:stretch>
        </p:blipFill>
        <p:spPr bwMode="auto">
          <a:xfrm>
            <a:off x="5430198" y="3631096"/>
            <a:ext cx="2090997" cy="25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3CD163CC-C372-448D-9F31-76D3531EF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148" y="4377843"/>
            <a:ext cx="1249378" cy="711631"/>
          </a:xfrm>
          <a:prstGeom prst="rightArrow">
            <a:avLst>
              <a:gd name="adj1" fmla="val 50000"/>
              <a:gd name="adj2" fmla="val 46121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LID4096" sz="1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s = 1.0 - r</a:t>
            </a:r>
            <a:endParaRPr lang="en-US" altLang="LID4096" sz="18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FD8B6668-1F32-45B5-AC96-581020A96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199" y="4285263"/>
            <a:ext cx="808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IE" altLang="LID4096" sz="1800" b="1" dirty="0"/>
              <a:t>Original Image</a:t>
            </a:r>
            <a:endParaRPr lang="en-US" altLang="LID4096" sz="1800" b="1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74576B13-08A2-481C-8D62-934502602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489" y="4285262"/>
            <a:ext cx="7806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LID4096" sz="1800" b="1"/>
              <a:t>Negative Image</a:t>
            </a:r>
            <a:endParaRPr lang="en-US" altLang="LID4096" sz="1800" b="1"/>
          </a:p>
        </p:txBody>
      </p:sp>
    </p:spTree>
    <p:extLst>
      <p:ext uri="{BB962C8B-B14F-4D97-AF65-F5344CB8AC3E}">
        <p14:creationId xmlns:p14="http://schemas.microsoft.com/office/powerpoint/2010/main" val="15676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AD61-9FFA-4E0D-BE4A-48407A7A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2400" dirty="0"/>
              <a:t>Point Processing Example: Negative Images (cont.…)</a:t>
            </a:r>
            <a:endParaRPr lang="LID4096" sz="2400" dirty="0"/>
          </a:p>
        </p:txBody>
      </p:sp>
      <p:grpSp>
        <p:nvGrpSpPr>
          <p:cNvPr id="4" name="Group 334">
            <a:extLst>
              <a:ext uri="{FF2B5EF4-FFF2-40B4-BE49-F238E27FC236}">
                <a16:creationId xmlns:a16="http://schemas.microsoft.com/office/drawing/2014/main" id="{F9E5A9B8-6DBF-4461-AFAE-36F76391E803}"/>
              </a:ext>
            </a:extLst>
          </p:cNvPr>
          <p:cNvGrpSpPr>
            <a:grpSpLocks/>
          </p:cNvGrpSpPr>
          <p:nvPr/>
        </p:nvGrpSpPr>
        <p:grpSpPr bwMode="auto">
          <a:xfrm>
            <a:off x="1685786" y="1441451"/>
            <a:ext cx="2840038" cy="2890837"/>
            <a:chOff x="580" y="911"/>
            <a:chExt cx="1789" cy="1821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5F97AE23-51C5-4EC0-9F82-4678B00B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0BFC09DF-E944-4579-A83C-1E0C8B9E0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13EFBD6B-F692-416F-A441-C8B148366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440BAFB6-F44E-41E9-AA8F-A35C69AA9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5D97C14C-E3D4-4E0B-B6E8-E9413468C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06AFA5C0-21C4-47A2-9276-6BB51B172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CA5695C7-74B3-4736-BF61-226967577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11E1916A-3E54-490F-9F69-0D1A4E65A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3185721C-9862-4252-9520-DCF9FEE2A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45E73C38-DFD5-4A41-9057-705D0B79E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7212F840-6CC6-40D0-BF77-AC349DCF4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DBC2C217-1702-4E60-B008-93E599CEE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7" name="Rectangle 21">
              <a:extLst>
                <a:ext uri="{FF2B5EF4-FFF2-40B4-BE49-F238E27FC236}">
                  <a16:creationId xmlns:a16="http://schemas.microsoft.com/office/drawing/2014/main" id="{0F0E0161-9E4C-45D0-850E-D88018760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8" name="Rectangle 22">
              <a:extLst>
                <a:ext uri="{FF2B5EF4-FFF2-40B4-BE49-F238E27FC236}">
                  <a16:creationId xmlns:a16="http://schemas.microsoft.com/office/drawing/2014/main" id="{EE3F558A-69BF-4387-AB4C-D6411D200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9" name="Rectangle 26">
              <a:extLst>
                <a:ext uri="{FF2B5EF4-FFF2-40B4-BE49-F238E27FC236}">
                  <a16:creationId xmlns:a16="http://schemas.microsoft.com/office/drawing/2014/main" id="{765EF5AB-9874-43F5-B1CE-CF6E63942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DC10CB27-D83F-4A82-870F-C56698783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7DC6F8AE-2D99-457E-B775-742E71DCB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9418A6AA-D934-4E42-AA53-57B3E8181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3" name="Rectangle 30">
              <a:extLst>
                <a:ext uri="{FF2B5EF4-FFF2-40B4-BE49-F238E27FC236}">
                  <a16:creationId xmlns:a16="http://schemas.microsoft.com/office/drawing/2014/main" id="{4152CA69-C7F6-4185-AC85-688B59672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4" name="Rectangle 31">
              <a:extLst>
                <a:ext uri="{FF2B5EF4-FFF2-40B4-BE49-F238E27FC236}">
                  <a16:creationId xmlns:a16="http://schemas.microsoft.com/office/drawing/2014/main" id="{FF7454E2-E9DC-404D-9455-E9579EF82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5" name="Rectangle 32">
              <a:extLst>
                <a:ext uri="{FF2B5EF4-FFF2-40B4-BE49-F238E27FC236}">
                  <a16:creationId xmlns:a16="http://schemas.microsoft.com/office/drawing/2014/main" id="{37562BBA-A084-48F7-809B-2254B3B43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6" name="Rectangle 36">
              <a:extLst>
                <a:ext uri="{FF2B5EF4-FFF2-40B4-BE49-F238E27FC236}">
                  <a16:creationId xmlns:a16="http://schemas.microsoft.com/office/drawing/2014/main" id="{BDC8DD6E-8413-4C82-88AD-D5F4DC88F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7" name="Rectangle 37">
              <a:extLst>
                <a:ext uri="{FF2B5EF4-FFF2-40B4-BE49-F238E27FC236}">
                  <a16:creationId xmlns:a16="http://schemas.microsoft.com/office/drawing/2014/main" id="{F6129875-3848-4FF2-A728-F3CAC302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8" name="Rectangle 38">
              <a:extLst>
                <a:ext uri="{FF2B5EF4-FFF2-40B4-BE49-F238E27FC236}">
                  <a16:creationId xmlns:a16="http://schemas.microsoft.com/office/drawing/2014/main" id="{717519A7-15AF-442C-B92B-2EB101B44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9" name="Rectangle 39">
              <a:extLst>
                <a:ext uri="{FF2B5EF4-FFF2-40B4-BE49-F238E27FC236}">
                  <a16:creationId xmlns:a16="http://schemas.microsoft.com/office/drawing/2014/main" id="{46C1599C-7DA6-495B-877F-C0E78D078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D6075DD8-89DC-4A5C-964E-67F4132C4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1" name="Rectangle 41">
              <a:extLst>
                <a:ext uri="{FF2B5EF4-FFF2-40B4-BE49-F238E27FC236}">
                  <a16:creationId xmlns:a16="http://schemas.microsoft.com/office/drawing/2014/main" id="{C1DF9BB4-7142-483B-B44B-1FAAE1691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2" name="Rectangle 42">
              <a:extLst>
                <a:ext uri="{FF2B5EF4-FFF2-40B4-BE49-F238E27FC236}">
                  <a16:creationId xmlns:a16="http://schemas.microsoft.com/office/drawing/2014/main" id="{DEC876FA-CA66-46A7-A000-76725FBFE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3" name="Rectangle 46">
              <a:extLst>
                <a:ext uri="{FF2B5EF4-FFF2-40B4-BE49-F238E27FC236}">
                  <a16:creationId xmlns:a16="http://schemas.microsoft.com/office/drawing/2014/main" id="{46E9F529-CB41-4697-83B1-43B8DD5D4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4" name="Rectangle 47">
              <a:extLst>
                <a:ext uri="{FF2B5EF4-FFF2-40B4-BE49-F238E27FC236}">
                  <a16:creationId xmlns:a16="http://schemas.microsoft.com/office/drawing/2014/main" id="{5D059B1D-7E58-4040-BAF3-A2A56B0B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5" name="Rectangle 48">
              <a:extLst>
                <a:ext uri="{FF2B5EF4-FFF2-40B4-BE49-F238E27FC236}">
                  <a16:creationId xmlns:a16="http://schemas.microsoft.com/office/drawing/2014/main" id="{A33611AB-5797-4A08-BA60-FBBFE4B0C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6" name="Rectangle 49">
              <a:extLst>
                <a:ext uri="{FF2B5EF4-FFF2-40B4-BE49-F238E27FC236}">
                  <a16:creationId xmlns:a16="http://schemas.microsoft.com/office/drawing/2014/main" id="{8BB64014-1C09-4A52-BEB2-9CEB7F044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7" name="Rectangle 50">
              <a:extLst>
                <a:ext uri="{FF2B5EF4-FFF2-40B4-BE49-F238E27FC236}">
                  <a16:creationId xmlns:a16="http://schemas.microsoft.com/office/drawing/2014/main" id="{D4F081EE-68A2-4AE7-B749-77090D6B9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8" name="Rectangle 51">
              <a:extLst>
                <a:ext uri="{FF2B5EF4-FFF2-40B4-BE49-F238E27FC236}">
                  <a16:creationId xmlns:a16="http://schemas.microsoft.com/office/drawing/2014/main" id="{2D857192-EAEC-46E5-A5E7-04E67E489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9" name="Rectangle 52">
              <a:extLst>
                <a:ext uri="{FF2B5EF4-FFF2-40B4-BE49-F238E27FC236}">
                  <a16:creationId xmlns:a16="http://schemas.microsoft.com/office/drawing/2014/main" id="{6E2F6045-638A-4E7D-91D6-CB336B52C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7091BFF5-6F89-490C-AC97-22797C69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1" name="Rectangle 57">
              <a:extLst>
                <a:ext uri="{FF2B5EF4-FFF2-40B4-BE49-F238E27FC236}">
                  <a16:creationId xmlns:a16="http://schemas.microsoft.com/office/drawing/2014/main" id="{A8831796-22F7-4B68-8F4E-5BBD3BE15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2" name="Rectangle 58">
              <a:extLst>
                <a:ext uri="{FF2B5EF4-FFF2-40B4-BE49-F238E27FC236}">
                  <a16:creationId xmlns:a16="http://schemas.microsoft.com/office/drawing/2014/main" id="{C2FAD1BC-F6BB-4EDE-A860-4411F87C2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3EC67161-3199-4F1B-97B3-F2EEE56B7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4" name="Rectangle 60">
              <a:extLst>
                <a:ext uri="{FF2B5EF4-FFF2-40B4-BE49-F238E27FC236}">
                  <a16:creationId xmlns:a16="http://schemas.microsoft.com/office/drawing/2014/main" id="{460A83C2-8F56-41D6-AEB2-D77DBA36D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5" name="Rectangle 61">
              <a:extLst>
                <a:ext uri="{FF2B5EF4-FFF2-40B4-BE49-F238E27FC236}">
                  <a16:creationId xmlns:a16="http://schemas.microsoft.com/office/drawing/2014/main" id="{2140B72F-ACBE-4DD5-A5C3-592AAEE4D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5CC1EA5-7C6E-496A-85E7-41290F753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5B1EA87F-25B8-4E83-A382-1588AAE98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8" name="Rectangle 67">
              <a:extLst>
                <a:ext uri="{FF2B5EF4-FFF2-40B4-BE49-F238E27FC236}">
                  <a16:creationId xmlns:a16="http://schemas.microsoft.com/office/drawing/2014/main" id="{10090A3F-6A8F-4CD6-B385-626295481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9" name="Rectangle 68">
              <a:extLst>
                <a:ext uri="{FF2B5EF4-FFF2-40B4-BE49-F238E27FC236}">
                  <a16:creationId xmlns:a16="http://schemas.microsoft.com/office/drawing/2014/main" id="{87E968F9-FC10-436A-A2DE-B82BD7710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0" name="Rectangle 69">
              <a:extLst>
                <a:ext uri="{FF2B5EF4-FFF2-40B4-BE49-F238E27FC236}">
                  <a16:creationId xmlns:a16="http://schemas.microsoft.com/office/drawing/2014/main" id="{7E51BADA-141C-4869-9A70-EDD662369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1" name="Rectangle 70">
              <a:extLst>
                <a:ext uri="{FF2B5EF4-FFF2-40B4-BE49-F238E27FC236}">
                  <a16:creationId xmlns:a16="http://schemas.microsoft.com/office/drawing/2014/main" id="{0C41EDA5-D072-4C27-9EB4-C4A67E659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2" name="Rectangle 71">
              <a:extLst>
                <a:ext uri="{FF2B5EF4-FFF2-40B4-BE49-F238E27FC236}">
                  <a16:creationId xmlns:a16="http://schemas.microsoft.com/office/drawing/2014/main" id="{C59B9B5B-B2E5-4D02-BFDA-EF7952A8C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3" name="Rectangle 72">
              <a:extLst>
                <a:ext uri="{FF2B5EF4-FFF2-40B4-BE49-F238E27FC236}">
                  <a16:creationId xmlns:a16="http://schemas.microsoft.com/office/drawing/2014/main" id="{7E4BCAA9-1EAC-45E3-8EDE-209082C55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4" name="Line 246">
              <a:extLst>
                <a:ext uri="{FF2B5EF4-FFF2-40B4-BE49-F238E27FC236}">
                  <a16:creationId xmlns:a16="http://schemas.microsoft.com/office/drawing/2014/main" id="{74E615D8-04F0-4290-8901-5B63ACD55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198"/>
              <a:ext cx="146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55" name="Line 247">
              <a:extLst>
                <a:ext uri="{FF2B5EF4-FFF2-40B4-BE49-F238E27FC236}">
                  <a16:creationId xmlns:a16="http://schemas.microsoft.com/office/drawing/2014/main" id="{686ED70B-8656-4F98-90B0-08501FD2D5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" y="1945"/>
              <a:ext cx="149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56" name="Text Box 248">
              <a:extLst>
                <a:ext uri="{FF2B5EF4-FFF2-40B4-BE49-F238E27FC236}">
                  <a16:creationId xmlns:a16="http://schemas.microsoft.com/office/drawing/2014/main" id="{67CE0865-661A-4D5D-BD08-FDD04BA42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" y="911"/>
              <a:ext cx="103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Original Image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Text Box 249">
              <a:extLst>
                <a:ext uri="{FF2B5EF4-FFF2-40B4-BE49-F238E27FC236}">
                  <a16:creationId xmlns:a16="http://schemas.microsoft.com/office/drawing/2014/main" id="{5477F33B-66A0-42A5-9A15-232F2A56E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" y="96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250">
              <a:extLst>
                <a:ext uri="{FF2B5EF4-FFF2-40B4-BE49-F238E27FC236}">
                  <a16:creationId xmlns:a16="http://schemas.microsoft.com/office/drawing/2014/main" id="{DBD2ED5B-F99F-4005-A77F-F4E56085C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" y="2498"/>
              <a:ext cx="1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251">
              <a:extLst>
                <a:ext uri="{FF2B5EF4-FFF2-40B4-BE49-F238E27FC236}">
                  <a16:creationId xmlns:a16="http://schemas.microsoft.com/office/drawing/2014/main" id="{E58C154A-9564-4EFA-8642-6A4022C5B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2500"/>
              <a:ext cx="9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" name="Group 333">
            <a:extLst>
              <a:ext uri="{FF2B5EF4-FFF2-40B4-BE49-F238E27FC236}">
                <a16:creationId xmlns:a16="http://schemas.microsoft.com/office/drawing/2014/main" id="{7A42E677-9BA7-4643-87B9-1AAAF82E790B}"/>
              </a:ext>
            </a:extLst>
          </p:cNvPr>
          <p:cNvGrpSpPr>
            <a:grpSpLocks/>
          </p:cNvGrpSpPr>
          <p:nvPr/>
        </p:nvGrpSpPr>
        <p:grpSpPr bwMode="auto">
          <a:xfrm>
            <a:off x="5120722" y="1571963"/>
            <a:ext cx="2840037" cy="2916237"/>
            <a:chOff x="3341" y="893"/>
            <a:chExt cx="1789" cy="1837"/>
          </a:xfrm>
        </p:grpSpPr>
        <p:sp>
          <p:nvSpPr>
            <p:cNvPr id="61" name="Rectangle 267">
              <a:extLst>
                <a:ext uri="{FF2B5EF4-FFF2-40B4-BE49-F238E27FC236}">
                  <a16:creationId xmlns:a16="http://schemas.microsoft.com/office/drawing/2014/main" id="{92463840-25E5-4FE8-9ED1-593C80297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2" name="Rectangle 268">
              <a:extLst>
                <a:ext uri="{FF2B5EF4-FFF2-40B4-BE49-F238E27FC236}">
                  <a16:creationId xmlns:a16="http://schemas.microsoft.com/office/drawing/2014/main" id="{F4C50FD7-801D-49A5-BA63-AEDDD5F60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3" name="Rectangle 269">
              <a:extLst>
                <a:ext uri="{FF2B5EF4-FFF2-40B4-BE49-F238E27FC236}">
                  <a16:creationId xmlns:a16="http://schemas.microsoft.com/office/drawing/2014/main" id="{967190B8-8230-48D1-98B9-D07E24337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4" name="Rectangle 270">
              <a:extLst>
                <a:ext uri="{FF2B5EF4-FFF2-40B4-BE49-F238E27FC236}">
                  <a16:creationId xmlns:a16="http://schemas.microsoft.com/office/drawing/2014/main" id="{6C48B023-551F-4E02-A362-9E38B1398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5" name="Rectangle 271">
              <a:extLst>
                <a:ext uri="{FF2B5EF4-FFF2-40B4-BE49-F238E27FC236}">
                  <a16:creationId xmlns:a16="http://schemas.microsoft.com/office/drawing/2014/main" id="{82AE2C41-8574-448D-B9AB-F5F068832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6" name="Rectangle 272">
              <a:extLst>
                <a:ext uri="{FF2B5EF4-FFF2-40B4-BE49-F238E27FC236}">
                  <a16:creationId xmlns:a16="http://schemas.microsoft.com/office/drawing/2014/main" id="{E20149EC-AF32-4E82-8C9F-514119F63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7" name="Rectangle 273">
              <a:extLst>
                <a:ext uri="{FF2B5EF4-FFF2-40B4-BE49-F238E27FC236}">
                  <a16:creationId xmlns:a16="http://schemas.microsoft.com/office/drawing/2014/main" id="{3B0AB605-7811-4042-8474-5E6CAC017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8" name="Rectangle 274">
              <a:extLst>
                <a:ext uri="{FF2B5EF4-FFF2-40B4-BE49-F238E27FC236}">
                  <a16:creationId xmlns:a16="http://schemas.microsoft.com/office/drawing/2014/main" id="{2C57E499-7766-44FD-8E60-8B9FAB821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9" name="Rectangle 275">
              <a:extLst>
                <a:ext uri="{FF2B5EF4-FFF2-40B4-BE49-F238E27FC236}">
                  <a16:creationId xmlns:a16="http://schemas.microsoft.com/office/drawing/2014/main" id="{F7CE9F96-1D1D-4EFF-8CDE-711B4261C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0" name="Rectangle 276">
              <a:extLst>
                <a:ext uri="{FF2B5EF4-FFF2-40B4-BE49-F238E27FC236}">
                  <a16:creationId xmlns:a16="http://schemas.microsoft.com/office/drawing/2014/main" id="{44738864-4B0F-4101-B88A-1CBE3AB02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1" name="Rectangle 277">
              <a:extLst>
                <a:ext uri="{FF2B5EF4-FFF2-40B4-BE49-F238E27FC236}">
                  <a16:creationId xmlns:a16="http://schemas.microsoft.com/office/drawing/2014/main" id="{827E6717-D8A4-41BA-865E-2E69181E1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2" name="Rectangle 278">
              <a:extLst>
                <a:ext uri="{FF2B5EF4-FFF2-40B4-BE49-F238E27FC236}">
                  <a16:creationId xmlns:a16="http://schemas.microsoft.com/office/drawing/2014/main" id="{8F34D15A-A7C2-422C-AD94-5761E8CE5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3" name="Rectangle 279">
              <a:extLst>
                <a:ext uri="{FF2B5EF4-FFF2-40B4-BE49-F238E27FC236}">
                  <a16:creationId xmlns:a16="http://schemas.microsoft.com/office/drawing/2014/main" id="{936960F3-EA90-407F-9291-AFD614F44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4" name="Rectangle 280">
              <a:extLst>
                <a:ext uri="{FF2B5EF4-FFF2-40B4-BE49-F238E27FC236}">
                  <a16:creationId xmlns:a16="http://schemas.microsoft.com/office/drawing/2014/main" id="{9CCA7B5D-D468-45AF-9A3C-9BCDBB8A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5" name="Rectangle 281">
              <a:extLst>
                <a:ext uri="{FF2B5EF4-FFF2-40B4-BE49-F238E27FC236}">
                  <a16:creationId xmlns:a16="http://schemas.microsoft.com/office/drawing/2014/main" id="{048FA715-DB26-4091-A1F1-66D80185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6" name="Rectangle 282">
              <a:extLst>
                <a:ext uri="{FF2B5EF4-FFF2-40B4-BE49-F238E27FC236}">
                  <a16:creationId xmlns:a16="http://schemas.microsoft.com/office/drawing/2014/main" id="{D4010226-632A-406C-9147-913DA6A53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7" name="Rectangle 283">
              <a:extLst>
                <a:ext uri="{FF2B5EF4-FFF2-40B4-BE49-F238E27FC236}">
                  <a16:creationId xmlns:a16="http://schemas.microsoft.com/office/drawing/2014/main" id="{8688C7B4-8FE3-4E93-9F1D-C5BC33049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8" name="Rectangle 284">
              <a:extLst>
                <a:ext uri="{FF2B5EF4-FFF2-40B4-BE49-F238E27FC236}">
                  <a16:creationId xmlns:a16="http://schemas.microsoft.com/office/drawing/2014/main" id="{3D8C156A-08E4-4F1A-8AD1-F96830C8C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9" name="Rectangle 285">
              <a:extLst>
                <a:ext uri="{FF2B5EF4-FFF2-40B4-BE49-F238E27FC236}">
                  <a16:creationId xmlns:a16="http://schemas.microsoft.com/office/drawing/2014/main" id="{AFF10C44-0ADF-44BC-AA63-50FC7A828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0" name="Rectangle 286">
              <a:extLst>
                <a:ext uri="{FF2B5EF4-FFF2-40B4-BE49-F238E27FC236}">
                  <a16:creationId xmlns:a16="http://schemas.microsoft.com/office/drawing/2014/main" id="{857128C4-F08B-4A7A-8277-9FBF63364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1" name="Rectangle 287">
              <a:extLst>
                <a:ext uri="{FF2B5EF4-FFF2-40B4-BE49-F238E27FC236}">
                  <a16:creationId xmlns:a16="http://schemas.microsoft.com/office/drawing/2014/main" id="{8F18E28C-1C06-4E73-B700-60805EDE0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2" name="Rectangle 288">
              <a:extLst>
                <a:ext uri="{FF2B5EF4-FFF2-40B4-BE49-F238E27FC236}">
                  <a16:creationId xmlns:a16="http://schemas.microsoft.com/office/drawing/2014/main" id="{8D5A9D18-C9C8-45ED-A8DC-16F650CE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3" name="Rectangle 289">
              <a:extLst>
                <a:ext uri="{FF2B5EF4-FFF2-40B4-BE49-F238E27FC236}">
                  <a16:creationId xmlns:a16="http://schemas.microsoft.com/office/drawing/2014/main" id="{FF0CC591-83FC-4FE9-8D5E-238A8F418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4" name="Rectangle 290">
              <a:extLst>
                <a:ext uri="{FF2B5EF4-FFF2-40B4-BE49-F238E27FC236}">
                  <a16:creationId xmlns:a16="http://schemas.microsoft.com/office/drawing/2014/main" id="{CC68EFE3-0779-4759-BEA0-2BBCC0025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5" name="Rectangle 291">
              <a:extLst>
                <a:ext uri="{FF2B5EF4-FFF2-40B4-BE49-F238E27FC236}">
                  <a16:creationId xmlns:a16="http://schemas.microsoft.com/office/drawing/2014/main" id="{2692F9D8-69CA-4268-9144-85C7D8F62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6" name="Rectangle 292">
              <a:extLst>
                <a:ext uri="{FF2B5EF4-FFF2-40B4-BE49-F238E27FC236}">
                  <a16:creationId xmlns:a16="http://schemas.microsoft.com/office/drawing/2014/main" id="{E937180B-595D-41DE-A8FF-8ABEF88DF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7" name="Rectangle 293">
              <a:extLst>
                <a:ext uri="{FF2B5EF4-FFF2-40B4-BE49-F238E27FC236}">
                  <a16:creationId xmlns:a16="http://schemas.microsoft.com/office/drawing/2014/main" id="{16F0B9EA-9231-4DE6-B9DA-21EC10DA6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8" name="Rectangle 294">
              <a:extLst>
                <a:ext uri="{FF2B5EF4-FFF2-40B4-BE49-F238E27FC236}">
                  <a16:creationId xmlns:a16="http://schemas.microsoft.com/office/drawing/2014/main" id="{F83CC374-0B97-414A-A956-FC594DB93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9" name="Rectangle 295">
              <a:extLst>
                <a:ext uri="{FF2B5EF4-FFF2-40B4-BE49-F238E27FC236}">
                  <a16:creationId xmlns:a16="http://schemas.microsoft.com/office/drawing/2014/main" id="{A4259197-02FB-4295-8963-4747795B4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0" name="Rectangle 296">
              <a:extLst>
                <a:ext uri="{FF2B5EF4-FFF2-40B4-BE49-F238E27FC236}">
                  <a16:creationId xmlns:a16="http://schemas.microsoft.com/office/drawing/2014/main" id="{74A17C39-9652-4EFC-A82F-A744B5C10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1" name="Rectangle 297">
              <a:extLst>
                <a:ext uri="{FF2B5EF4-FFF2-40B4-BE49-F238E27FC236}">
                  <a16:creationId xmlns:a16="http://schemas.microsoft.com/office/drawing/2014/main" id="{6084A7D0-21C4-4B69-9613-59322DC9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2" name="Rectangle 298">
              <a:extLst>
                <a:ext uri="{FF2B5EF4-FFF2-40B4-BE49-F238E27FC236}">
                  <a16:creationId xmlns:a16="http://schemas.microsoft.com/office/drawing/2014/main" id="{8F68FB91-A908-409D-962E-D6E3983DD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3" name="Rectangle 299">
              <a:extLst>
                <a:ext uri="{FF2B5EF4-FFF2-40B4-BE49-F238E27FC236}">
                  <a16:creationId xmlns:a16="http://schemas.microsoft.com/office/drawing/2014/main" id="{7B4F85E4-FA20-4F10-99AF-2A73BE90B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4" name="Rectangle 300">
              <a:extLst>
                <a:ext uri="{FF2B5EF4-FFF2-40B4-BE49-F238E27FC236}">
                  <a16:creationId xmlns:a16="http://schemas.microsoft.com/office/drawing/2014/main" id="{8A2E26E5-4837-42B7-AE5F-293007190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5" name="Rectangle 301">
              <a:extLst>
                <a:ext uri="{FF2B5EF4-FFF2-40B4-BE49-F238E27FC236}">
                  <a16:creationId xmlns:a16="http://schemas.microsoft.com/office/drawing/2014/main" id="{61955DB0-B536-4CCB-97A8-6363C329D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6" name="Rectangle 302">
              <a:extLst>
                <a:ext uri="{FF2B5EF4-FFF2-40B4-BE49-F238E27FC236}">
                  <a16:creationId xmlns:a16="http://schemas.microsoft.com/office/drawing/2014/main" id="{986A3F54-33DC-433F-A990-E7AEAF515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7" name="Rectangle 303">
              <a:extLst>
                <a:ext uri="{FF2B5EF4-FFF2-40B4-BE49-F238E27FC236}">
                  <a16:creationId xmlns:a16="http://schemas.microsoft.com/office/drawing/2014/main" id="{CDE26383-8A40-409A-A680-916A25002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8" name="Rectangle 304">
              <a:extLst>
                <a:ext uri="{FF2B5EF4-FFF2-40B4-BE49-F238E27FC236}">
                  <a16:creationId xmlns:a16="http://schemas.microsoft.com/office/drawing/2014/main" id="{A19F963D-02A4-49C4-9651-D198EE382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9" name="Rectangle 305">
              <a:extLst>
                <a:ext uri="{FF2B5EF4-FFF2-40B4-BE49-F238E27FC236}">
                  <a16:creationId xmlns:a16="http://schemas.microsoft.com/office/drawing/2014/main" id="{96813C41-271D-4DE6-BCCF-937118C9F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0" name="Rectangle 306">
              <a:extLst>
                <a:ext uri="{FF2B5EF4-FFF2-40B4-BE49-F238E27FC236}">
                  <a16:creationId xmlns:a16="http://schemas.microsoft.com/office/drawing/2014/main" id="{DBD18BD2-8D28-4D23-924F-2F842CA49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1" name="Rectangle 307">
              <a:extLst>
                <a:ext uri="{FF2B5EF4-FFF2-40B4-BE49-F238E27FC236}">
                  <a16:creationId xmlns:a16="http://schemas.microsoft.com/office/drawing/2014/main" id="{CBE5A793-1F79-4539-B87E-75E272CC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2" name="Rectangle 308">
              <a:extLst>
                <a:ext uri="{FF2B5EF4-FFF2-40B4-BE49-F238E27FC236}">
                  <a16:creationId xmlns:a16="http://schemas.microsoft.com/office/drawing/2014/main" id="{763048B6-76F0-4AD8-814C-C9F9FA27D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3" name="Rectangle 309">
              <a:extLst>
                <a:ext uri="{FF2B5EF4-FFF2-40B4-BE49-F238E27FC236}">
                  <a16:creationId xmlns:a16="http://schemas.microsoft.com/office/drawing/2014/main" id="{379C4C60-6615-47A4-AC7F-E866F61E1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4" name="Rectangle 310">
              <a:extLst>
                <a:ext uri="{FF2B5EF4-FFF2-40B4-BE49-F238E27FC236}">
                  <a16:creationId xmlns:a16="http://schemas.microsoft.com/office/drawing/2014/main" id="{FDB0A77D-4444-49D1-99EA-F323B7090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5" name="Rectangle 311">
              <a:extLst>
                <a:ext uri="{FF2B5EF4-FFF2-40B4-BE49-F238E27FC236}">
                  <a16:creationId xmlns:a16="http://schemas.microsoft.com/office/drawing/2014/main" id="{5438B661-2B08-4CB5-A0E1-CAE2922B5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6" name="Rectangle 312">
              <a:extLst>
                <a:ext uri="{FF2B5EF4-FFF2-40B4-BE49-F238E27FC236}">
                  <a16:creationId xmlns:a16="http://schemas.microsoft.com/office/drawing/2014/main" id="{85725626-C99A-442F-81E8-8BD8936F5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7" name="Rectangle 313">
              <a:extLst>
                <a:ext uri="{FF2B5EF4-FFF2-40B4-BE49-F238E27FC236}">
                  <a16:creationId xmlns:a16="http://schemas.microsoft.com/office/drawing/2014/main" id="{46DB42EA-286E-456B-A054-A046AFAD0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8" name="Rectangle 314">
              <a:extLst>
                <a:ext uri="{FF2B5EF4-FFF2-40B4-BE49-F238E27FC236}">
                  <a16:creationId xmlns:a16="http://schemas.microsoft.com/office/drawing/2014/main" id="{142738E7-0050-46C7-A43E-7E7C2151B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9" name="Rectangle 315">
              <a:extLst>
                <a:ext uri="{FF2B5EF4-FFF2-40B4-BE49-F238E27FC236}">
                  <a16:creationId xmlns:a16="http://schemas.microsoft.com/office/drawing/2014/main" id="{C9EF6246-D6B5-4F70-AA2C-4F4D84483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10" name="Line 316">
              <a:extLst>
                <a:ext uri="{FF2B5EF4-FFF2-40B4-BE49-F238E27FC236}">
                  <a16:creationId xmlns:a16="http://schemas.microsoft.com/office/drawing/2014/main" id="{A5A86E3A-2810-4B62-A4BB-0D1C8F210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0" y="1197"/>
              <a:ext cx="146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111" name="Line 317">
              <a:extLst>
                <a:ext uri="{FF2B5EF4-FFF2-40B4-BE49-F238E27FC236}">
                  <a16:creationId xmlns:a16="http://schemas.microsoft.com/office/drawing/2014/main" id="{0A3ECA26-F2EA-4ACB-A013-EEB9A59330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03" y="1944"/>
              <a:ext cx="149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112" name="Text Box 318">
              <a:extLst>
                <a:ext uri="{FF2B5EF4-FFF2-40B4-BE49-F238E27FC236}">
                  <a16:creationId xmlns:a16="http://schemas.microsoft.com/office/drawing/2014/main" id="{151D8F52-F590-4969-BABF-BEF48E5BA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893"/>
              <a:ext cx="113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Enhanced Image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" name="Text Box 319">
              <a:extLst>
                <a:ext uri="{FF2B5EF4-FFF2-40B4-BE49-F238E27FC236}">
                  <a16:creationId xmlns:a16="http://schemas.microsoft.com/office/drawing/2014/main" id="{C2885610-A3CF-4C8D-8E50-2A303398D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2" y="9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" name="Text Box 320">
              <a:extLst>
                <a:ext uri="{FF2B5EF4-FFF2-40B4-BE49-F238E27FC236}">
                  <a16:creationId xmlns:a16="http://schemas.microsoft.com/office/drawing/2014/main" id="{EF8C27C6-D4A8-47CF-9DC5-B76265076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2497"/>
              <a:ext cx="17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" name="Text Box 321">
              <a:extLst>
                <a:ext uri="{FF2B5EF4-FFF2-40B4-BE49-F238E27FC236}">
                  <a16:creationId xmlns:a16="http://schemas.microsoft.com/office/drawing/2014/main" id="{BE4EE906-51D6-4525-833E-43FC37EED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498"/>
              <a:ext cx="9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6" name="Text Box 325">
            <a:extLst>
              <a:ext uri="{FF2B5EF4-FFF2-40B4-BE49-F238E27FC236}">
                <a16:creationId xmlns:a16="http://schemas.microsoft.com/office/drawing/2014/main" id="{855C3278-8885-4DF7-B299-1EEB1193F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358" y="5183118"/>
            <a:ext cx="3514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LID4096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s = intensity</a:t>
            </a:r>
            <a:r>
              <a:rPr lang="en-IE" altLang="LID4096" sz="3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E" altLang="LID4096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 - r</a:t>
            </a:r>
            <a:endParaRPr lang="en-GB" altLang="LID4096" sz="36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6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8304-4B98-47A5-A18F-951C3CEC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3200" dirty="0"/>
              <a:t>Point Processing Example: Thresholding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6F19-4CE0-470B-BCE4-D65FE567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1698170"/>
            <a:ext cx="6799262" cy="45422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E" altLang="LID4096" dirty="0"/>
              <a:t>Thresholding transformations are particularly useful for segmentation in which we want to isolate an object of interest from a background</a:t>
            </a:r>
            <a:endParaRPr lang="en-US" altLang="LID4096" dirty="0"/>
          </a:p>
          <a:p>
            <a:endParaRPr lang="LID4096" dirty="0"/>
          </a:p>
        </p:txBody>
      </p:sp>
      <p:pic>
        <p:nvPicPr>
          <p:cNvPr id="4" name="Picture 4" descr="Moon">
            <a:extLst>
              <a:ext uri="{FF2B5EF4-FFF2-40B4-BE49-F238E27FC236}">
                <a16:creationId xmlns:a16="http://schemas.microsoft.com/office/drawing/2014/main" id="{444F0703-F67E-4BBE-B2F3-FE4206BA7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27" y="3216647"/>
            <a:ext cx="2345520" cy="272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ThresholdedMoon">
            <a:extLst>
              <a:ext uri="{FF2B5EF4-FFF2-40B4-BE49-F238E27FC236}">
                <a16:creationId xmlns:a16="http://schemas.microsoft.com/office/drawing/2014/main" id="{A2C2C100-E64E-4C99-8C4F-AB3EB8FA4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602" y="3218049"/>
            <a:ext cx="2355333" cy="2719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3">
            <a:extLst>
              <a:ext uri="{FF2B5EF4-FFF2-40B4-BE49-F238E27FC236}">
                <a16:creationId xmlns:a16="http://schemas.microsoft.com/office/drawing/2014/main" id="{99214493-F9C9-4674-BC5D-201C350CA1B0}"/>
              </a:ext>
            </a:extLst>
          </p:cNvPr>
          <p:cNvGrpSpPr>
            <a:grpSpLocks/>
          </p:cNvGrpSpPr>
          <p:nvPr/>
        </p:nvGrpSpPr>
        <p:grpSpPr bwMode="auto">
          <a:xfrm>
            <a:off x="3355579" y="3429000"/>
            <a:ext cx="2727023" cy="1830991"/>
            <a:chOff x="2039" y="2487"/>
            <a:chExt cx="1839" cy="1306"/>
          </a:xfrm>
        </p:grpSpPr>
        <p:sp>
          <p:nvSpPr>
            <p:cNvPr id="7" name="AutoShape 16">
              <a:extLst>
                <a:ext uri="{FF2B5EF4-FFF2-40B4-BE49-F238E27FC236}">
                  <a16:creationId xmlns:a16="http://schemas.microsoft.com/office/drawing/2014/main" id="{E50E9CD7-BC47-4D59-BD82-44D995D8C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487"/>
              <a:ext cx="1821" cy="1306"/>
            </a:xfrm>
            <a:prstGeom prst="rightArrow">
              <a:avLst>
                <a:gd name="adj1" fmla="val 50000"/>
                <a:gd name="adj2" fmla="val 34858"/>
              </a:avLst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LID4096" sz="18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5EF67CBF-2B57-45C1-A02F-FFEC275D4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9" y="3021"/>
              <a:ext cx="3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>
                  <a:solidFill>
                    <a:schemeClr val="bg1"/>
                  </a:solidFill>
                </a:rPr>
                <a:t>s = </a:t>
              </a:r>
              <a:endParaRPr lang="en-US" altLang="LID4096" sz="1800">
                <a:solidFill>
                  <a:schemeClr val="bg1"/>
                </a:solidFill>
              </a:endParaRPr>
            </a:p>
          </p:txBody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69484BAC-AB50-4217-B01F-1A01ACD5E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5" y="2849"/>
              <a:ext cx="175" cy="576"/>
            </a:xfrm>
            <a:prstGeom prst="leftBrace">
              <a:avLst>
                <a:gd name="adj1" fmla="val 27429"/>
                <a:gd name="adj2" fmla="val 50000"/>
              </a:avLst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LID4096" sz="1800"/>
            </a:p>
          </p:txBody>
        </p: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463B03D7-80D2-45C8-AEE7-9C7C26AE0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4" y="2892"/>
              <a:ext cx="1339" cy="490"/>
              <a:chOff x="2639" y="2787"/>
              <a:chExt cx="1339" cy="490"/>
            </a:xfrm>
          </p:grpSpPr>
          <p:sp>
            <p:nvSpPr>
              <p:cNvPr id="11" name="Text Box 10">
                <a:extLst>
                  <a:ext uri="{FF2B5EF4-FFF2-40B4-BE49-F238E27FC236}">
                    <a16:creationId xmlns:a16="http://schemas.microsoft.com/office/drawing/2014/main" id="{006FE8D8-DF64-4B3B-BD37-A4AD1774E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9" y="2788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IE" altLang="LID4096" sz="1800">
                    <a:solidFill>
                      <a:schemeClr val="bg1"/>
                    </a:solidFill>
                  </a:rPr>
                  <a:t>1.0</a:t>
                </a:r>
                <a:endParaRPr lang="en-US" altLang="LID4096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 Box 11">
                <a:extLst>
                  <a:ext uri="{FF2B5EF4-FFF2-40B4-BE49-F238E27FC236}">
                    <a16:creationId xmlns:a16="http://schemas.microsoft.com/office/drawing/2014/main" id="{932B4C03-9430-4686-B576-441CBDB70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9" y="3045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IE" altLang="LID4096" sz="1800">
                    <a:solidFill>
                      <a:schemeClr val="bg1"/>
                    </a:solidFill>
                  </a:rPr>
                  <a:t>0.0</a:t>
                </a:r>
                <a:endParaRPr lang="en-US" altLang="LID4096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 Box 12">
                <a:extLst>
                  <a:ext uri="{FF2B5EF4-FFF2-40B4-BE49-F238E27FC236}">
                    <a16:creationId xmlns:a16="http://schemas.microsoft.com/office/drawing/2014/main" id="{B0957DB2-5758-464E-B94E-2AB3D27C3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4" y="3046"/>
                <a:ext cx="10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IE" altLang="LID4096" sz="1800">
                    <a:solidFill>
                      <a:schemeClr val="bg1"/>
                    </a:solidFill>
                  </a:rPr>
                  <a:t>r &lt;= threshold</a:t>
                </a:r>
                <a:endParaRPr lang="en-US" altLang="LID4096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 Box 13">
                <a:extLst>
                  <a:ext uri="{FF2B5EF4-FFF2-40B4-BE49-F238E27FC236}">
                    <a16:creationId xmlns:a16="http://schemas.microsoft.com/office/drawing/2014/main" id="{90120B46-37BD-4D76-BB73-48B44294B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4" y="2787"/>
                <a:ext cx="10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IE" altLang="LID4096" sz="1800" dirty="0">
                    <a:solidFill>
                      <a:schemeClr val="bg1"/>
                    </a:solidFill>
                  </a:rPr>
                  <a:t>r  &gt;  threshold</a:t>
                </a:r>
                <a:endParaRPr lang="en-US" altLang="LID4096" sz="18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415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B136-D919-40D2-BC00-421E0E2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2400" dirty="0"/>
              <a:t>Point Processing Example: Thresholding (cont.…)</a:t>
            </a:r>
            <a:endParaRPr lang="LID4096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D53893-9313-4B17-B4BC-DCE04B97B8ED}"/>
              </a:ext>
            </a:extLst>
          </p:cNvPr>
          <p:cNvGrpSpPr>
            <a:grpSpLocks/>
          </p:cNvGrpSpPr>
          <p:nvPr/>
        </p:nvGrpSpPr>
        <p:grpSpPr bwMode="auto">
          <a:xfrm>
            <a:off x="1477168" y="1380333"/>
            <a:ext cx="2840038" cy="2890837"/>
            <a:chOff x="580" y="911"/>
            <a:chExt cx="1789" cy="18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B65A32-B268-4FBE-BC32-0120E5BA6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889F19-6B59-46F1-AD92-3815F8AC4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535EFD-6249-42F7-A5EE-506115D50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896776-6D8B-4746-A303-0B163185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7D8D47-42AA-4A20-B9B0-B0569CB56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33F45A-0EC1-49A1-AC41-FFF201F23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198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9B18D5-1E57-4F67-B17D-910691946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98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F60EBC-32A0-466B-8CBF-297B621A0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E19D7B-7C97-4BD4-A82F-7F8A7CFDD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4A6F32-C50A-4210-AFA8-18C4A031C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BDA85F-2843-4F24-A5DC-07838F1A8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FE7AA9-C12A-4A87-854F-4CBA08F12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6BBD4A-24B2-43A7-9AA9-1F661BC6E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383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2631A5-773E-45F5-8ACE-C139BC6D8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383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54D0A9-C13B-407C-81F3-9F9DD0C3D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78EA7-0134-48ED-8CE1-A7A4DA8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B6BFF73-81A9-40B9-916E-52D07E2BD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06256-006E-4409-B9CB-33E1665C7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EB9AA1B-8C3F-46D3-A210-88632AE21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FD30A98-FFC9-4A64-A074-AB4808891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57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08EDE8-3CC1-4ADC-8C98-59973061A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57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B62C5C-A5C5-45D0-B25D-44CC7BDDF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D00733-EB03-492F-81B4-62F6BC15B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562DC0C-54D2-4014-8716-D6D95053B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5D5963-2EAC-4C0F-9326-223CA8EA4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4CD8469-788B-42DF-9A57-9AD8943DA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8A3190D-540E-4EA0-B0FC-4537AE6B0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757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B0690-D7AE-4099-B9DA-9FABD72C6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757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4D878B-4565-4CAD-A3E5-91C4F881F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A91678-AA31-4C32-A983-DCEBA485B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089A2-E433-421D-A881-A1A9DC791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1B9C18-435A-4EE6-B41D-DBA7E2888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19FBF2-26BC-400C-B140-CD7391AED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669DE46-CD5D-4AB2-A97B-E44FE40C7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93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AA0BEE2-F913-4F2A-9675-292A2D309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93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EA83A5-CA0C-4186-A1B3-698EF743A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758C36-21FA-476F-835E-C8659CF67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D58361-AE3B-481F-B05C-C729FA7C0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C40F485-F10D-4EE3-9F6E-81EABA34B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E2D6AB-EAC8-4AA3-AC30-F1387531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E181812-7B17-4AA2-A13E-C6301505B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12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BE2FE40-3142-4533-B518-5CF7AFA2C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12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CD84F8-60B4-4ED7-8101-EBF97C6E2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25E05CA-1B60-4954-8B44-11F8E42AD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969713E-C050-4B0D-B674-4D8273B96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8F833B9-9549-495A-AA89-275C97B4D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4A8F413-86C7-4D56-A17D-14749E9C1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27B749A-F7E3-4A04-85AB-F84C837BE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1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80EF9B8-B71F-4A35-BEA3-32D9FB94D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31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5A07CA80-9974-46C3-811C-55161A80F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198"/>
              <a:ext cx="146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55" name="Line 54">
              <a:extLst>
                <a:ext uri="{FF2B5EF4-FFF2-40B4-BE49-F238E27FC236}">
                  <a16:creationId xmlns:a16="http://schemas.microsoft.com/office/drawing/2014/main" id="{5B12116E-8D39-47F0-B1A3-8F3FC1D2C6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" y="1945"/>
              <a:ext cx="149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56" name="Text Box 55">
              <a:extLst>
                <a:ext uri="{FF2B5EF4-FFF2-40B4-BE49-F238E27FC236}">
                  <a16:creationId xmlns:a16="http://schemas.microsoft.com/office/drawing/2014/main" id="{BDE238AB-C623-4D8F-9897-094EBC0B2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" y="911"/>
              <a:ext cx="103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Original Image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Text Box 56">
              <a:extLst>
                <a:ext uri="{FF2B5EF4-FFF2-40B4-BE49-F238E27FC236}">
                  <a16:creationId xmlns:a16="http://schemas.microsoft.com/office/drawing/2014/main" id="{ECE763B2-A1F6-4A01-AD79-F40065094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" y="96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57">
              <a:extLst>
                <a:ext uri="{FF2B5EF4-FFF2-40B4-BE49-F238E27FC236}">
                  <a16:creationId xmlns:a16="http://schemas.microsoft.com/office/drawing/2014/main" id="{2703C877-1302-4CA4-B7DA-6A5168E4B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" y="2498"/>
              <a:ext cx="1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58">
              <a:extLst>
                <a:ext uri="{FF2B5EF4-FFF2-40B4-BE49-F238E27FC236}">
                  <a16:creationId xmlns:a16="http://schemas.microsoft.com/office/drawing/2014/main" id="{0FB08CFA-2850-40E6-BF01-C648B3A06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2500"/>
              <a:ext cx="9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B22FEAB-133B-49E3-BB83-58DA17CCF76E}"/>
              </a:ext>
            </a:extLst>
          </p:cNvPr>
          <p:cNvGrpSpPr>
            <a:grpSpLocks/>
          </p:cNvGrpSpPr>
          <p:nvPr/>
        </p:nvGrpSpPr>
        <p:grpSpPr bwMode="auto">
          <a:xfrm>
            <a:off x="5303838" y="1417638"/>
            <a:ext cx="2840037" cy="2916237"/>
            <a:chOff x="3341" y="893"/>
            <a:chExt cx="1789" cy="183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4A38893-0497-4755-B9A5-5FEB7FE0F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160F14D-7418-423D-A663-24A11E4A3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FA3FBA-276D-47EF-8CA1-40C79652C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AF082AC-1BBB-49C9-893C-D3E22DDA5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BD757A3-A45D-4190-97F2-082578B62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467B651-6CD3-4C3F-8DE9-C0957A551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19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D32E0FB-428B-4A7A-BCA8-FA565710F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19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9E2B5F3-76D0-4441-BB6E-3757AD5BE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024AD75-9D54-4DB3-AF80-87856E1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3081E57-BCD5-44C4-B9F1-D7AE2B15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595A7A4-843C-4280-883D-5FB7843FF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1409C70-D59F-4281-B424-A62E3E3FC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9F1B02B-98D8-4CC5-8FA0-A99E26A72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382"/>
              <a:ext cx="189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A6AEDB4-DC83-402D-83EF-00B4A6B70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382"/>
              <a:ext cx="188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5EB689-AAEF-4271-AED7-1453B6D86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D880224-8F93-442E-8A33-DC114045B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3DF474-32FA-47B0-989F-75F13A3C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8BDA8D8-04D2-4D14-A224-1AA60BE5F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6D8870B-1D52-4BD0-A377-873D58349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455CF3E-F16B-4B2C-A749-D35D13C9D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571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2B473B-2BB5-419C-A4AC-9B9C2038D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571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F610ED2-9868-4B75-869B-4D6A3AEA4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EB04B4C-4A61-4519-A381-81903D3BF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B224F7F-8A70-4600-B962-00EA5AC01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B7FAEEE-F789-4E61-8AF4-768ED058E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7341C62-1CA5-477E-8C2E-E9A3D0A8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D851FC8-6A87-43BF-BC29-7F57F9E3B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757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96E93D0-18C6-495A-B919-2F9779FBF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757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2479CFB-9668-4FE1-8C71-243B82A19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607191B-A12E-406C-88B2-C0A4B03F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07B1837-47CD-4E4E-BE43-5DA098413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4BD9583-6FDD-49E7-95AF-6A778B19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CB99FC2-6FAD-4421-8BBA-74892C9D0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2ADB2DC-5778-48B0-8BFB-C43DAEB58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936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B8622D7-F9CD-4307-8E72-0D2423133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936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942A0AB-5915-49D5-B367-E5861B302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AC95E43-0651-4294-9ED8-C65F14C67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BDE3FA5-F81E-4C04-A82F-972C5B5C7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F66AD73-6EF7-4C51-87E4-2EB6B3A85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3A1D4E2-D6A1-4495-BF17-179CD0D9C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0202A5A-3755-4B3A-AF7D-6CAE1098F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122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FACC2E3-6CC9-4144-B026-D686DEE04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2122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BBB2DDA-E72B-494F-BF7B-624786BE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A738052-915E-43BE-AC0F-D89C3588F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F99E644-A6BA-43CD-805C-E289A8C14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FB76D3-1F47-4D52-A42E-FA2B3E436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AADE56B-3CDF-4D3C-A73F-B092B341A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12C847F-48DE-4B26-8055-45BE7111B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10"/>
              <a:ext cx="189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9632387-0995-40A8-9BCC-B9F1266B4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2310"/>
              <a:ext cx="188" cy="1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LID4096" sz="1800"/>
            </a:p>
          </p:txBody>
        </p:sp>
        <p:sp>
          <p:nvSpPr>
            <p:cNvPr id="110" name="Line 109">
              <a:extLst>
                <a:ext uri="{FF2B5EF4-FFF2-40B4-BE49-F238E27FC236}">
                  <a16:creationId xmlns:a16="http://schemas.microsoft.com/office/drawing/2014/main" id="{8E1130A5-6DCA-4F47-A470-CA25ADF28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0" y="1197"/>
              <a:ext cx="146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111" name="Line 110">
              <a:extLst>
                <a:ext uri="{FF2B5EF4-FFF2-40B4-BE49-F238E27FC236}">
                  <a16:creationId xmlns:a16="http://schemas.microsoft.com/office/drawing/2014/main" id="{F51442E7-B9B6-47BD-8EC6-3E12D2AD1F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03" y="1944"/>
              <a:ext cx="149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112" name="Text Box 111">
              <a:extLst>
                <a:ext uri="{FF2B5EF4-FFF2-40B4-BE49-F238E27FC236}">
                  <a16:creationId xmlns:a16="http://schemas.microsoft.com/office/drawing/2014/main" id="{E6DA140F-B062-4013-9AA6-7409457BE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893"/>
              <a:ext cx="113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Enhanced Image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" name="Text Box 112">
              <a:extLst>
                <a:ext uri="{FF2B5EF4-FFF2-40B4-BE49-F238E27FC236}">
                  <a16:creationId xmlns:a16="http://schemas.microsoft.com/office/drawing/2014/main" id="{562D8EB9-C2BB-4F4A-A9BC-3A21B6264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2" y="9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" name="Text Box 113">
              <a:extLst>
                <a:ext uri="{FF2B5EF4-FFF2-40B4-BE49-F238E27FC236}">
                  <a16:creationId xmlns:a16="http://schemas.microsoft.com/office/drawing/2014/main" id="{B254FB57-BB1E-4C8D-AD7B-48AB623D2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2497"/>
              <a:ext cx="17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" name="Text Box 114">
              <a:extLst>
                <a:ext uri="{FF2B5EF4-FFF2-40B4-BE49-F238E27FC236}">
                  <a16:creationId xmlns:a16="http://schemas.microsoft.com/office/drawing/2014/main" id="{387B13A6-0B6F-4D54-8185-26B728E5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498"/>
              <a:ext cx="9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6" name="Group 126">
            <a:extLst>
              <a:ext uri="{FF2B5EF4-FFF2-40B4-BE49-F238E27FC236}">
                <a16:creationId xmlns:a16="http://schemas.microsoft.com/office/drawing/2014/main" id="{4EFAA21A-D283-4902-8F70-D69C34B9E736}"/>
              </a:ext>
            </a:extLst>
          </p:cNvPr>
          <p:cNvGrpSpPr>
            <a:grpSpLocks/>
          </p:cNvGrpSpPr>
          <p:nvPr/>
        </p:nvGrpSpPr>
        <p:grpSpPr bwMode="auto">
          <a:xfrm>
            <a:off x="2089150" y="4857750"/>
            <a:ext cx="4929188" cy="1138238"/>
            <a:chOff x="1526" y="3170"/>
            <a:chExt cx="3105" cy="717"/>
          </a:xfrm>
        </p:grpSpPr>
        <p:sp>
          <p:nvSpPr>
            <p:cNvPr id="117" name="Text Box 118">
              <a:extLst>
                <a:ext uri="{FF2B5EF4-FFF2-40B4-BE49-F238E27FC236}">
                  <a16:creationId xmlns:a16="http://schemas.microsoft.com/office/drawing/2014/main" id="{AB9DA69A-1B79-4193-B939-1C6A5D3CB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" y="3346"/>
              <a:ext cx="51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3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= </a:t>
              </a:r>
              <a:endParaRPr lang="en-US" altLang="LID4096" sz="32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AutoShape 119">
              <a:extLst>
                <a:ext uri="{FF2B5EF4-FFF2-40B4-BE49-F238E27FC236}">
                  <a16:creationId xmlns:a16="http://schemas.microsoft.com/office/drawing/2014/main" id="{4A82DF5C-FD29-45FB-BAEE-545D2AB7F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" y="3209"/>
              <a:ext cx="175" cy="638"/>
            </a:xfrm>
            <a:prstGeom prst="leftBrace">
              <a:avLst>
                <a:gd name="adj1" fmla="val 3038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LID4096" sz="1800"/>
            </a:p>
          </p:txBody>
        </p:sp>
        <p:grpSp>
          <p:nvGrpSpPr>
            <p:cNvPr id="119" name="Group 125">
              <a:extLst>
                <a:ext uri="{FF2B5EF4-FFF2-40B4-BE49-F238E27FC236}">
                  <a16:creationId xmlns:a16="http://schemas.microsoft.com/office/drawing/2014/main" id="{44569698-5556-4C73-BD62-6B6986524F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8" y="3170"/>
              <a:ext cx="2413" cy="717"/>
              <a:chOff x="2218" y="3170"/>
              <a:chExt cx="2413" cy="717"/>
            </a:xfrm>
          </p:grpSpPr>
          <p:sp>
            <p:nvSpPr>
              <p:cNvPr id="120" name="Text Box 123">
                <a:extLst>
                  <a:ext uri="{FF2B5EF4-FFF2-40B4-BE49-F238E27FC236}">
                    <a16:creationId xmlns:a16="http://schemas.microsoft.com/office/drawing/2014/main" id="{F6E3CFAE-8C69-4DD7-B953-8B80F9F4C3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8" y="3522"/>
                <a:ext cx="237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IE" altLang="LID4096" sz="3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    r &lt;= threshold</a:t>
                </a:r>
                <a:endParaRPr lang="en-US" altLang="LID4096" sz="3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Text Box 124">
                <a:extLst>
                  <a:ext uri="{FF2B5EF4-FFF2-40B4-BE49-F238E27FC236}">
                    <a16:creationId xmlns:a16="http://schemas.microsoft.com/office/drawing/2014/main" id="{6B223DB1-CF70-422B-8220-C8ECCDF5C4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8" y="3170"/>
                <a:ext cx="241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IE" altLang="LID4096" sz="3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1.0    r  &gt;  threshold</a:t>
                </a:r>
                <a:endParaRPr lang="en-US" altLang="LID4096" sz="3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2613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5402</TotalTime>
  <Words>978</Words>
  <Application>Microsoft Office PowerPoint</Application>
  <PresentationFormat>On-screen Show (4:3)</PresentationFormat>
  <Paragraphs>193</Paragraphs>
  <Slides>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Courier New</vt:lpstr>
      <vt:lpstr>Garamond</vt:lpstr>
      <vt:lpstr>Times New Roman</vt:lpstr>
      <vt:lpstr>Wingdings</vt:lpstr>
      <vt:lpstr>Organic</vt:lpstr>
      <vt:lpstr>Chart</vt:lpstr>
      <vt:lpstr>Digital Image Processing</vt:lpstr>
      <vt:lpstr>PowerPoint Presentation</vt:lpstr>
      <vt:lpstr>Contents</vt:lpstr>
      <vt:lpstr>Basic Spatial Domain Image Enhancement</vt:lpstr>
      <vt:lpstr>Point Processing</vt:lpstr>
      <vt:lpstr>Point Processing Example: Negative Images</vt:lpstr>
      <vt:lpstr>Point Processing Example: Negative Images (cont.…)</vt:lpstr>
      <vt:lpstr>Point Processing Example: Thresholding</vt:lpstr>
      <vt:lpstr>Point Processing Example: Thresholding (cont.…)</vt:lpstr>
      <vt:lpstr>Intensity Transformations</vt:lpstr>
      <vt:lpstr>Basic Grey Level Transformations</vt:lpstr>
      <vt:lpstr>Logarithmic Transformations</vt:lpstr>
      <vt:lpstr>Logarithmic Transformations (cont.…)</vt:lpstr>
      <vt:lpstr>Logarithmic Transformations (cont.…)</vt:lpstr>
      <vt:lpstr>Power Law Transformations</vt:lpstr>
      <vt:lpstr>Power Law Transformations (cont.…)</vt:lpstr>
      <vt:lpstr>Power Law Example</vt:lpstr>
      <vt:lpstr>Power Law Example (cont.…)</vt:lpstr>
      <vt:lpstr>Power Law Example (cont.…)</vt:lpstr>
      <vt:lpstr>Power Law Example (cont.…)</vt:lpstr>
      <vt:lpstr>Power Law Example (cont.…)</vt:lpstr>
      <vt:lpstr>Power Law Example</vt:lpstr>
      <vt:lpstr>Power Law Example (cont.…)</vt:lpstr>
      <vt:lpstr>Power Law Transformations (cont.…)</vt:lpstr>
      <vt:lpstr>Gamma Correction</vt:lpstr>
      <vt:lpstr>More Contrast Issues</vt:lpstr>
      <vt:lpstr>Piecewise Linear Transformation Functions</vt:lpstr>
      <vt:lpstr>Gary Level Slicing</vt:lpstr>
      <vt:lpstr>Bit Plane Slicing</vt:lpstr>
      <vt:lpstr>Bit Plane Slicing (cont.…)</vt:lpstr>
      <vt:lpstr>Bit Plane Slicing (cont.…)</vt:lpstr>
      <vt:lpstr>PowerPoint Presentation</vt:lpstr>
      <vt:lpstr>Bit Plane Slicing (cont.…)</vt:lpstr>
      <vt:lpstr>Bit Plane Slicing (cont.…)</vt:lpstr>
      <vt:lpstr>Bit Plane Slicing (cont.…)</vt:lpstr>
      <vt:lpstr>Bit Plane Slicing (cont.…)</vt:lpstr>
      <vt:lpstr>Bit Plane Slicing (cont.…)</vt:lpstr>
      <vt:lpstr>Bit Plane Slicing (cont.…)</vt:lpstr>
      <vt:lpstr>Bit Plane Slicing (cont.…)</vt:lpstr>
      <vt:lpstr>Bit Plane Slicing (cont.…)</vt:lpstr>
      <vt:lpstr>Bit Plane Slicing (cont.…)</vt:lpstr>
      <vt:lpstr>Bit Plane Slicing (cont.…)</vt:lpstr>
      <vt:lpstr>Summary</vt:lpstr>
      <vt:lpstr>PowerPoint Presentation</vt:lpstr>
    </vt:vector>
  </TitlesOfParts>
  <Company>Dublin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Brian Mac Namee</dc:creator>
  <cp:lastModifiedBy>Talha Imran</cp:lastModifiedBy>
  <cp:revision>434</cp:revision>
  <dcterms:created xsi:type="dcterms:W3CDTF">2006-03-19T11:05:29Z</dcterms:created>
  <dcterms:modified xsi:type="dcterms:W3CDTF">2020-08-16T18:24:44Z</dcterms:modified>
</cp:coreProperties>
</file>