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24"/>
  </p:notesMasterIdLst>
  <p:sldIdLst>
    <p:sldId id="256" r:id="rId2"/>
    <p:sldId id="704" r:id="rId3"/>
    <p:sldId id="705" r:id="rId4"/>
    <p:sldId id="706" r:id="rId5"/>
    <p:sldId id="707" r:id="rId6"/>
    <p:sldId id="708" r:id="rId7"/>
    <p:sldId id="709" r:id="rId8"/>
    <p:sldId id="710" r:id="rId9"/>
    <p:sldId id="711" r:id="rId10"/>
    <p:sldId id="712" r:id="rId11"/>
    <p:sldId id="713" r:id="rId12"/>
    <p:sldId id="714" r:id="rId13"/>
    <p:sldId id="715" r:id="rId14"/>
    <p:sldId id="716" r:id="rId15"/>
    <p:sldId id="717" r:id="rId16"/>
    <p:sldId id="718" r:id="rId17"/>
    <p:sldId id="719" r:id="rId18"/>
    <p:sldId id="720" r:id="rId19"/>
    <p:sldId id="721" r:id="rId20"/>
    <p:sldId id="722" r:id="rId21"/>
    <p:sldId id="723" r:id="rId22"/>
    <p:sldId id="673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6E6E6"/>
    <a:srgbClr val="ECECEC"/>
    <a:srgbClr val="E5E5E5"/>
    <a:srgbClr val="EEEEEE"/>
    <a:srgbClr val="E7E7E7"/>
    <a:srgbClr val="E9E9E9"/>
    <a:srgbClr val="BDC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76" y="78"/>
      </p:cViewPr>
      <p:guideLst>
        <p:guide orient="horz" pos="27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FC21808-BBE7-4842-A935-6C4DF68519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89B5A70-6EAC-477D-9E85-2768D4FEE5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7D08251E-D2DE-47E8-BA76-9147202D5E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AF003844-C8ED-48A0-910B-9D9363CE87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2EB932B4-72B1-4DA7-A5BD-6CE2D56262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B6270C5-1796-448C-B78F-61C7E313A3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6EAA84CE-32FB-4180-B317-E5DAB1A183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355B756A-5DFF-43EA-A649-C57C242A4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A72C1A-0A41-4D64-8333-3B97C35E7E6E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5BE400D-8366-4218-A5FA-572B690F23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D923972-12AA-441C-9C56-3160C18A4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41D2AA9-D6C4-4340-900F-3D32C044FB3B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83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>
            <a:extLst>
              <a:ext uri="{FF2B5EF4-FFF2-40B4-BE49-F238E27FC236}">
                <a16:creationId xmlns:a16="http://schemas.microsoft.com/office/drawing/2014/main" id="{56F1C78E-A016-48F1-94AF-402D2B72828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12" descr="SD-PanelTitle-R1.png">
              <a:extLst>
                <a:ext uri="{FF2B5EF4-FFF2-40B4-BE49-F238E27FC236}">
                  <a16:creationId xmlns:a16="http://schemas.microsoft.com/office/drawing/2014/main" id="{92875816-4307-4FD1-804D-BE32E2A42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D9F179-D5DF-49B0-815E-FC682620F0D6}"/>
                </a:ext>
              </a:extLst>
            </p:cNvPr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4" descr="HDRibbonTitle-UniformTrim.png">
              <a:extLst>
                <a:ext uri="{FF2B5EF4-FFF2-40B4-BE49-F238E27FC236}">
                  <a16:creationId xmlns:a16="http://schemas.microsoft.com/office/drawing/2014/main" id="{79A1FBCA-7033-422A-9B4C-E8057EA6C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5" descr="HDRibbonTitle-UniformTrim.png">
              <a:extLst>
                <a:ext uri="{FF2B5EF4-FFF2-40B4-BE49-F238E27FC236}">
                  <a16:creationId xmlns:a16="http://schemas.microsoft.com/office/drawing/2014/main" id="{72C164CC-CBC1-48F9-94CE-AC3A65635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E1F5AF-05D0-42E4-A15F-AB93DCF31C2D}"/>
              </a:ext>
            </a:extLst>
          </p:cNvPr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7067E2C-2721-4132-83BB-C02B7AD4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C0A7B-048F-4168-9069-B65E98A48925}" type="datetimeFigureOut">
              <a:rPr lang="en-US"/>
              <a:pPr>
                <a:defRPr/>
              </a:pPr>
              <a:t>8/17/2020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42E8274-F2A1-46C2-A16A-FCAE1800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C37D8E9-FC5F-40C2-9EF0-770503A8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C8A41-C3A3-4A9B-9425-855E4EC39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338" y="473844"/>
            <a:ext cx="6799262" cy="6872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338" y="1698170"/>
            <a:ext cx="6799262" cy="4542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D2861A1-7E54-4778-BC13-05567E95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6CB22-625D-494D-91D4-4F067C7D1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3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D19C018-00B9-47A4-8770-C19946B6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F5004-9EAB-45BA-82B6-D2100285C890}" type="datetimeFigureOut">
              <a:rPr lang="en-US"/>
              <a:pPr>
                <a:defRPr/>
              </a:pPr>
              <a:t>8/17/2020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220263F-6E8C-42F6-A2EB-B3F0F814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3101B3D-B873-4415-B938-1B9E1158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62529-6736-47C1-A105-BCC6D74B9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2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912E0A1-4B4F-4FF9-94B6-9B5CA015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E4BB-C4EB-4584-923D-2A4060FA270E}" type="datetimeFigureOut">
              <a:rPr lang="en-US"/>
              <a:pPr>
                <a:defRPr/>
              </a:pPr>
              <a:t>8/17/2020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9F87AD7-BC3D-4A8C-8899-1BE52390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1EDE1F2-AA17-4716-866B-43532708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90442-9596-4E0B-A394-3A11C1BB9E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9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6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>
            <a:extLst>
              <a:ext uri="{FF2B5EF4-FFF2-40B4-BE49-F238E27FC236}">
                <a16:creationId xmlns:a16="http://schemas.microsoft.com/office/drawing/2014/main" id="{025DD09F-4205-4D35-A286-882BFBE40524}"/>
              </a:ext>
            </a:extLst>
          </p:cNvPr>
          <p:cNvGrpSpPr>
            <a:grpSpLocks/>
          </p:cNvGrpSpPr>
          <p:nvPr/>
        </p:nvGrpSpPr>
        <p:grpSpPr bwMode="auto">
          <a:xfrm>
            <a:off x="0" y="168274"/>
            <a:ext cx="9151938" cy="6689725"/>
            <a:chOff x="0" y="168274"/>
            <a:chExt cx="9152467" cy="6689725"/>
          </a:xfrm>
        </p:grpSpPr>
        <p:pic>
          <p:nvPicPr>
            <p:cNvPr id="1032" name="Picture 7" descr="SD-PanelContent.png">
              <a:extLst>
                <a:ext uri="{FF2B5EF4-FFF2-40B4-BE49-F238E27FC236}">
                  <a16:creationId xmlns:a16="http://schemas.microsoft.com/office/drawing/2014/main" id="{152CB3E1-5F75-4FD3-952C-822C86B70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8274"/>
              <a:ext cx="9144000" cy="668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E2BAD6-4B1D-4D3F-8CD5-ED0B59B9CCC7}"/>
                </a:ext>
              </a:extLst>
            </p:cNvPr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>
              <a:extLst>
                <a:ext uri="{FF2B5EF4-FFF2-40B4-BE49-F238E27FC236}">
                  <a16:creationId xmlns:a16="http://schemas.microsoft.com/office/drawing/2014/main" id="{B68B4A2E-1D0E-4C5C-B304-8A8A49301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>
              <a:extLst>
                <a:ext uri="{FF2B5EF4-FFF2-40B4-BE49-F238E27FC236}">
                  <a16:creationId xmlns:a16="http://schemas.microsoft.com/office/drawing/2014/main" id="{D718D4BD-C173-4273-A7F7-CF97378C1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C409DE54-2699-4403-A3F0-1CD057A242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71575" y="542808"/>
            <a:ext cx="6799263" cy="59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ID4096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602ECD3A-703E-4E7B-A927-7BFABD66F6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8285" y="1407888"/>
            <a:ext cx="7532915" cy="452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ID4096" dirty="0"/>
              <a:t>Edit Master text styles</a:t>
            </a:r>
          </a:p>
          <a:p>
            <a:pPr lvl="1"/>
            <a:r>
              <a:rPr lang="en-US" altLang="LID4096" dirty="0"/>
              <a:t>Second level</a:t>
            </a:r>
          </a:p>
          <a:p>
            <a:pPr lvl="2"/>
            <a:r>
              <a:rPr lang="en-US" altLang="LID4096" dirty="0"/>
              <a:t>Third level</a:t>
            </a:r>
          </a:p>
          <a:p>
            <a:pPr lvl="3"/>
            <a:r>
              <a:rPr lang="en-US" altLang="LID4096" dirty="0"/>
              <a:t>Fourth level</a:t>
            </a:r>
          </a:p>
          <a:p>
            <a:pPr lvl="4"/>
            <a:r>
              <a:rPr lang="en-US" altLang="LID4096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79412-695C-4DDE-B5A2-0D2CE2E54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89BDDD00-886A-4747-BF7E-50D29D76758D}" type="datetimeFigureOut">
              <a:rPr lang="en-US"/>
              <a:pPr>
                <a:defRPr/>
              </a:pPr>
              <a:t>8/17/2020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B94C1-E95F-4A0C-9142-F0222D972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3D4E2-9EF7-4C0D-8E55-800A48A43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12AC676C-4BC5-4D31-8879-C96E0E67A1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3B72EA-4F1C-4929-9FA9-7064BB32883D}"/>
              </a:ext>
            </a:extLst>
          </p:cNvPr>
          <p:cNvCxnSpPr/>
          <p:nvPr userDrawn="1"/>
        </p:nvCxnSpPr>
        <p:spPr>
          <a:xfrm>
            <a:off x="1277938" y="1195161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5" r:id="rId3"/>
    <p:sldLayoutId id="2147484316" r:id="rId4"/>
    <p:sldLayoutId id="2147484333" r:id="rId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12DF140-FE76-42A5-9043-8CD5D3475A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22463" y="1811338"/>
            <a:ext cx="5308600" cy="15160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E" altLang="en-US">
                <a:ln>
                  <a:noFill/>
                </a:ln>
              </a:rPr>
              <a:t>Digital Image Processing</a:t>
            </a:r>
            <a:endParaRPr lang="en-US" altLang="en-US">
              <a:ln>
                <a:noFill/>
              </a:ln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A922914-E10F-4DC5-9BE9-1298ED2E5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5238" y="3544888"/>
            <a:ext cx="4081462" cy="974725"/>
          </a:xfrm>
        </p:spPr>
        <p:txBody>
          <a:bodyPr/>
          <a:lstStyle/>
          <a:p>
            <a:pPr eaLnBrk="1" hangingPunct="1"/>
            <a:r>
              <a:rPr lang="en-IE" altLang="LID4096" sz="2400" dirty="0"/>
              <a:t>Image Enhancement </a:t>
            </a:r>
          </a:p>
          <a:p>
            <a:pPr eaLnBrk="1" hangingPunct="1"/>
            <a:r>
              <a:rPr lang="en-IE" altLang="LID4096" sz="2400" dirty="0"/>
              <a:t>Spatial Filtering 1</a:t>
            </a:r>
            <a:endParaRPr lang="en-US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FB4F99-C277-41AD-924D-737632330869}"/>
              </a:ext>
            </a:extLst>
          </p:cNvPr>
          <p:cNvSpPr txBox="1">
            <a:spLocks noChangeArrowheads="1"/>
          </p:cNvSpPr>
          <p:nvPr/>
        </p:nvSpPr>
        <p:spPr>
          <a:xfrm>
            <a:off x="3589338" y="4718050"/>
            <a:ext cx="4081462" cy="668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buFontTx/>
              <a:buNone/>
              <a:defRPr/>
            </a:pPr>
            <a:r>
              <a:rPr lang="en-IE" altLang="en-US" dirty="0">
                <a:cs typeface="Arial" panose="020B0604020202020204" pitchFamily="34" charset="0"/>
              </a:rPr>
              <a:t>Instructor Name</a:t>
            </a:r>
          </a:p>
          <a:p>
            <a:pPr algn="r" fontAlgn="auto">
              <a:buFontTx/>
              <a:buNone/>
              <a:defRPr/>
            </a:pPr>
            <a:r>
              <a:rPr lang="en-IE" altLang="en-US" dirty="0">
                <a:cs typeface="Arial" panose="020B0604020202020204" pitchFamily="34" charset="0"/>
              </a:rPr>
              <a:t>Dr. Muhammad Sharif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C350-D213-47EC-B5EA-57AAEFB5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Smoothing Spatial Filtering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E60AB6-8A33-49EC-B562-0C1F4E6F0AAA}"/>
              </a:ext>
            </a:extLst>
          </p:cNvPr>
          <p:cNvGrpSpPr/>
          <p:nvPr/>
        </p:nvGrpSpPr>
        <p:grpSpPr>
          <a:xfrm>
            <a:off x="1130022" y="1434539"/>
            <a:ext cx="6610626" cy="2308324"/>
            <a:chOff x="239713" y="1425575"/>
            <a:chExt cx="8594725" cy="3938588"/>
          </a:xfrm>
        </p:grpSpPr>
        <p:grpSp>
          <p:nvGrpSpPr>
            <p:cNvPr id="5" name="Group 304">
              <a:extLst>
                <a:ext uri="{FF2B5EF4-FFF2-40B4-BE49-F238E27FC236}">
                  <a16:creationId xmlns:a16="http://schemas.microsoft.com/office/drawing/2014/main" id="{0D097B2E-AACF-4261-A00F-00D7EAC42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0575" y="1425575"/>
              <a:ext cx="1568450" cy="1560513"/>
              <a:chOff x="3696" y="2149"/>
              <a:chExt cx="988" cy="983"/>
            </a:xfrm>
          </p:grpSpPr>
          <p:sp>
            <p:nvSpPr>
              <p:cNvPr id="290" name="Rectangle 266">
                <a:extLst>
                  <a:ext uri="{FF2B5EF4-FFF2-40B4-BE49-F238E27FC236}">
                    <a16:creationId xmlns:a16="http://schemas.microsoft.com/office/drawing/2014/main" id="{2DCA09B0-F3BB-4F48-978C-62DC7F60D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149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baseline="30000"/>
                  <a:t>1</a:t>
                </a:r>
                <a:r>
                  <a:rPr lang="en-IE" altLang="LID4096"/>
                  <a:t>/</a:t>
                </a:r>
                <a:r>
                  <a:rPr lang="en-IE" altLang="LID4096" baseline="-25000"/>
                  <a:t>9</a:t>
                </a:r>
                <a:endParaRPr lang="en-US" altLang="LID4096" baseline="-25000"/>
              </a:p>
            </p:txBody>
          </p:sp>
          <p:sp>
            <p:nvSpPr>
              <p:cNvPr id="291" name="Rectangle 267">
                <a:extLst>
                  <a:ext uri="{FF2B5EF4-FFF2-40B4-BE49-F238E27FC236}">
                    <a16:creationId xmlns:a16="http://schemas.microsoft.com/office/drawing/2014/main" id="{28D760AF-B63D-44B8-8059-54D22711F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" y="2149"/>
                <a:ext cx="330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baseline="30000"/>
                  <a:t>1</a:t>
                </a:r>
                <a:r>
                  <a:rPr lang="en-IE" altLang="LID4096"/>
                  <a:t>/</a:t>
                </a:r>
                <a:r>
                  <a:rPr lang="en-IE" altLang="LID4096" baseline="-25000"/>
                  <a:t>9</a:t>
                </a:r>
                <a:endParaRPr lang="en-US" altLang="LID4096" baseline="-25000"/>
              </a:p>
            </p:txBody>
          </p:sp>
          <p:sp>
            <p:nvSpPr>
              <p:cNvPr id="292" name="Rectangle 268">
                <a:extLst>
                  <a:ext uri="{FF2B5EF4-FFF2-40B4-BE49-F238E27FC236}">
                    <a16:creationId xmlns:a16="http://schemas.microsoft.com/office/drawing/2014/main" id="{157EC003-E8D8-4920-8D88-1E8A5B41D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2149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baseline="30000"/>
                  <a:t>1</a:t>
                </a:r>
                <a:r>
                  <a:rPr lang="en-IE" altLang="LID4096"/>
                  <a:t>/</a:t>
                </a:r>
                <a:r>
                  <a:rPr lang="en-IE" altLang="LID4096" baseline="-25000"/>
                  <a:t>9</a:t>
                </a:r>
                <a:endParaRPr lang="en-US" altLang="LID4096" baseline="-25000"/>
              </a:p>
            </p:txBody>
          </p:sp>
          <p:sp>
            <p:nvSpPr>
              <p:cNvPr id="293" name="Rectangle 269">
                <a:extLst>
                  <a:ext uri="{FF2B5EF4-FFF2-40B4-BE49-F238E27FC236}">
                    <a16:creationId xmlns:a16="http://schemas.microsoft.com/office/drawing/2014/main" id="{D5B1CD3A-EFC3-4583-A392-63526E0C9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474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baseline="30000"/>
                  <a:t>1</a:t>
                </a:r>
                <a:r>
                  <a:rPr lang="en-IE" altLang="LID4096"/>
                  <a:t>/</a:t>
                </a:r>
                <a:r>
                  <a:rPr lang="en-IE" altLang="LID4096" baseline="-25000"/>
                  <a:t>9</a:t>
                </a:r>
                <a:endParaRPr lang="en-US" altLang="LID4096" baseline="-25000"/>
              </a:p>
            </p:txBody>
          </p:sp>
          <p:sp>
            <p:nvSpPr>
              <p:cNvPr id="294" name="Rectangle 270">
                <a:extLst>
                  <a:ext uri="{FF2B5EF4-FFF2-40B4-BE49-F238E27FC236}">
                    <a16:creationId xmlns:a16="http://schemas.microsoft.com/office/drawing/2014/main" id="{7D50EF55-C6F6-4522-AEB5-3AB30BE18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" y="2474"/>
                <a:ext cx="330" cy="329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baseline="30000"/>
                  <a:t>1</a:t>
                </a:r>
                <a:r>
                  <a:rPr lang="en-IE" altLang="LID4096"/>
                  <a:t>/</a:t>
                </a:r>
                <a:r>
                  <a:rPr lang="en-IE" altLang="LID4096" baseline="-25000"/>
                  <a:t>9</a:t>
                </a:r>
                <a:endParaRPr lang="el-GR" altLang="LID4096" baseline="-25000"/>
              </a:p>
            </p:txBody>
          </p:sp>
          <p:sp>
            <p:nvSpPr>
              <p:cNvPr id="295" name="Rectangle 271">
                <a:extLst>
                  <a:ext uri="{FF2B5EF4-FFF2-40B4-BE49-F238E27FC236}">
                    <a16:creationId xmlns:a16="http://schemas.microsoft.com/office/drawing/2014/main" id="{F366C4C5-2515-4493-BB40-E334DA546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2474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baseline="30000"/>
                  <a:t>1</a:t>
                </a:r>
                <a:r>
                  <a:rPr lang="en-IE" altLang="LID4096"/>
                  <a:t>/</a:t>
                </a:r>
                <a:r>
                  <a:rPr lang="en-IE" altLang="LID4096" baseline="-25000"/>
                  <a:t>9</a:t>
                </a:r>
                <a:endParaRPr lang="en-US" altLang="LID4096" baseline="-25000"/>
              </a:p>
            </p:txBody>
          </p:sp>
          <p:sp>
            <p:nvSpPr>
              <p:cNvPr id="296" name="Rectangle 272">
                <a:extLst>
                  <a:ext uri="{FF2B5EF4-FFF2-40B4-BE49-F238E27FC236}">
                    <a16:creationId xmlns:a16="http://schemas.microsoft.com/office/drawing/2014/main" id="{AB8FFEDA-D667-4AEC-95AB-1133C44FA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03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baseline="30000"/>
                  <a:t>1</a:t>
                </a:r>
                <a:r>
                  <a:rPr lang="en-IE" altLang="LID4096"/>
                  <a:t>/</a:t>
                </a:r>
                <a:r>
                  <a:rPr lang="en-IE" altLang="LID4096" baseline="-25000"/>
                  <a:t>9</a:t>
                </a:r>
                <a:endParaRPr lang="en-US" altLang="LID4096" baseline="-25000"/>
              </a:p>
            </p:txBody>
          </p:sp>
          <p:sp>
            <p:nvSpPr>
              <p:cNvPr id="297" name="Rectangle 273">
                <a:extLst>
                  <a:ext uri="{FF2B5EF4-FFF2-40B4-BE49-F238E27FC236}">
                    <a16:creationId xmlns:a16="http://schemas.microsoft.com/office/drawing/2014/main" id="{15B4A41F-1541-4165-9B32-E227DEABA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" y="2803"/>
                <a:ext cx="330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baseline="30000"/>
                  <a:t>1</a:t>
                </a:r>
                <a:r>
                  <a:rPr lang="en-IE" altLang="LID4096"/>
                  <a:t>/</a:t>
                </a:r>
                <a:r>
                  <a:rPr lang="en-IE" altLang="LID4096" baseline="-25000"/>
                  <a:t>9</a:t>
                </a:r>
                <a:endParaRPr lang="en-US" altLang="LID4096" baseline="-25000"/>
              </a:p>
            </p:txBody>
          </p:sp>
          <p:sp>
            <p:nvSpPr>
              <p:cNvPr id="298" name="Rectangle 274">
                <a:extLst>
                  <a:ext uri="{FF2B5EF4-FFF2-40B4-BE49-F238E27FC236}">
                    <a16:creationId xmlns:a16="http://schemas.microsoft.com/office/drawing/2014/main" id="{3593C0E8-A280-4814-84BB-1730C6C3D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2803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baseline="30000"/>
                  <a:t>1</a:t>
                </a:r>
                <a:r>
                  <a:rPr lang="en-IE" altLang="LID4096"/>
                  <a:t>/</a:t>
                </a:r>
                <a:r>
                  <a:rPr lang="en-IE" altLang="LID4096" baseline="-25000"/>
                  <a:t>9</a:t>
                </a:r>
                <a:endParaRPr lang="en-US" altLang="LID4096" baseline="-25000"/>
              </a:p>
            </p:txBody>
          </p:sp>
        </p:grpSp>
        <p:grpSp>
          <p:nvGrpSpPr>
            <p:cNvPr id="6" name="Group 593">
              <a:extLst>
                <a:ext uri="{FF2B5EF4-FFF2-40B4-BE49-F238E27FC236}">
                  <a16:creationId xmlns:a16="http://schemas.microsoft.com/office/drawing/2014/main" id="{7114D9AE-1E63-4DA0-96B4-BB856C5366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875" y="1624013"/>
              <a:ext cx="3625850" cy="3384550"/>
              <a:chOff x="330" y="1023"/>
              <a:chExt cx="2284" cy="2132"/>
            </a:xfrm>
          </p:grpSpPr>
          <p:sp>
            <p:nvSpPr>
              <p:cNvPr id="50" name="Rectangle 308">
                <a:extLst>
                  <a:ext uri="{FF2B5EF4-FFF2-40B4-BE49-F238E27FC236}">
                    <a16:creationId xmlns:a16="http://schemas.microsoft.com/office/drawing/2014/main" id="{F748B9BC-AA6C-499B-8DA8-1FB554000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1" name="Rectangle 309">
                <a:extLst>
                  <a:ext uri="{FF2B5EF4-FFF2-40B4-BE49-F238E27FC236}">
                    <a16:creationId xmlns:a16="http://schemas.microsoft.com/office/drawing/2014/main" id="{52209FBC-61E5-4324-8CF0-2F719A36E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2" name="Rectangle 310">
                <a:extLst>
                  <a:ext uri="{FF2B5EF4-FFF2-40B4-BE49-F238E27FC236}">
                    <a16:creationId xmlns:a16="http://schemas.microsoft.com/office/drawing/2014/main" id="{0F0FCA72-6FCD-4491-8993-08AB451C5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3" name="Rectangle 311">
                <a:extLst>
                  <a:ext uri="{FF2B5EF4-FFF2-40B4-BE49-F238E27FC236}">
                    <a16:creationId xmlns:a16="http://schemas.microsoft.com/office/drawing/2014/main" id="{F426FAA1-D771-4779-A544-A547C2D44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4" name="Rectangle 312">
                <a:extLst>
                  <a:ext uri="{FF2B5EF4-FFF2-40B4-BE49-F238E27FC236}">
                    <a16:creationId xmlns:a16="http://schemas.microsoft.com/office/drawing/2014/main" id="{9B4F813D-004A-4F9B-B6DA-19936FDFE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5" name="Rectangle 313">
                <a:extLst>
                  <a:ext uri="{FF2B5EF4-FFF2-40B4-BE49-F238E27FC236}">
                    <a16:creationId xmlns:a16="http://schemas.microsoft.com/office/drawing/2014/main" id="{39D74883-BE09-4D70-BF4F-B0337CA00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6" name="Rectangle 314">
                <a:extLst>
                  <a:ext uri="{FF2B5EF4-FFF2-40B4-BE49-F238E27FC236}">
                    <a16:creationId xmlns:a16="http://schemas.microsoft.com/office/drawing/2014/main" id="{E9E23FFD-3C95-449C-A497-872E1110A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7" name="Rectangle 315">
                <a:extLst>
                  <a:ext uri="{FF2B5EF4-FFF2-40B4-BE49-F238E27FC236}">
                    <a16:creationId xmlns:a16="http://schemas.microsoft.com/office/drawing/2014/main" id="{0D77B46C-1A1E-4AC7-9A50-FB9AD6130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8" name="Rectangle 316">
                <a:extLst>
                  <a:ext uri="{FF2B5EF4-FFF2-40B4-BE49-F238E27FC236}">
                    <a16:creationId xmlns:a16="http://schemas.microsoft.com/office/drawing/2014/main" id="{1D910DC9-3484-46B5-9945-DA7A9870C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9" name="Rectangle 317">
                <a:extLst>
                  <a:ext uri="{FF2B5EF4-FFF2-40B4-BE49-F238E27FC236}">
                    <a16:creationId xmlns:a16="http://schemas.microsoft.com/office/drawing/2014/main" id="{9579D478-7677-49D2-8075-51B5CBA3C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0" name="Rectangle 318">
                <a:extLst>
                  <a:ext uri="{FF2B5EF4-FFF2-40B4-BE49-F238E27FC236}">
                    <a16:creationId xmlns:a16="http://schemas.microsoft.com/office/drawing/2014/main" id="{F7530CA9-E11F-4D85-B23F-471AE6CD5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1" name="Rectangle 319">
                <a:extLst>
                  <a:ext uri="{FF2B5EF4-FFF2-40B4-BE49-F238E27FC236}">
                    <a16:creationId xmlns:a16="http://schemas.microsoft.com/office/drawing/2014/main" id="{ACE80B91-AD36-431F-8D31-FB6905D1D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2" name="Rectangle 320">
                <a:extLst>
                  <a:ext uri="{FF2B5EF4-FFF2-40B4-BE49-F238E27FC236}">
                    <a16:creationId xmlns:a16="http://schemas.microsoft.com/office/drawing/2014/main" id="{E458D57B-3672-4F59-BB7E-23D68A350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3" name="Rectangle 321">
                <a:extLst>
                  <a:ext uri="{FF2B5EF4-FFF2-40B4-BE49-F238E27FC236}">
                    <a16:creationId xmlns:a16="http://schemas.microsoft.com/office/drawing/2014/main" id="{A9B2A230-D402-44C0-ABB6-FA75DB5F3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4" name="Rectangle 322">
                <a:extLst>
                  <a:ext uri="{FF2B5EF4-FFF2-40B4-BE49-F238E27FC236}">
                    <a16:creationId xmlns:a16="http://schemas.microsoft.com/office/drawing/2014/main" id="{49EA8F2A-E5A9-45BA-84D4-CC9D12FD7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5" name="Rectangle 323">
                <a:extLst>
                  <a:ext uri="{FF2B5EF4-FFF2-40B4-BE49-F238E27FC236}">
                    <a16:creationId xmlns:a16="http://schemas.microsoft.com/office/drawing/2014/main" id="{F7D12B6E-433D-4DDA-B564-4496E51BF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6" name="Rectangle 324">
                <a:extLst>
                  <a:ext uri="{FF2B5EF4-FFF2-40B4-BE49-F238E27FC236}">
                    <a16:creationId xmlns:a16="http://schemas.microsoft.com/office/drawing/2014/main" id="{7F4B2C9E-6ACF-4F5F-B6E3-908A7CB22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7" name="Rectangle 325">
                <a:extLst>
                  <a:ext uri="{FF2B5EF4-FFF2-40B4-BE49-F238E27FC236}">
                    <a16:creationId xmlns:a16="http://schemas.microsoft.com/office/drawing/2014/main" id="{A5BB8F28-72FD-4130-B7E3-4C6AEA5D3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8" name="Rectangle 326">
                <a:extLst>
                  <a:ext uri="{FF2B5EF4-FFF2-40B4-BE49-F238E27FC236}">
                    <a16:creationId xmlns:a16="http://schemas.microsoft.com/office/drawing/2014/main" id="{CEA85894-6667-4431-BCAF-7BADBAF05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9" name="Rectangle 327">
                <a:extLst>
                  <a:ext uri="{FF2B5EF4-FFF2-40B4-BE49-F238E27FC236}">
                    <a16:creationId xmlns:a16="http://schemas.microsoft.com/office/drawing/2014/main" id="{194DA537-24C7-4793-B783-EEC90E964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0" name="Rectangle 328">
                <a:extLst>
                  <a:ext uri="{FF2B5EF4-FFF2-40B4-BE49-F238E27FC236}">
                    <a16:creationId xmlns:a16="http://schemas.microsoft.com/office/drawing/2014/main" id="{E68EEBAB-6B15-4B73-ACB0-7ED951B86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1" name="Rectangle 329">
                <a:extLst>
                  <a:ext uri="{FF2B5EF4-FFF2-40B4-BE49-F238E27FC236}">
                    <a16:creationId xmlns:a16="http://schemas.microsoft.com/office/drawing/2014/main" id="{523FC079-8895-416E-8380-CA6EFA611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2" name="Rectangle 330">
                <a:extLst>
                  <a:ext uri="{FF2B5EF4-FFF2-40B4-BE49-F238E27FC236}">
                    <a16:creationId xmlns:a16="http://schemas.microsoft.com/office/drawing/2014/main" id="{26A24C1E-736B-4D25-9D62-0F68B5EB9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3" name="Rectangle 331">
                <a:extLst>
                  <a:ext uri="{FF2B5EF4-FFF2-40B4-BE49-F238E27FC236}">
                    <a16:creationId xmlns:a16="http://schemas.microsoft.com/office/drawing/2014/main" id="{2DF869DF-381B-432C-9AE7-DE36D29A2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4" name="Rectangle 332">
                <a:extLst>
                  <a:ext uri="{FF2B5EF4-FFF2-40B4-BE49-F238E27FC236}">
                    <a16:creationId xmlns:a16="http://schemas.microsoft.com/office/drawing/2014/main" id="{CF35DBF3-9274-4B4E-AF1C-79CC09954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5" name="Rectangle 333">
                <a:extLst>
                  <a:ext uri="{FF2B5EF4-FFF2-40B4-BE49-F238E27FC236}">
                    <a16:creationId xmlns:a16="http://schemas.microsoft.com/office/drawing/2014/main" id="{11CC8BB9-A42D-42D5-8131-7AD358C3F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6" name="Rectangle 334">
                <a:extLst>
                  <a:ext uri="{FF2B5EF4-FFF2-40B4-BE49-F238E27FC236}">
                    <a16:creationId xmlns:a16="http://schemas.microsoft.com/office/drawing/2014/main" id="{995CE673-62A5-4FFE-A2C0-7CDE3ADB1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7" name="Rectangle 335">
                <a:extLst>
                  <a:ext uri="{FF2B5EF4-FFF2-40B4-BE49-F238E27FC236}">
                    <a16:creationId xmlns:a16="http://schemas.microsoft.com/office/drawing/2014/main" id="{1443DCBE-BDFD-48B5-BBA4-71B56AFF6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8" name="Rectangle 336">
                <a:extLst>
                  <a:ext uri="{FF2B5EF4-FFF2-40B4-BE49-F238E27FC236}">
                    <a16:creationId xmlns:a16="http://schemas.microsoft.com/office/drawing/2014/main" id="{142B02A9-228D-49DD-B0F0-E2DCA526C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9" name="Rectangle 337">
                <a:extLst>
                  <a:ext uri="{FF2B5EF4-FFF2-40B4-BE49-F238E27FC236}">
                    <a16:creationId xmlns:a16="http://schemas.microsoft.com/office/drawing/2014/main" id="{83F7D427-1312-4D38-9729-EE078B8ED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0" name="Rectangle 338">
                <a:extLst>
                  <a:ext uri="{FF2B5EF4-FFF2-40B4-BE49-F238E27FC236}">
                    <a16:creationId xmlns:a16="http://schemas.microsoft.com/office/drawing/2014/main" id="{726FF739-2AC5-46C3-8809-864E4F36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1" name="Rectangle 339">
                <a:extLst>
                  <a:ext uri="{FF2B5EF4-FFF2-40B4-BE49-F238E27FC236}">
                    <a16:creationId xmlns:a16="http://schemas.microsoft.com/office/drawing/2014/main" id="{DC09B93C-B253-4371-B49E-71FFD636B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2" name="Rectangle 340">
                <a:extLst>
                  <a:ext uri="{FF2B5EF4-FFF2-40B4-BE49-F238E27FC236}">
                    <a16:creationId xmlns:a16="http://schemas.microsoft.com/office/drawing/2014/main" id="{696A7D93-4138-4559-AE3F-3844E4C50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3" name="Rectangle 341">
                <a:extLst>
                  <a:ext uri="{FF2B5EF4-FFF2-40B4-BE49-F238E27FC236}">
                    <a16:creationId xmlns:a16="http://schemas.microsoft.com/office/drawing/2014/main" id="{C4437408-EABC-4DF8-9A80-2E6848DCF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4" name="Rectangle 342">
                <a:extLst>
                  <a:ext uri="{FF2B5EF4-FFF2-40B4-BE49-F238E27FC236}">
                    <a16:creationId xmlns:a16="http://schemas.microsoft.com/office/drawing/2014/main" id="{40F40728-495E-4841-A8A3-AB040201A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5" name="Rectangle 343">
                <a:extLst>
                  <a:ext uri="{FF2B5EF4-FFF2-40B4-BE49-F238E27FC236}">
                    <a16:creationId xmlns:a16="http://schemas.microsoft.com/office/drawing/2014/main" id="{F1187986-B41A-4926-861A-43F66F12B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6" name="Rectangle 344">
                <a:extLst>
                  <a:ext uri="{FF2B5EF4-FFF2-40B4-BE49-F238E27FC236}">
                    <a16:creationId xmlns:a16="http://schemas.microsoft.com/office/drawing/2014/main" id="{93DC76A6-212D-419D-BFDB-76C1115A9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7" name="Rectangle 345">
                <a:extLst>
                  <a:ext uri="{FF2B5EF4-FFF2-40B4-BE49-F238E27FC236}">
                    <a16:creationId xmlns:a16="http://schemas.microsoft.com/office/drawing/2014/main" id="{0088E018-F412-424F-92A9-FED935C42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8" name="Rectangle 346">
                <a:extLst>
                  <a:ext uri="{FF2B5EF4-FFF2-40B4-BE49-F238E27FC236}">
                    <a16:creationId xmlns:a16="http://schemas.microsoft.com/office/drawing/2014/main" id="{B29709AA-146F-4BE1-8AFC-46D02B3C0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9" name="Rectangle 347">
                <a:extLst>
                  <a:ext uri="{FF2B5EF4-FFF2-40B4-BE49-F238E27FC236}">
                    <a16:creationId xmlns:a16="http://schemas.microsoft.com/office/drawing/2014/main" id="{748C3EA9-F5F7-4C5E-8626-7F186F140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0" name="Rectangle 348">
                <a:extLst>
                  <a:ext uri="{FF2B5EF4-FFF2-40B4-BE49-F238E27FC236}">
                    <a16:creationId xmlns:a16="http://schemas.microsoft.com/office/drawing/2014/main" id="{D2129819-6F8D-445F-ADF5-EBD51F0D1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1" name="Rectangle 349">
                <a:extLst>
                  <a:ext uri="{FF2B5EF4-FFF2-40B4-BE49-F238E27FC236}">
                    <a16:creationId xmlns:a16="http://schemas.microsoft.com/office/drawing/2014/main" id="{8A9738FF-86C9-438B-B66B-591CF6378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2" name="Rectangle 350">
                <a:extLst>
                  <a:ext uri="{FF2B5EF4-FFF2-40B4-BE49-F238E27FC236}">
                    <a16:creationId xmlns:a16="http://schemas.microsoft.com/office/drawing/2014/main" id="{65E3BA98-7E9B-45B2-9BAD-B6072D618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3" name="Rectangle 351">
                <a:extLst>
                  <a:ext uri="{FF2B5EF4-FFF2-40B4-BE49-F238E27FC236}">
                    <a16:creationId xmlns:a16="http://schemas.microsoft.com/office/drawing/2014/main" id="{B49CC984-6CB2-45FA-92AA-25CC93B4B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4" name="Rectangle 352">
                <a:extLst>
                  <a:ext uri="{FF2B5EF4-FFF2-40B4-BE49-F238E27FC236}">
                    <a16:creationId xmlns:a16="http://schemas.microsoft.com/office/drawing/2014/main" id="{9D0CB7C7-F120-4FAB-815D-E6A1DDC14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5" name="Rectangle 353">
                <a:extLst>
                  <a:ext uri="{FF2B5EF4-FFF2-40B4-BE49-F238E27FC236}">
                    <a16:creationId xmlns:a16="http://schemas.microsoft.com/office/drawing/2014/main" id="{A793A19F-8E4E-4FEF-A793-AF8655370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6" name="Rectangle 354">
                <a:extLst>
                  <a:ext uri="{FF2B5EF4-FFF2-40B4-BE49-F238E27FC236}">
                    <a16:creationId xmlns:a16="http://schemas.microsoft.com/office/drawing/2014/main" id="{6A151641-2DD3-4592-8C31-CF5012DE3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7" name="Rectangle 355">
                <a:extLst>
                  <a:ext uri="{FF2B5EF4-FFF2-40B4-BE49-F238E27FC236}">
                    <a16:creationId xmlns:a16="http://schemas.microsoft.com/office/drawing/2014/main" id="{C58152DA-E82E-4DB8-B9AA-2FD0FC49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8" name="Rectangle 356">
                <a:extLst>
                  <a:ext uri="{FF2B5EF4-FFF2-40B4-BE49-F238E27FC236}">
                    <a16:creationId xmlns:a16="http://schemas.microsoft.com/office/drawing/2014/main" id="{A09AFB96-B572-45A2-8343-FFFCFBB72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9" name="Rectangle 357">
                <a:extLst>
                  <a:ext uri="{FF2B5EF4-FFF2-40B4-BE49-F238E27FC236}">
                    <a16:creationId xmlns:a16="http://schemas.microsoft.com/office/drawing/2014/main" id="{68617705-E6F6-4B28-AA8A-18B217356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0" name="Rectangle 358">
                <a:extLst>
                  <a:ext uri="{FF2B5EF4-FFF2-40B4-BE49-F238E27FC236}">
                    <a16:creationId xmlns:a16="http://schemas.microsoft.com/office/drawing/2014/main" id="{6B2C59A1-A290-4237-BB75-305C4D068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1" name="Rectangle 359">
                <a:extLst>
                  <a:ext uri="{FF2B5EF4-FFF2-40B4-BE49-F238E27FC236}">
                    <a16:creationId xmlns:a16="http://schemas.microsoft.com/office/drawing/2014/main" id="{06331B1B-C0E1-4E8B-B3EE-560AD2138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2" name="Rectangle 360">
                <a:extLst>
                  <a:ext uri="{FF2B5EF4-FFF2-40B4-BE49-F238E27FC236}">
                    <a16:creationId xmlns:a16="http://schemas.microsoft.com/office/drawing/2014/main" id="{8C5EF3A6-A3ED-4D48-82BA-4225CCDFC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3" name="Rectangle 361">
                <a:extLst>
                  <a:ext uri="{FF2B5EF4-FFF2-40B4-BE49-F238E27FC236}">
                    <a16:creationId xmlns:a16="http://schemas.microsoft.com/office/drawing/2014/main" id="{27A931B3-5A74-4EB8-B14D-C8D85E16E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4" name="Rectangle 362">
                <a:extLst>
                  <a:ext uri="{FF2B5EF4-FFF2-40B4-BE49-F238E27FC236}">
                    <a16:creationId xmlns:a16="http://schemas.microsoft.com/office/drawing/2014/main" id="{D1163027-C94A-44AE-A1FE-3B23161C4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5" name="Rectangle 363">
                <a:extLst>
                  <a:ext uri="{FF2B5EF4-FFF2-40B4-BE49-F238E27FC236}">
                    <a16:creationId xmlns:a16="http://schemas.microsoft.com/office/drawing/2014/main" id="{B3F00E1B-696A-47DA-A985-B52A17A0F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6" name="Rectangle 364">
                <a:extLst>
                  <a:ext uri="{FF2B5EF4-FFF2-40B4-BE49-F238E27FC236}">
                    <a16:creationId xmlns:a16="http://schemas.microsoft.com/office/drawing/2014/main" id="{70326AAF-F5D0-4A6B-9E08-7E871E6ED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7" name="Rectangle 365">
                <a:extLst>
                  <a:ext uri="{FF2B5EF4-FFF2-40B4-BE49-F238E27FC236}">
                    <a16:creationId xmlns:a16="http://schemas.microsoft.com/office/drawing/2014/main" id="{7224867E-2879-4D77-9739-19B1A2C48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8" name="Rectangle 366">
                <a:extLst>
                  <a:ext uri="{FF2B5EF4-FFF2-40B4-BE49-F238E27FC236}">
                    <a16:creationId xmlns:a16="http://schemas.microsoft.com/office/drawing/2014/main" id="{6707B6C1-42FA-4989-B806-ED6184CA5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9" name="Rectangle 367">
                <a:extLst>
                  <a:ext uri="{FF2B5EF4-FFF2-40B4-BE49-F238E27FC236}">
                    <a16:creationId xmlns:a16="http://schemas.microsoft.com/office/drawing/2014/main" id="{8481C2E6-F42B-4259-96B4-2D6CDC0AC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0" name="Rectangle 368">
                <a:extLst>
                  <a:ext uri="{FF2B5EF4-FFF2-40B4-BE49-F238E27FC236}">
                    <a16:creationId xmlns:a16="http://schemas.microsoft.com/office/drawing/2014/main" id="{98CEF339-970F-4DCF-92D4-151771F22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1" name="Rectangle 369">
                <a:extLst>
                  <a:ext uri="{FF2B5EF4-FFF2-40B4-BE49-F238E27FC236}">
                    <a16:creationId xmlns:a16="http://schemas.microsoft.com/office/drawing/2014/main" id="{0AE98E02-FA42-4CBC-88AE-794E4E23F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2" name="Rectangle 370">
                <a:extLst>
                  <a:ext uri="{FF2B5EF4-FFF2-40B4-BE49-F238E27FC236}">
                    <a16:creationId xmlns:a16="http://schemas.microsoft.com/office/drawing/2014/main" id="{967526BA-0491-40D1-8174-B3CD291AB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3" name="Rectangle 371">
                <a:extLst>
                  <a:ext uri="{FF2B5EF4-FFF2-40B4-BE49-F238E27FC236}">
                    <a16:creationId xmlns:a16="http://schemas.microsoft.com/office/drawing/2014/main" id="{96E2E5DC-A36A-4B41-8D1C-D6579B42F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4" name="Rectangle 372">
                <a:extLst>
                  <a:ext uri="{FF2B5EF4-FFF2-40B4-BE49-F238E27FC236}">
                    <a16:creationId xmlns:a16="http://schemas.microsoft.com/office/drawing/2014/main" id="{3DDAC123-4918-45A2-BCDD-355A58561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5" name="Rectangle 373">
                <a:extLst>
                  <a:ext uri="{FF2B5EF4-FFF2-40B4-BE49-F238E27FC236}">
                    <a16:creationId xmlns:a16="http://schemas.microsoft.com/office/drawing/2014/main" id="{8256FF08-8147-4444-83C9-E716181BE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6" name="Rectangle 374">
                <a:extLst>
                  <a:ext uri="{FF2B5EF4-FFF2-40B4-BE49-F238E27FC236}">
                    <a16:creationId xmlns:a16="http://schemas.microsoft.com/office/drawing/2014/main" id="{2CABD185-AB7E-4EF1-9DD4-650F80190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7" name="Rectangle 375">
                <a:extLst>
                  <a:ext uri="{FF2B5EF4-FFF2-40B4-BE49-F238E27FC236}">
                    <a16:creationId xmlns:a16="http://schemas.microsoft.com/office/drawing/2014/main" id="{88CFF41D-5484-4820-BA96-5CBBC25E9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8" name="Rectangle 376">
                <a:extLst>
                  <a:ext uri="{FF2B5EF4-FFF2-40B4-BE49-F238E27FC236}">
                    <a16:creationId xmlns:a16="http://schemas.microsoft.com/office/drawing/2014/main" id="{3933D4C7-0E23-454F-9068-F152A039C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9" name="Rectangle 377">
                <a:extLst>
                  <a:ext uri="{FF2B5EF4-FFF2-40B4-BE49-F238E27FC236}">
                    <a16:creationId xmlns:a16="http://schemas.microsoft.com/office/drawing/2014/main" id="{F746631B-E1AC-46EB-9F82-8EE7EFE97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0" name="Rectangle 378">
                <a:extLst>
                  <a:ext uri="{FF2B5EF4-FFF2-40B4-BE49-F238E27FC236}">
                    <a16:creationId xmlns:a16="http://schemas.microsoft.com/office/drawing/2014/main" id="{DE086153-886A-4CDD-A57F-DC9242A16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1" name="Rectangle 379">
                <a:extLst>
                  <a:ext uri="{FF2B5EF4-FFF2-40B4-BE49-F238E27FC236}">
                    <a16:creationId xmlns:a16="http://schemas.microsoft.com/office/drawing/2014/main" id="{F57FE3BF-E8B3-4319-9980-8EF1C5BAB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2" name="Rectangle 380">
                <a:extLst>
                  <a:ext uri="{FF2B5EF4-FFF2-40B4-BE49-F238E27FC236}">
                    <a16:creationId xmlns:a16="http://schemas.microsoft.com/office/drawing/2014/main" id="{7E5A1966-CA0D-4178-A969-278B2B5EB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3" name="Rectangle 381">
                <a:extLst>
                  <a:ext uri="{FF2B5EF4-FFF2-40B4-BE49-F238E27FC236}">
                    <a16:creationId xmlns:a16="http://schemas.microsoft.com/office/drawing/2014/main" id="{6B4BA26E-8F34-41E7-8849-DBFEA8F1D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4" name="Rectangle 382">
                <a:extLst>
                  <a:ext uri="{FF2B5EF4-FFF2-40B4-BE49-F238E27FC236}">
                    <a16:creationId xmlns:a16="http://schemas.microsoft.com/office/drawing/2014/main" id="{1DACE6AA-0FF2-4748-A5CE-2D4FFFD5A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5" name="Rectangle 383">
                <a:extLst>
                  <a:ext uri="{FF2B5EF4-FFF2-40B4-BE49-F238E27FC236}">
                    <a16:creationId xmlns:a16="http://schemas.microsoft.com/office/drawing/2014/main" id="{9F8E75D1-817F-4556-B546-B183F6614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6" name="Rectangle 384">
                <a:extLst>
                  <a:ext uri="{FF2B5EF4-FFF2-40B4-BE49-F238E27FC236}">
                    <a16:creationId xmlns:a16="http://schemas.microsoft.com/office/drawing/2014/main" id="{6599E8BA-3294-4840-B950-C3D74030A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7" name="Rectangle 385">
                <a:extLst>
                  <a:ext uri="{FF2B5EF4-FFF2-40B4-BE49-F238E27FC236}">
                    <a16:creationId xmlns:a16="http://schemas.microsoft.com/office/drawing/2014/main" id="{FD31FFC1-B92B-4255-A6A8-029943536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8" name="Rectangle 386">
                <a:extLst>
                  <a:ext uri="{FF2B5EF4-FFF2-40B4-BE49-F238E27FC236}">
                    <a16:creationId xmlns:a16="http://schemas.microsoft.com/office/drawing/2014/main" id="{BC16147E-DF87-4654-84AA-6643E3B24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9" name="Rectangle 387">
                <a:extLst>
                  <a:ext uri="{FF2B5EF4-FFF2-40B4-BE49-F238E27FC236}">
                    <a16:creationId xmlns:a16="http://schemas.microsoft.com/office/drawing/2014/main" id="{27E0597F-5228-4128-99BC-D9105CE98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0" name="Rectangle 388">
                <a:extLst>
                  <a:ext uri="{FF2B5EF4-FFF2-40B4-BE49-F238E27FC236}">
                    <a16:creationId xmlns:a16="http://schemas.microsoft.com/office/drawing/2014/main" id="{B0F2FECD-3853-4EB3-ADF5-C731531A5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1" name="Rectangle 389">
                <a:extLst>
                  <a:ext uri="{FF2B5EF4-FFF2-40B4-BE49-F238E27FC236}">
                    <a16:creationId xmlns:a16="http://schemas.microsoft.com/office/drawing/2014/main" id="{35598814-FBC7-44D4-BC59-E1066780F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2" name="Rectangle 390">
                <a:extLst>
                  <a:ext uri="{FF2B5EF4-FFF2-40B4-BE49-F238E27FC236}">
                    <a16:creationId xmlns:a16="http://schemas.microsoft.com/office/drawing/2014/main" id="{2FA39D91-9E3D-43DF-BC09-6C01C70B1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3" name="Rectangle 391">
                <a:extLst>
                  <a:ext uri="{FF2B5EF4-FFF2-40B4-BE49-F238E27FC236}">
                    <a16:creationId xmlns:a16="http://schemas.microsoft.com/office/drawing/2014/main" id="{1215B65E-ED9B-444E-861F-363865FDC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4" name="Rectangle 392">
                <a:extLst>
                  <a:ext uri="{FF2B5EF4-FFF2-40B4-BE49-F238E27FC236}">
                    <a16:creationId xmlns:a16="http://schemas.microsoft.com/office/drawing/2014/main" id="{C3F66D1D-ECCC-4A58-B94D-B472233FE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5" name="Rectangle 393">
                <a:extLst>
                  <a:ext uri="{FF2B5EF4-FFF2-40B4-BE49-F238E27FC236}">
                    <a16:creationId xmlns:a16="http://schemas.microsoft.com/office/drawing/2014/main" id="{4CD18C77-DCC7-494D-B6F4-C90039AD5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6" name="Rectangle 394">
                <a:extLst>
                  <a:ext uri="{FF2B5EF4-FFF2-40B4-BE49-F238E27FC236}">
                    <a16:creationId xmlns:a16="http://schemas.microsoft.com/office/drawing/2014/main" id="{E65EBD46-10D8-47E9-B3FC-ECF3B520F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7" name="Rectangle 395">
                <a:extLst>
                  <a:ext uri="{FF2B5EF4-FFF2-40B4-BE49-F238E27FC236}">
                    <a16:creationId xmlns:a16="http://schemas.microsoft.com/office/drawing/2014/main" id="{6A5F8C0E-22E0-4599-A384-685FF00DB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8" name="Rectangle 396">
                <a:extLst>
                  <a:ext uri="{FF2B5EF4-FFF2-40B4-BE49-F238E27FC236}">
                    <a16:creationId xmlns:a16="http://schemas.microsoft.com/office/drawing/2014/main" id="{16C73EB3-1814-4E87-A5C6-3788883EC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9" name="Rectangle 397">
                <a:extLst>
                  <a:ext uri="{FF2B5EF4-FFF2-40B4-BE49-F238E27FC236}">
                    <a16:creationId xmlns:a16="http://schemas.microsoft.com/office/drawing/2014/main" id="{DDD63D09-A13A-4146-BD4D-20C9946F2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0" name="Rectangle 398">
                <a:extLst>
                  <a:ext uri="{FF2B5EF4-FFF2-40B4-BE49-F238E27FC236}">
                    <a16:creationId xmlns:a16="http://schemas.microsoft.com/office/drawing/2014/main" id="{A4BC7293-C17D-4411-A227-9A08E7B52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1" name="Rectangle 399">
                <a:extLst>
                  <a:ext uri="{FF2B5EF4-FFF2-40B4-BE49-F238E27FC236}">
                    <a16:creationId xmlns:a16="http://schemas.microsoft.com/office/drawing/2014/main" id="{D94E218B-6FA0-4C4D-9C01-4AA713CFF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2" name="Rectangle 400">
                <a:extLst>
                  <a:ext uri="{FF2B5EF4-FFF2-40B4-BE49-F238E27FC236}">
                    <a16:creationId xmlns:a16="http://schemas.microsoft.com/office/drawing/2014/main" id="{EF7AF479-B9D5-46E8-A541-728A93B70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3" name="Rectangle 401">
                <a:extLst>
                  <a:ext uri="{FF2B5EF4-FFF2-40B4-BE49-F238E27FC236}">
                    <a16:creationId xmlns:a16="http://schemas.microsoft.com/office/drawing/2014/main" id="{C5E4D3B6-06F6-4D67-9A10-B333AE43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4" name="Rectangle 402">
                <a:extLst>
                  <a:ext uri="{FF2B5EF4-FFF2-40B4-BE49-F238E27FC236}">
                    <a16:creationId xmlns:a16="http://schemas.microsoft.com/office/drawing/2014/main" id="{29662BC8-FC48-43B4-B0C1-D374E54D7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5" name="Rectangle 403">
                <a:extLst>
                  <a:ext uri="{FF2B5EF4-FFF2-40B4-BE49-F238E27FC236}">
                    <a16:creationId xmlns:a16="http://schemas.microsoft.com/office/drawing/2014/main" id="{6F4848F7-4A41-4182-A6FA-0A3282E0E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6" name="Rectangle 404">
                <a:extLst>
                  <a:ext uri="{FF2B5EF4-FFF2-40B4-BE49-F238E27FC236}">
                    <a16:creationId xmlns:a16="http://schemas.microsoft.com/office/drawing/2014/main" id="{C8FD824B-9DB7-4076-B01A-9BC68F36E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7" name="Rectangle 405">
                <a:extLst>
                  <a:ext uri="{FF2B5EF4-FFF2-40B4-BE49-F238E27FC236}">
                    <a16:creationId xmlns:a16="http://schemas.microsoft.com/office/drawing/2014/main" id="{E48BD568-29B8-423E-89EF-8DC2E1789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8" name="Rectangle 406">
                <a:extLst>
                  <a:ext uri="{FF2B5EF4-FFF2-40B4-BE49-F238E27FC236}">
                    <a16:creationId xmlns:a16="http://schemas.microsoft.com/office/drawing/2014/main" id="{5D73021E-F757-4497-9061-30CA0F121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9" name="Rectangle 407">
                <a:extLst>
                  <a:ext uri="{FF2B5EF4-FFF2-40B4-BE49-F238E27FC236}">
                    <a16:creationId xmlns:a16="http://schemas.microsoft.com/office/drawing/2014/main" id="{04CCDDD2-9AB9-4EB4-BD16-CCC93C3A0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0" name="Rectangle 408">
                <a:extLst>
                  <a:ext uri="{FF2B5EF4-FFF2-40B4-BE49-F238E27FC236}">
                    <a16:creationId xmlns:a16="http://schemas.microsoft.com/office/drawing/2014/main" id="{EF065A20-015A-42E1-83A3-035187478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1" name="Rectangle 409">
                <a:extLst>
                  <a:ext uri="{FF2B5EF4-FFF2-40B4-BE49-F238E27FC236}">
                    <a16:creationId xmlns:a16="http://schemas.microsoft.com/office/drawing/2014/main" id="{555C7E2A-D52C-4C31-B5AB-947446B3B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2" name="Rectangle 410">
                <a:extLst>
                  <a:ext uri="{FF2B5EF4-FFF2-40B4-BE49-F238E27FC236}">
                    <a16:creationId xmlns:a16="http://schemas.microsoft.com/office/drawing/2014/main" id="{AC36E520-CCC2-497C-8CF4-373562571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3" name="Rectangle 411">
                <a:extLst>
                  <a:ext uri="{FF2B5EF4-FFF2-40B4-BE49-F238E27FC236}">
                    <a16:creationId xmlns:a16="http://schemas.microsoft.com/office/drawing/2014/main" id="{3F36D6A0-E4AB-4B14-8B44-B2F8DCE4D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4" name="Rectangle 412">
                <a:extLst>
                  <a:ext uri="{FF2B5EF4-FFF2-40B4-BE49-F238E27FC236}">
                    <a16:creationId xmlns:a16="http://schemas.microsoft.com/office/drawing/2014/main" id="{DC74B77F-0987-4ADD-AEC8-902705705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5" name="Rectangle 413">
                <a:extLst>
                  <a:ext uri="{FF2B5EF4-FFF2-40B4-BE49-F238E27FC236}">
                    <a16:creationId xmlns:a16="http://schemas.microsoft.com/office/drawing/2014/main" id="{CF709529-D519-4531-82C1-1E195C735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6" name="Rectangle 414">
                <a:extLst>
                  <a:ext uri="{FF2B5EF4-FFF2-40B4-BE49-F238E27FC236}">
                    <a16:creationId xmlns:a16="http://schemas.microsoft.com/office/drawing/2014/main" id="{795A7BC7-5DC5-4AD8-B9B3-550FACF03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7" name="Rectangle 415">
                <a:extLst>
                  <a:ext uri="{FF2B5EF4-FFF2-40B4-BE49-F238E27FC236}">
                    <a16:creationId xmlns:a16="http://schemas.microsoft.com/office/drawing/2014/main" id="{122FBBCC-501F-4521-9DE5-D67C3F389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8" name="Rectangle 416">
                <a:extLst>
                  <a:ext uri="{FF2B5EF4-FFF2-40B4-BE49-F238E27FC236}">
                    <a16:creationId xmlns:a16="http://schemas.microsoft.com/office/drawing/2014/main" id="{A8F5EE32-31BF-4AD7-AE67-8B56CDD2D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9" name="Rectangle 417">
                <a:extLst>
                  <a:ext uri="{FF2B5EF4-FFF2-40B4-BE49-F238E27FC236}">
                    <a16:creationId xmlns:a16="http://schemas.microsoft.com/office/drawing/2014/main" id="{3F5B5CA2-BE1C-4659-BA8B-65F9CFFAA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0" name="Rectangle 418">
                <a:extLst>
                  <a:ext uri="{FF2B5EF4-FFF2-40B4-BE49-F238E27FC236}">
                    <a16:creationId xmlns:a16="http://schemas.microsoft.com/office/drawing/2014/main" id="{68018227-AE8F-4249-ADFF-B584E8B2E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1" name="Rectangle 419">
                <a:extLst>
                  <a:ext uri="{FF2B5EF4-FFF2-40B4-BE49-F238E27FC236}">
                    <a16:creationId xmlns:a16="http://schemas.microsoft.com/office/drawing/2014/main" id="{CB1C9B54-D6A3-4ADB-9BF8-B44E3049E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2" name="Rectangle 420">
                <a:extLst>
                  <a:ext uri="{FF2B5EF4-FFF2-40B4-BE49-F238E27FC236}">
                    <a16:creationId xmlns:a16="http://schemas.microsoft.com/office/drawing/2014/main" id="{2F1A9D8A-80A5-46D8-9CDD-6DAD115E3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3" name="Rectangle 421">
                <a:extLst>
                  <a:ext uri="{FF2B5EF4-FFF2-40B4-BE49-F238E27FC236}">
                    <a16:creationId xmlns:a16="http://schemas.microsoft.com/office/drawing/2014/main" id="{9D94CA34-4D30-40A3-8B01-4CC00E455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4" name="Rectangle 422">
                <a:extLst>
                  <a:ext uri="{FF2B5EF4-FFF2-40B4-BE49-F238E27FC236}">
                    <a16:creationId xmlns:a16="http://schemas.microsoft.com/office/drawing/2014/main" id="{F8E3FED1-0465-4297-9C76-CBC388E32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5" name="Rectangle 423">
                <a:extLst>
                  <a:ext uri="{FF2B5EF4-FFF2-40B4-BE49-F238E27FC236}">
                    <a16:creationId xmlns:a16="http://schemas.microsoft.com/office/drawing/2014/main" id="{45BC776F-0279-46E7-B502-425E514FC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6" name="Rectangle 424">
                <a:extLst>
                  <a:ext uri="{FF2B5EF4-FFF2-40B4-BE49-F238E27FC236}">
                    <a16:creationId xmlns:a16="http://schemas.microsoft.com/office/drawing/2014/main" id="{B87C8C0D-6635-455B-B203-26530B18F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7" name="Rectangle 425">
                <a:extLst>
                  <a:ext uri="{FF2B5EF4-FFF2-40B4-BE49-F238E27FC236}">
                    <a16:creationId xmlns:a16="http://schemas.microsoft.com/office/drawing/2014/main" id="{F6644B8D-6628-428D-BED1-725E3037B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8" name="Rectangle 426">
                <a:extLst>
                  <a:ext uri="{FF2B5EF4-FFF2-40B4-BE49-F238E27FC236}">
                    <a16:creationId xmlns:a16="http://schemas.microsoft.com/office/drawing/2014/main" id="{D3B1FAB9-C964-498C-8F48-8A7A20183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9" name="Rectangle 427">
                <a:extLst>
                  <a:ext uri="{FF2B5EF4-FFF2-40B4-BE49-F238E27FC236}">
                    <a16:creationId xmlns:a16="http://schemas.microsoft.com/office/drawing/2014/main" id="{569E95C3-3EAE-433A-902F-122DE709A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0" name="Rectangle 428">
                <a:extLst>
                  <a:ext uri="{FF2B5EF4-FFF2-40B4-BE49-F238E27FC236}">
                    <a16:creationId xmlns:a16="http://schemas.microsoft.com/office/drawing/2014/main" id="{8CC15A24-5AF4-4814-AF09-656C5B185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1" name="Rectangle 429">
                <a:extLst>
                  <a:ext uri="{FF2B5EF4-FFF2-40B4-BE49-F238E27FC236}">
                    <a16:creationId xmlns:a16="http://schemas.microsoft.com/office/drawing/2014/main" id="{DD3FCD2E-DBE7-4276-85DC-17A57526F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2" name="Rectangle 430">
                <a:extLst>
                  <a:ext uri="{FF2B5EF4-FFF2-40B4-BE49-F238E27FC236}">
                    <a16:creationId xmlns:a16="http://schemas.microsoft.com/office/drawing/2014/main" id="{4DDA4A1C-60DD-4DF2-BB64-9E8A42701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3" name="Rectangle 431">
                <a:extLst>
                  <a:ext uri="{FF2B5EF4-FFF2-40B4-BE49-F238E27FC236}">
                    <a16:creationId xmlns:a16="http://schemas.microsoft.com/office/drawing/2014/main" id="{72787201-29E2-4A35-803F-88A79CE84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4" name="Rectangle 432">
                <a:extLst>
                  <a:ext uri="{FF2B5EF4-FFF2-40B4-BE49-F238E27FC236}">
                    <a16:creationId xmlns:a16="http://schemas.microsoft.com/office/drawing/2014/main" id="{19F97194-C979-4611-A749-0AFBC21A4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5" name="Rectangle 433">
                <a:extLst>
                  <a:ext uri="{FF2B5EF4-FFF2-40B4-BE49-F238E27FC236}">
                    <a16:creationId xmlns:a16="http://schemas.microsoft.com/office/drawing/2014/main" id="{694BC0E8-DCF2-4811-8395-E263F40B3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6" name="Rectangle 434">
                <a:extLst>
                  <a:ext uri="{FF2B5EF4-FFF2-40B4-BE49-F238E27FC236}">
                    <a16:creationId xmlns:a16="http://schemas.microsoft.com/office/drawing/2014/main" id="{68E51EC3-AC5A-4480-930B-1A9A39C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7" name="Rectangle 435">
                <a:extLst>
                  <a:ext uri="{FF2B5EF4-FFF2-40B4-BE49-F238E27FC236}">
                    <a16:creationId xmlns:a16="http://schemas.microsoft.com/office/drawing/2014/main" id="{BAEB94F5-FAC6-4892-8FDA-8B71077DF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8" name="Rectangle 436">
                <a:extLst>
                  <a:ext uri="{FF2B5EF4-FFF2-40B4-BE49-F238E27FC236}">
                    <a16:creationId xmlns:a16="http://schemas.microsoft.com/office/drawing/2014/main" id="{4844E564-33CC-4B7C-B93A-B88FA51C4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9" name="Rectangle 437">
                <a:extLst>
                  <a:ext uri="{FF2B5EF4-FFF2-40B4-BE49-F238E27FC236}">
                    <a16:creationId xmlns:a16="http://schemas.microsoft.com/office/drawing/2014/main" id="{BB229BD1-2FC1-4EA6-AE19-A89507C16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0" name="Rectangle 438">
                <a:extLst>
                  <a:ext uri="{FF2B5EF4-FFF2-40B4-BE49-F238E27FC236}">
                    <a16:creationId xmlns:a16="http://schemas.microsoft.com/office/drawing/2014/main" id="{49F0D2C5-E682-4FD1-9266-8B4386581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1" name="Rectangle 439">
                <a:extLst>
                  <a:ext uri="{FF2B5EF4-FFF2-40B4-BE49-F238E27FC236}">
                    <a16:creationId xmlns:a16="http://schemas.microsoft.com/office/drawing/2014/main" id="{D09E296A-8D94-41E5-96E4-4F2B39D3C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2" name="Rectangle 440">
                <a:extLst>
                  <a:ext uri="{FF2B5EF4-FFF2-40B4-BE49-F238E27FC236}">
                    <a16:creationId xmlns:a16="http://schemas.microsoft.com/office/drawing/2014/main" id="{645597BF-195B-4ACE-A25C-35B6809B5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3" name="Rectangle 441">
                <a:extLst>
                  <a:ext uri="{FF2B5EF4-FFF2-40B4-BE49-F238E27FC236}">
                    <a16:creationId xmlns:a16="http://schemas.microsoft.com/office/drawing/2014/main" id="{88247EC8-EBE0-4282-B12F-A8E9E9717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4" name="Rectangle 442">
                <a:extLst>
                  <a:ext uri="{FF2B5EF4-FFF2-40B4-BE49-F238E27FC236}">
                    <a16:creationId xmlns:a16="http://schemas.microsoft.com/office/drawing/2014/main" id="{66B0041F-5498-46E7-9ABF-EC38A00B1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5" name="Rectangle 443">
                <a:extLst>
                  <a:ext uri="{FF2B5EF4-FFF2-40B4-BE49-F238E27FC236}">
                    <a16:creationId xmlns:a16="http://schemas.microsoft.com/office/drawing/2014/main" id="{D636CC0B-8CB8-4EF0-9E3D-AD7989654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6" name="Rectangle 444">
                <a:extLst>
                  <a:ext uri="{FF2B5EF4-FFF2-40B4-BE49-F238E27FC236}">
                    <a16:creationId xmlns:a16="http://schemas.microsoft.com/office/drawing/2014/main" id="{E4B4880D-2B07-4A87-8352-E5692B126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7" name="Rectangle 445">
                <a:extLst>
                  <a:ext uri="{FF2B5EF4-FFF2-40B4-BE49-F238E27FC236}">
                    <a16:creationId xmlns:a16="http://schemas.microsoft.com/office/drawing/2014/main" id="{5AEBFDDB-BB0D-4F97-9115-67C52C25C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8" name="Rectangle 446">
                <a:extLst>
                  <a:ext uri="{FF2B5EF4-FFF2-40B4-BE49-F238E27FC236}">
                    <a16:creationId xmlns:a16="http://schemas.microsoft.com/office/drawing/2014/main" id="{40CD2B63-261F-4317-ADDA-D38BE4B0F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9" name="Rectangle 447">
                <a:extLst>
                  <a:ext uri="{FF2B5EF4-FFF2-40B4-BE49-F238E27FC236}">
                    <a16:creationId xmlns:a16="http://schemas.microsoft.com/office/drawing/2014/main" id="{37753E5B-F7B6-4AEC-AC49-53449CF86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0" name="Rectangle 448">
                <a:extLst>
                  <a:ext uri="{FF2B5EF4-FFF2-40B4-BE49-F238E27FC236}">
                    <a16:creationId xmlns:a16="http://schemas.microsoft.com/office/drawing/2014/main" id="{92671BC3-5BE4-43FF-9BC8-0D0B00674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1" name="Rectangle 449">
                <a:extLst>
                  <a:ext uri="{FF2B5EF4-FFF2-40B4-BE49-F238E27FC236}">
                    <a16:creationId xmlns:a16="http://schemas.microsoft.com/office/drawing/2014/main" id="{93CFCA79-EF33-4922-81CC-10C8E3A3B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2" name="Rectangle 450">
                <a:extLst>
                  <a:ext uri="{FF2B5EF4-FFF2-40B4-BE49-F238E27FC236}">
                    <a16:creationId xmlns:a16="http://schemas.microsoft.com/office/drawing/2014/main" id="{770DB3AF-8620-4F72-B31C-FB6B75051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3" name="Rectangle 451">
                <a:extLst>
                  <a:ext uri="{FF2B5EF4-FFF2-40B4-BE49-F238E27FC236}">
                    <a16:creationId xmlns:a16="http://schemas.microsoft.com/office/drawing/2014/main" id="{6FE9286A-E8EA-4C02-9027-B5B160A19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4" name="Rectangle 452">
                <a:extLst>
                  <a:ext uri="{FF2B5EF4-FFF2-40B4-BE49-F238E27FC236}">
                    <a16:creationId xmlns:a16="http://schemas.microsoft.com/office/drawing/2014/main" id="{CDF9DAE4-A1E5-4D6A-8979-78369491E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5" name="Rectangle 453">
                <a:extLst>
                  <a:ext uri="{FF2B5EF4-FFF2-40B4-BE49-F238E27FC236}">
                    <a16:creationId xmlns:a16="http://schemas.microsoft.com/office/drawing/2014/main" id="{30EA3376-179E-4C08-984A-8938B2233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6" name="Rectangle 454">
                <a:extLst>
                  <a:ext uri="{FF2B5EF4-FFF2-40B4-BE49-F238E27FC236}">
                    <a16:creationId xmlns:a16="http://schemas.microsoft.com/office/drawing/2014/main" id="{9BC7DD03-D764-42C6-8BF5-0F35C6764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7" name="Rectangle 455">
                <a:extLst>
                  <a:ext uri="{FF2B5EF4-FFF2-40B4-BE49-F238E27FC236}">
                    <a16:creationId xmlns:a16="http://schemas.microsoft.com/office/drawing/2014/main" id="{69EF26E6-E928-4C85-8CA5-5DE051C41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8" name="Rectangle 456">
                <a:extLst>
                  <a:ext uri="{FF2B5EF4-FFF2-40B4-BE49-F238E27FC236}">
                    <a16:creationId xmlns:a16="http://schemas.microsoft.com/office/drawing/2014/main" id="{2CC5D34F-30DE-40F6-80F3-D959C18F6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9" name="Rectangle 457">
                <a:extLst>
                  <a:ext uri="{FF2B5EF4-FFF2-40B4-BE49-F238E27FC236}">
                    <a16:creationId xmlns:a16="http://schemas.microsoft.com/office/drawing/2014/main" id="{241F4639-FDB3-4FF7-BAC8-599D4702E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0" name="Rectangle 458">
                <a:extLst>
                  <a:ext uri="{FF2B5EF4-FFF2-40B4-BE49-F238E27FC236}">
                    <a16:creationId xmlns:a16="http://schemas.microsoft.com/office/drawing/2014/main" id="{55AF4175-7E45-4780-99CC-0DC61BBF7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1" name="Rectangle 459">
                <a:extLst>
                  <a:ext uri="{FF2B5EF4-FFF2-40B4-BE49-F238E27FC236}">
                    <a16:creationId xmlns:a16="http://schemas.microsoft.com/office/drawing/2014/main" id="{F707B751-477B-426C-9660-6FB77186A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2" name="Rectangle 460">
                <a:extLst>
                  <a:ext uri="{FF2B5EF4-FFF2-40B4-BE49-F238E27FC236}">
                    <a16:creationId xmlns:a16="http://schemas.microsoft.com/office/drawing/2014/main" id="{858E4264-D71D-478C-87CB-FACEAA4AA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3" name="Rectangle 461">
                <a:extLst>
                  <a:ext uri="{FF2B5EF4-FFF2-40B4-BE49-F238E27FC236}">
                    <a16:creationId xmlns:a16="http://schemas.microsoft.com/office/drawing/2014/main" id="{BD7C2011-8A30-4EC2-B82B-4725D266F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4" name="Rectangle 462">
                <a:extLst>
                  <a:ext uri="{FF2B5EF4-FFF2-40B4-BE49-F238E27FC236}">
                    <a16:creationId xmlns:a16="http://schemas.microsoft.com/office/drawing/2014/main" id="{3ABF64BD-C7B1-4238-8037-3803E8458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5" name="Rectangle 463">
                <a:extLst>
                  <a:ext uri="{FF2B5EF4-FFF2-40B4-BE49-F238E27FC236}">
                    <a16:creationId xmlns:a16="http://schemas.microsoft.com/office/drawing/2014/main" id="{DF8E862E-D83C-4124-BD6C-42CAFA436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6" name="Rectangle 464">
                <a:extLst>
                  <a:ext uri="{FF2B5EF4-FFF2-40B4-BE49-F238E27FC236}">
                    <a16:creationId xmlns:a16="http://schemas.microsoft.com/office/drawing/2014/main" id="{728A595C-F2A8-4555-A5A0-81C0C6E1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7" name="Rectangle 465">
                <a:extLst>
                  <a:ext uri="{FF2B5EF4-FFF2-40B4-BE49-F238E27FC236}">
                    <a16:creationId xmlns:a16="http://schemas.microsoft.com/office/drawing/2014/main" id="{A2B86836-0B11-4661-A51B-01DA0D75F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8" name="Rectangle 466">
                <a:extLst>
                  <a:ext uri="{FF2B5EF4-FFF2-40B4-BE49-F238E27FC236}">
                    <a16:creationId xmlns:a16="http://schemas.microsoft.com/office/drawing/2014/main" id="{D72A9FFE-9DE9-4F6D-B027-966F4DEF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9" name="Rectangle 467">
                <a:extLst>
                  <a:ext uri="{FF2B5EF4-FFF2-40B4-BE49-F238E27FC236}">
                    <a16:creationId xmlns:a16="http://schemas.microsoft.com/office/drawing/2014/main" id="{28BEEA6C-44AE-41EE-B7F8-4B47E1ACF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0" name="Rectangle 468">
                <a:extLst>
                  <a:ext uri="{FF2B5EF4-FFF2-40B4-BE49-F238E27FC236}">
                    <a16:creationId xmlns:a16="http://schemas.microsoft.com/office/drawing/2014/main" id="{BB25ADD2-EFA3-4172-9AB2-169686450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1" name="Rectangle 469">
                <a:extLst>
                  <a:ext uri="{FF2B5EF4-FFF2-40B4-BE49-F238E27FC236}">
                    <a16:creationId xmlns:a16="http://schemas.microsoft.com/office/drawing/2014/main" id="{0C990DC2-5D7A-47A3-857C-BFFA87FB8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2" name="Rectangle 470">
                <a:extLst>
                  <a:ext uri="{FF2B5EF4-FFF2-40B4-BE49-F238E27FC236}">
                    <a16:creationId xmlns:a16="http://schemas.microsoft.com/office/drawing/2014/main" id="{5726E8F6-D764-4E95-9956-DFAB39C3A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3" name="Rectangle 471">
                <a:extLst>
                  <a:ext uri="{FF2B5EF4-FFF2-40B4-BE49-F238E27FC236}">
                    <a16:creationId xmlns:a16="http://schemas.microsoft.com/office/drawing/2014/main" id="{C3CDCACD-11A1-4499-AF9C-9F4A6308E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4" name="Rectangle 472">
                <a:extLst>
                  <a:ext uri="{FF2B5EF4-FFF2-40B4-BE49-F238E27FC236}">
                    <a16:creationId xmlns:a16="http://schemas.microsoft.com/office/drawing/2014/main" id="{1DC228C8-5794-4DFF-BB0F-CEB07C8DB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5" name="Rectangle 473">
                <a:extLst>
                  <a:ext uri="{FF2B5EF4-FFF2-40B4-BE49-F238E27FC236}">
                    <a16:creationId xmlns:a16="http://schemas.microsoft.com/office/drawing/2014/main" id="{2A1EA70A-B8E4-4F8F-9F4A-2667329DB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6" name="Rectangle 474">
                <a:extLst>
                  <a:ext uri="{FF2B5EF4-FFF2-40B4-BE49-F238E27FC236}">
                    <a16:creationId xmlns:a16="http://schemas.microsoft.com/office/drawing/2014/main" id="{4AEC9990-075A-4F88-83D0-06305DB68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7" name="Rectangle 475">
                <a:extLst>
                  <a:ext uri="{FF2B5EF4-FFF2-40B4-BE49-F238E27FC236}">
                    <a16:creationId xmlns:a16="http://schemas.microsoft.com/office/drawing/2014/main" id="{45502D1A-6BD4-4C04-963A-4FF21CBB9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8" name="Rectangle 476">
                <a:extLst>
                  <a:ext uri="{FF2B5EF4-FFF2-40B4-BE49-F238E27FC236}">
                    <a16:creationId xmlns:a16="http://schemas.microsoft.com/office/drawing/2014/main" id="{2C295A13-4948-44D6-A8D1-3354C1E6B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9" name="Rectangle 477">
                <a:extLst>
                  <a:ext uri="{FF2B5EF4-FFF2-40B4-BE49-F238E27FC236}">
                    <a16:creationId xmlns:a16="http://schemas.microsoft.com/office/drawing/2014/main" id="{0691079B-0B79-49C9-8205-382AF6D0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0" name="Rectangle 478">
                <a:extLst>
                  <a:ext uri="{FF2B5EF4-FFF2-40B4-BE49-F238E27FC236}">
                    <a16:creationId xmlns:a16="http://schemas.microsoft.com/office/drawing/2014/main" id="{F0C71DF8-590C-427C-B7D5-7BEAD48BD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1" name="Rectangle 479">
                <a:extLst>
                  <a:ext uri="{FF2B5EF4-FFF2-40B4-BE49-F238E27FC236}">
                    <a16:creationId xmlns:a16="http://schemas.microsoft.com/office/drawing/2014/main" id="{EA02E06A-9505-4967-A9CA-2FF606008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2" name="Rectangle 480">
                <a:extLst>
                  <a:ext uri="{FF2B5EF4-FFF2-40B4-BE49-F238E27FC236}">
                    <a16:creationId xmlns:a16="http://schemas.microsoft.com/office/drawing/2014/main" id="{6BB7C489-A251-4BE4-9B6B-28411C5F5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3" name="Rectangle 481">
                <a:extLst>
                  <a:ext uri="{FF2B5EF4-FFF2-40B4-BE49-F238E27FC236}">
                    <a16:creationId xmlns:a16="http://schemas.microsoft.com/office/drawing/2014/main" id="{A51C6873-FBB1-4433-A9A2-7C6CCBE10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4" name="Rectangle 482">
                <a:extLst>
                  <a:ext uri="{FF2B5EF4-FFF2-40B4-BE49-F238E27FC236}">
                    <a16:creationId xmlns:a16="http://schemas.microsoft.com/office/drawing/2014/main" id="{C7998CFF-E7A2-4602-B5D8-424FC6D60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5" name="Rectangle 483">
                <a:extLst>
                  <a:ext uri="{FF2B5EF4-FFF2-40B4-BE49-F238E27FC236}">
                    <a16:creationId xmlns:a16="http://schemas.microsoft.com/office/drawing/2014/main" id="{A2606007-970E-4A21-9D9F-B295502B2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6" name="Rectangle 484">
                <a:extLst>
                  <a:ext uri="{FF2B5EF4-FFF2-40B4-BE49-F238E27FC236}">
                    <a16:creationId xmlns:a16="http://schemas.microsoft.com/office/drawing/2014/main" id="{738F8B14-088B-45E2-834E-461F90785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7" name="Rectangle 485">
                <a:extLst>
                  <a:ext uri="{FF2B5EF4-FFF2-40B4-BE49-F238E27FC236}">
                    <a16:creationId xmlns:a16="http://schemas.microsoft.com/office/drawing/2014/main" id="{6DBE8A80-195C-4FD6-839D-AA51F5F64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8" name="Rectangle 486">
                <a:extLst>
                  <a:ext uri="{FF2B5EF4-FFF2-40B4-BE49-F238E27FC236}">
                    <a16:creationId xmlns:a16="http://schemas.microsoft.com/office/drawing/2014/main" id="{360D24C8-59BA-401E-BA09-AE9F64813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9" name="Rectangle 487">
                <a:extLst>
                  <a:ext uri="{FF2B5EF4-FFF2-40B4-BE49-F238E27FC236}">
                    <a16:creationId xmlns:a16="http://schemas.microsoft.com/office/drawing/2014/main" id="{B9F76D1B-C869-4AE0-8C1C-98BB75104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0" name="Rectangle 488">
                <a:extLst>
                  <a:ext uri="{FF2B5EF4-FFF2-40B4-BE49-F238E27FC236}">
                    <a16:creationId xmlns:a16="http://schemas.microsoft.com/office/drawing/2014/main" id="{90545DF0-4C94-4756-885F-55A7115D9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1" name="Rectangle 489">
                <a:extLst>
                  <a:ext uri="{FF2B5EF4-FFF2-40B4-BE49-F238E27FC236}">
                    <a16:creationId xmlns:a16="http://schemas.microsoft.com/office/drawing/2014/main" id="{55A55E7C-4192-4554-914D-DE983201B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2" name="Rectangle 490">
                <a:extLst>
                  <a:ext uri="{FF2B5EF4-FFF2-40B4-BE49-F238E27FC236}">
                    <a16:creationId xmlns:a16="http://schemas.microsoft.com/office/drawing/2014/main" id="{2E21FB3F-8D1A-42CA-8467-47B1200AD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3" name="Rectangle 491">
                <a:extLst>
                  <a:ext uri="{FF2B5EF4-FFF2-40B4-BE49-F238E27FC236}">
                    <a16:creationId xmlns:a16="http://schemas.microsoft.com/office/drawing/2014/main" id="{E00AC8BE-E72A-4E2E-BD2B-3EAB94961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4" name="Rectangle 492">
                <a:extLst>
                  <a:ext uri="{FF2B5EF4-FFF2-40B4-BE49-F238E27FC236}">
                    <a16:creationId xmlns:a16="http://schemas.microsoft.com/office/drawing/2014/main" id="{2DF5CF82-C4FC-4027-B072-611287A08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5" name="Rectangle 493">
                <a:extLst>
                  <a:ext uri="{FF2B5EF4-FFF2-40B4-BE49-F238E27FC236}">
                    <a16:creationId xmlns:a16="http://schemas.microsoft.com/office/drawing/2014/main" id="{D673C615-050C-48A2-9164-387DEE422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6" name="Rectangle 494">
                <a:extLst>
                  <a:ext uri="{FF2B5EF4-FFF2-40B4-BE49-F238E27FC236}">
                    <a16:creationId xmlns:a16="http://schemas.microsoft.com/office/drawing/2014/main" id="{105240D4-1C17-4873-A53D-57DCF8FA9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7" name="Rectangle 495">
                <a:extLst>
                  <a:ext uri="{FF2B5EF4-FFF2-40B4-BE49-F238E27FC236}">
                    <a16:creationId xmlns:a16="http://schemas.microsoft.com/office/drawing/2014/main" id="{28060369-8539-4CEC-B0A5-BD5ECBC47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8" name="Rectangle 496">
                <a:extLst>
                  <a:ext uri="{FF2B5EF4-FFF2-40B4-BE49-F238E27FC236}">
                    <a16:creationId xmlns:a16="http://schemas.microsoft.com/office/drawing/2014/main" id="{9948CCCB-F76E-47C2-A3B9-65218BB0F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9" name="Rectangle 497">
                <a:extLst>
                  <a:ext uri="{FF2B5EF4-FFF2-40B4-BE49-F238E27FC236}">
                    <a16:creationId xmlns:a16="http://schemas.microsoft.com/office/drawing/2014/main" id="{B0E85FC1-D44D-4421-91AD-E7C417DAF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0" name="Rectangle 498">
                <a:extLst>
                  <a:ext uri="{FF2B5EF4-FFF2-40B4-BE49-F238E27FC236}">
                    <a16:creationId xmlns:a16="http://schemas.microsoft.com/office/drawing/2014/main" id="{F7CF87E6-C7B7-435A-A757-813569D53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1" name="Rectangle 499">
                <a:extLst>
                  <a:ext uri="{FF2B5EF4-FFF2-40B4-BE49-F238E27FC236}">
                    <a16:creationId xmlns:a16="http://schemas.microsoft.com/office/drawing/2014/main" id="{46BE9718-C45F-4911-AA2A-7E2C6372D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2" name="Rectangle 500">
                <a:extLst>
                  <a:ext uri="{FF2B5EF4-FFF2-40B4-BE49-F238E27FC236}">
                    <a16:creationId xmlns:a16="http://schemas.microsoft.com/office/drawing/2014/main" id="{37884E6A-6235-436B-9A1C-9742B6511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3" name="Rectangle 501">
                <a:extLst>
                  <a:ext uri="{FF2B5EF4-FFF2-40B4-BE49-F238E27FC236}">
                    <a16:creationId xmlns:a16="http://schemas.microsoft.com/office/drawing/2014/main" id="{6BE1274D-AB74-481F-9ED6-CED9B761F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4" name="Rectangle 502">
                <a:extLst>
                  <a:ext uri="{FF2B5EF4-FFF2-40B4-BE49-F238E27FC236}">
                    <a16:creationId xmlns:a16="http://schemas.microsoft.com/office/drawing/2014/main" id="{17E6B577-B773-41A8-9671-D00DA7423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5" name="Rectangle 503">
                <a:extLst>
                  <a:ext uri="{FF2B5EF4-FFF2-40B4-BE49-F238E27FC236}">
                    <a16:creationId xmlns:a16="http://schemas.microsoft.com/office/drawing/2014/main" id="{AA1369A2-7623-4410-B28D-ADF69662C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6" name="Rectangle 504">
                <a:extLst>
                  <a:ext uri="{FF2B5EF4-FFF2-40B4-BE49-F238E27FC236}">
                    <a16:creationId xmlns:a16="http://schemas.microsoft.com/office/drawing/2014/main" id="{6B57B292-5AE2-4EB6-8DAD-D5A0F6430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7" name="Rectangle 505">
                <a:extLst>
                  <a:ext uri="{FF2B5EF4-FFF2-40B4-BE49-F238E27FC236}">
                    <a16:creationId xmlns:a16="http://schemas.microsoft.com/office/drawing/2014/main" id="{40002420-7C6E-4472-AED2-7F804F907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8" name="Rectangle 506">
                <a:extLst>
                  <a:ext uri="{FF2B5EF4-FFF2-40B4-BE49-F238E27FC236}">
                    <a16:creationId xmlns:a16="http://schemas.microsoft.com/office/drawing/2014/main" id="{327AD57E-A704-4F4E-8F19-75EECE4A4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9" name="Rectangle 507">
                <a:extLst>
                  <a:ext uri="{FF2B5EF4-FFF2-40B4-BE49-F238E27FC236}">
                    <a16:creationId xmlns:a16="http://schemas.microsoft.com/office/drawing/2014/main" id="{D00F34A7-6CB7-4BE4-B142-B2785EE31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0" name="Rectangle 508">
                <a:extLst>
                  <a:ext uri="{FF2B5EF4-FFF2-40B4-BE49-F238E27FC236}">
                    <a16:creationId xmlns:a16="http://schemas.microsoft.com/office/drawing/2014/main" id="{A3217984-B0CA-4064-906E-84E029E04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1" name="Rectangle 509">
                <a:extLst>
                  <a:ext uri="{FF2B5EF4-FFF2-40B4-BE49-F238E27FC236}">
                    <a16:creationId xmlns:a16="http://schemas.microsoft.com/office/drawing/2014/main" id="{61E5EA09-66B0-4DF0-9A3E-6153F03AC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2" name="Rectangle 510">
                <a:extLst>
                  <a:ext uri="{FF2B5EF4-FFF2-40B4-BE49-F238E27FC236}">
                    <a16:creationId xmlns:a16="http://schemas.microsoft.com/office/drawing/2014/main" id="{0F97923B-ACB3-4E05-A0C4-627B025DC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3" name="Rectangle 511">
                <a:extLst>
                  <a:ext uri="{FF2B5EF4-FFF2-40B4-BE49-F238E27FC236}">
                    <a16:creationId xmlns:a16="http://schemas.microsoft.com/office/drawing/2014/main" id="{9883A18F-9771-4850-9260-F02F1376E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4" name="Rectangle 512">
                <a:extLst>
                  <a:ext uri="{FF2B5EF4-FFF2-40B4-BE49-F238E27FC236}">
                    <a16:creationId xmlns:a16="http://schemas.microsoft.com/office/drawing/2014/main" id="{ED1A503D-3AD6-42EB-A27C-B923F3A71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5" name="Rectangle 513">
                <a:extLst>
                  <a:ext uri="{FF2B5EF4-FFF2-40B4-BE49-F238E27FC236}">
                    <a16:creationId xmlns:a16="http://schemas.microsoft.com/office/drawing/2014/main" id="{B9A03B5A-F4D2-4309-B927-AE8C3C16C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6" name="Rectangle 514">
                <a:extLst>
                  <a:ext uri="{FF2B5EF4-FFF2-40B4-BE49-F238E27FC236}">
                    <a16:creationId xmlns:a16="http://schemas.microsoft.com/office/drawing/2014/main" id="{7B5B2443-8FE8-4909-8644-DD081D39F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7" name="Rectangle 515">
                <a:extLst>
                  <a:ext uri="{FF2B5EF4-FFF2-40B4-BE49-F238E27FC236}">
                    <a16:creationId xmlns:a16="http://schemas.microsoft.com/office/drawing/2014/main" id="{AD5183AC-4071-4BD6-A76C-41F4C1F2D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8" name="Rectangle 516">
                <a:extLst>
                  <a:ext uri="{FF2B5EF4-FFF2-40B4-BE49-F238E27FC236}">
                    <a16:creationId xmlns:a16="http://schemas.microsoft.com/office/drawing/2014/main" id="{E0093AF6-0686-480A-A40D-0287AB3AD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9" name="Rectangle 517">
                <a:extLst>
                  <a:ext uri="{FF2B5EF4-FFF2-40B4-BE49-F238E27FC236}">
                    <a16:creationId xmlns:a16="http://schemas.microsoft.com/office/drawing/2014/main" id="{030B0B7D-4D97-4E63-89FD-B580CB80C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0" name="Rectangle 518">
                <a:extLst>
                  <a:ext uri="{FF2B5EF4-FFF2-40B4-BE49-F238E27FC236}">
                    <a16:creationId xmlns:a16="http://schemas.microsoft.com/office/drawing/2014/main" id="{D4CA3E45-341D-4621-A42E-620E5DDDD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1" name="Rectangle 519">
                <a:extLst>
                  <a:ext uri="{FF2B5EF4-FFF2-40B4-BE49-F238E27FC236}">
                    <a16:creationId xmlns:a16="http://schemas.microsoft.com/office/drawing/2014/main" id="{FA91B3C2-399A-4483-A093-489A1B3B8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2" name="Rectangle 520">
                <a:extLst>
                  <a:ext uri="{FF2B5EF4-FFF2-40B4-BE49-F238E27FC236}">
                    <a16:creationId xmlns:a16="http://schemas.microsoft.com/office/drawing/2014/main" id="{4B8A9782-19AE-4307-8979-62C4342AE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3" name="Rectangle 521">
                <a:extLst>
                  <a:ext uri="{FF2B5EF4-FFF2-40B4-BE49-F238E27FC236}">
                    <a16:creationId xmlns:a16="http://schemas.microsoft.com/office/drawing/2014/main" id="{56B94B3F-8401-42E8-AA3D-3B9A34440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4" name="Rectangle 522">
                <a:extLst>
                  <a:ext uri="{FF2B5EF4-FFF2-40B4-BE49-F238E27FC236}">
                    <a16:creationId xmlns:a16="http://schemas.microsoft.com/office/drawing/2014/main" id="{1704F651-C666-4227-A829-86FBDBD88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5" name="Rectangle 523">
                <a:extLst>
                  <a:ext uri="{FF2B5EF4-FFF2-40B4-BE49-F238E27FC236}">
                    <a16:creationId xmlns:a16="http://schemas.microsoft.com/office/drawing/2014/main" id="{F91B464A-C1AE-4959-B8FC-90B3BF126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6" name="Rectangle 524">
                <a:extLst>
                  <a:ext uri="{FF2B5EF4-FFF2-40B4-BE49-F238E27FC236}">
                    <a16:creationId xmlns:a16="http://schemas.microsoft.com/office/drawing/2014/main" id="{F27B8FB8-E8FF-4577-987A-667FE6E1A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7" name="Rectangle 525">
                <a:extLst>
                  <a:ext uri="{FF2B5EF4-FFF2-40B4-BE49-F238E27FC236}">
                    <a16:creationId xmlns:a16="http://schemas.microsoft.com/office/drawing/2014/main" id="{DF2E8851-EA65-47DE-B113-8EBBF0AB3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8" name="Rectangle 526">
                <a:extLst>
                  <a:ext uri="{FF2B5EF4-FFF2-40B4-BE49-F238E27FC236}">
                    <a16:creationId xmlns:a16="http://schemas.microsoft.com/office/drawing/2014/main" id="{21FBC7BD-D785-4EE1-AE34-A08E6457F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9" name="Rectangle 527">
                <a:extLst>
                  <a:ext uri="{FF2B5EF4-FFF2-40B4-BE49-F238E27FC236}">
                    <a16:creationId xmlns:a16="http://schemas.microsoft.com/office/drawing/2014/main" id="{8F6951AA-9A6A-4EEC-B63B-3B5077402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0" name="Rectangle 528">
                <a:extLst>
                  <a:ext uri="{FF2B5EF4-FFF2-40B4-BE49-F238E27FC236}">
                    <a16:creationId xmlns:a16="http://schemas.microsoft.com/office/drawing/2014/main" id="{FBFA4673-A180-47C9-B7A6-3FB0ADC1B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1" name="Rectangle 529">
                <a:extLst>
                  <a:ext uri="{FF2B5EF4-FFF2-40B4-BE49-F238E27FC236}">
                    <a16:creationId xmlns:a16="http://schemas.microsoft.com/office/drawing/2014/main" id="{38EC02DB-32FD-46CD-97CA-67F5CFF5B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2" name="Rectangle 530">
                <a:extLst>
                  <a:ext uri="{FF2B5EF4-FFF2-40B4-BE49-F238E27FC236}">
                    <a16:creationId xmlns:a16="http://schemas.microsoft.com/office/drawing/2014/main" id="{1E4D87BA-0832-4B31-B629-C51411885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3" name="Rectangle 531">
                <a:extLst>
                  <a:ext uri="{FF2B5EF4-FFF2-40B4-BE49-F238E27FC236}">
                    <a16:creationId xmlns:a16="http://schemas.microsoft.com/office/drawing/2014/main" id="{53D24580-2C6A-4DF6-9DF7-F651EEB28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4" name="Rectangle 532">
                <a:extLst>
                  <a:ext uri="{FF2B5EF4-FFF2-40B4-BE49-F238E27FC236}">
                    <a16:creationId xmlns:a16="http://schemas.microsoft.com/office/drawing/2014/main" id="{CE72C0DA-3E85-407A-9D2B-36C315981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5" name="Rectangle 533">
                <a:extLst>
                  <a:ext uri="{FF2B5EF4-FFF2-40B4-BE49-F238E27FC236}">
                    <a16:creationId xmlns:a16="http://schemas.microsoft.com/office/drawing/2014/main" id="{E9E73F80-C258-4419-BE82-DD281A8EE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6" name="Rectangle 534">
                <a:extLst>
                  <a:ext uri="{FF2B5EF4-FFF2-40B4-BE49-F238E27FC236}">
                    <a16:creationId xmlns:a16="http://schemas.microsoft.com/office/drawing/2014/main" id="{688BFDB3-B7AE-4705-BC31-60FBC64DA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7" name="Rectangle 535">
                <a:extLst>
                  <a:ext uri="{FF2B5EF4-FFF2-40B4-BE49-F238E27FC236}">
                    <a16:creationId xmlns:a16="http://schemas.microsoft.com/office/drawing/2014/main" id="{D92F5F6A-5D9F-4736-8C20-1825025D2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8" name="Rectangle 536">
                <a:extLst>
                  <a:ext uri="{FF2B5EF4-FFF2-40B4-BE49-F238E27FC236}">
                    <a16:creationId xmlns:a16="http://schemas.microsoft.com/office/drawing/2014/main" id="{52D7D032-8AAE-4CD2-8311-1DE74DBB6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9" name="Rectangle 537">
                <a:extLst>
                  <a:ext uri="{FF2B5EF4-FFF2-40B4-BE49-F238E27FC236}">
                    <a16:creationId xmlns:a16="http://schemas.microsoft.com/office/drawing/2014/main" id="{E3D3FBEE-7EB5-4271-91C2-E2FBE7323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0" name="Rectangle 538">
                <a:extLst>
                  <a:ext uri="{FF2B5EF4-FFF2-40B4-BE49-F238E27FC236}">
                    <a16:creationId xmlns:a16="http://schemas.microsoft.com/office/drawing/2014/main" id="{3AC5227B-7667-4C1B-9B32-A7E1E3D7C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1" name="Rectangle 539">
                <a:extLst>
                  <a:ext uri="{FF2B5EF4-FFF2-40B4-BE49-F238E27FC236}">
                    <a16:creationId xmlns:a16="http://schemas.microsoft.com/office/drawing/2014/main" id="{858A1D9D-3FFE-4A1B-98B1-DB920F927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2" name="Rectangle 540">
                <a:extLst>
                  <a:ext uri="{FF2B5EF4-FFF2-40B4-BE49-F238E27FC236}">
                    <a16:creationId xmlns:a16="http://schemas.microsoft.com/office/drawing/2014/main" id="{A27DA434-FF17-4099-8D51-C684FD77A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3" name="Rectangle 541">
                <a:extLst>
                  <a:ext uri="{FF2B5EF4-FFF2-40B4-BE49-F238E27FC236}">
                    <a16:creationId xmlns:a16="http://schemas.microsoft.com/office/drawing/2014/main" id="{566B46DF-CED1-4FEE-9CD0-8F5275B32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4" name="Rectangle 542">
                <a:extLst>
                  <a:ext uri="{FF2B5EF4-FFF2-40B4-BE49-F238E27FC236}">
                    <a16:creationId xmlns:a16="http://schemas.microsoft.com/office/drawing/2014/main" id="{EF079942-31F7-4E51-89A5-EDD32EAD8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5" name="Rectangle 543">
                <a:extLst>
                  <a:ext uri="{FF2B5EF4-FFF2-40B4-BE49-F238E27FC236}">
                    <a16:creationId xmlns:a16="http://schemas.microsoft.com/office/drawing/2014/main" id="{DCB3FA55-839D-4E06-8321-9E6E73DBE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6" name="Rectangle 544">
                <a:extLst>
                  <a:ext uri="{FF2B5EF4-FFF2-40B4-BE49-F238E27FC236}">
                    <a16:creationId xmlns:a16="http://schemas.microsoft.com/office/drawing/2014/main" id="{28D83D39-4460-4C8B-890D-471F5CA2D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7" name="Rectangle 545">
                <a:extLst>
                  <a:ext uri="{FF2B5EF4-FFF2-40B4-BE49-F238E27FC236}">
                    <a16:creationId xmlns:a16="http://schemas.microsoft.com/office/drawing/2014/main" id="{E00D3B2E-99E8-48F5-BFEE-9E0CB8AFF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8" name="Rectangle 546">
                <a:extLst>
                  <a:ext uri="{FF2B5EF4-FFF2-40B4-BE49-F238E27FC236}">
                    <a16:creationId xmlns:a16="http://schemas.microsoft.com/office/drawing/2014/main" id="{D0A76D41-EF6C-4259-BE56-92572F6C6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9" name="Rectangle 547">
                <a:extLst>
                  <a:ext uri="{FF2B5EF4-FFF2-40B4-BE49-F238E27FC236}">
                    <a16:creationId xmlns:a16="http://schemas.microsoft.com/office/drawing/2014/main" id="{21011970-1C88-47B0-BB49-12416EC5F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</p:grpSp>
        <p:sp>
          <p:nvSpPr>
            <p:cNvPr id="7" name="Line 548">
              <a:extLst>
                <a:ext uri="{FF2B5EF4-FFF2-40B4-BE49-F238E27FC236}">
                  <a16:creationId xmlns:a16="http://schemas.microsoft.com/office/drawing/2014/main" id="{CC7FCDC2-A9A7-4217-A8F7-1D6F09EFD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875" y="1624013"/>
              <a:ext cx="3838575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8" name="Line 549">
              <a:extLst>
                <a:ext uri="{FF2B5EF4-FFF2-40B4-BE49-F238E27FC236}">
                  <a16:creationId xmlns:a16="http://schemas.microsoft.com/office/drawing/2014/main" id="{ADF90A1C-CA2B-4FFC-BEF4-EA042AB17F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-1256506" y="3404394"/>
              <a:ext cx="35607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9" name="Text Box 552">
              <a:extLst>
                <a:ext uri="{FF2B5EF4-FFF2-40B4-BE49-F238E27FC236}">
                  <a16:creationId xmlns:a16="http://schemas.microsoft.com/office/drawing/2014/main" id="{666197FB-1364-4B16-8320-23BD24AC1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13" y="4970463"/>
              <a:ext cx="285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553">
              <a:extLst>
                <a:ext uri="{FF2B5EF4-FFF2-40B4-BE49-F238E27FC236}">
                  <a16:creationId xmlns:a16="http://schemas.microsoft.com/office/drawing/2014/main" id="{CA97D854-89C1-4A41-8938-CDCE507A3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7175" y="4997450"/>
              <a:ext cx="1454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1" name="AutoShape 565">
              <a:extLst>
                <a:ext uri="{FF2B5EF4-FFF2-40B4-BE49-F238E27FC236}">
                  <a16:creationId xmlns:a16="http://schemas.microsoft.com/office/drawing/2014/main" id="{E8E903DF-C963-46B6-9734-09C85D2A04BE}"/>
                </a:ext>
              </a:extLst>
            </p:cNvPr>
            <p:cNvCxnSpPr>
              <a:cxnSpLocks noChangeShapeType="1"/>
              <a:stCxn id="14" idx="6"/>
              <a:endCxn id="27" idx="1"/>
            </p:cNvCxnSpPr>
            <p:nvPr/>
          </p:nvCxnSpPr>
          <p:spPr bwMode="auto">
            <a:xfrm flipV="1">
              <a:off x="3698875" y="2203450"/>
              <a:ext cx="1254125" cy="1344613"/>
            </a:xfrm>
            <a:prstGeom prst="curvedConnector3">
              <a:avLst>
                <a:gd name="adj1" fmla="val 49495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571">
              <a:extLst>
                <a:ext uri="{FF2B5EF4-FFF2-40B4-BE49-F238E27FC236}">
                  <a16:creationId xmlns:a16="http://schemas.microsoft.com/office/drawing/2014/main" id="{EEDB0CD3-E260-4D89-B3AC-70F64D813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3575" y="3038475"/>
              <a:ext cx="18208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 b="1"/>
                <a:t>Filter</a:t>
              </a:r>
              <a:endParaRPr lang="en-US" altLang="LID4096" sz="1800" b="1"/>
            </a:p>
          </p:txBody>
        </p:sp>
        <p:sp>
          <p:nvSpPr>
            <p:cNvPr id="13" name="Text Box 585">
              <a:extLst>
                <a:ext uri="{FF2B5EF4-FFF2-40B4-BE49-F238E27FC236}">
                  <a16:creationId xmlns:a16="http://schemas.microsoft.com/office/drawing/2014/main" id="{E0FABD6F-74CF-4FD6-814F-964CB43CA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3338" y="3308350"/>
              <a:ext cx="1420812" cy="48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LID4096" sz="1600" i="1"/>
                <a:t>Simple 3*3</a:t>
              </a:r>
              <a:br>
                <a:rPr lang="en-IE" altLang="LID4096" sz="1600" i="1"/>
              </a:br>
              <a:r>
                <a:rPr lang="en-IE" altLang="LID4096" sz="1600" i="1"/>
                <a:t>Neighbourhood</a:t>
              </a:r>
              <a:endParaRPr lang="en-US" altLang="LID4096" sz="1600" i="1"/>
            </a:p>
          </p:txBody>
        </p:sp>
        <p:sp>
          <p:nvSpPr>
            <p:cNvPr id="14" name="Oval 572">
              <a:extLst>
                <a:ext uri="{FF2B5EF4-FFF2-40B4-BE49-F238E27FC236}">
                  <a16:creationId xmlns:a16="http://schemas.microsoft.com/office/drawing/2014/main" id="{DF33ED15-75C9-4E40-91FC-F69345BFD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150" y="3009900"/>
              <a:ext cx="1076325" cy="1076325"/>
            </a:xfrm>
            <a:prstGeom prst="ellips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LID4096" sz="1800"/>
            </a:p>
          </p:txBody>
        </p:sp>
        <p:sp>
          <p:nvSpPr>
            <p:cNvPr id="15" name="Rectangle 573">
              <a:extLst>
                <a:ext uri="{FF2B5EF4-FFF2-40B4-BE49-F238E27FC236}">
                  <a16:creationId xmlns:a16="http://schemas.microsoft.com/office/drawing/2014/main" id="{0164CA59-8A6B-4652-832F-D8BB89CD3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663" y="3432175"/>
              <a:ext cx="228600" cy="228600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800" i="1">
                  <a:latin typeface="Times New Roman" panose="02020603050405020304" pitchFamily="18" charset="0"/>
                </a:rPr>
                <a:t>106</a:t>
              </a:r>
              <a:endParaRPr lang="en-US" altLang="LID4096" sz="800" i="1">
                <a:latin typeface="Times New Roman" panose="02020603050405020304" pitchFamily="18" charset="0"/>
              </a:endParaRPr>
            </a:p>
          </p:txBody>
        </p:sp>
        <p:grpSp>
          <p:nvGrpSpPr>
            <p:cNvPr id="16" name="Group 582">
              <a:extLst>
                <a:ext uri="{FF2B5EF4-FFF2-40B4-BE49-F238E27FC236}">
                  <a16:creationId xmlns:a16="http://schemas.microsoft.com/office/drawing/2014/main" id="{2B5D2BC2-59F4-48E0-BAA7-0ED9417595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0825" y="3206750"/>
              <a:ext cx="677863" cy="685800"/>
              <a:chOff x="1752" y="2422"/>
              <a:chExt cx="427" cy="432"/>
            </a:xfrm>
          </p:grpSpPr>
          <p:sp>
            <p:nvSpPr>
              <p:cNvPr id="42" name="Rectangle 574">
                <a:extLst>
                  <a:ext uri="{FF2B5EF4-FFF2-40B4-BE49-F238E27FC236}">
                    <a16:creationId xmlns:a16="http://schemas.microsoft.com/office/drawing/2014/main" id="{E92C93A3-6AF9-4888-8C09-33682DAA9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900"/>
                  <a:t>104</a:t>
                </a:r>
                <a:endParaRPr lang="en-US" altLang="LID4096" sz="900"/>
              </a:p>
            </p:txBody>
          </p:sp>
          <p:sp>
            <p:nvSpPr>
              <p:cNvPr id="43" name="Rectangle 575">
                <a:extLst>
                  <a:ext uri="{FF2B5EF4-FFF2-40B4-BE49-F238E27FC236}">
                    <a16:creationId xmlns:a16="http://schemas.microsoft.com/office/drawing/2014/main" id="{084BD919-A925-478B-81C2-AF65A8DED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900"/>
                  <a:t>99</a:t>
                </a:r>
                <a:endParaRPr lang="en-US" altLang="LID4096" sz="900"/>
              </a:p>
            </p:txBody>
          </p:sp>
          <p:sp>
            <p:nvSpPr>
              <p:cNvPr id="44" name="Rectangle 576">
                <a:extLst>
                  <a:ext uri="{FF2B5EF4-FFF2-40B4-BE49-F238E27FC236}">
                    <a16:creationId xmlns:a16="http://schemas.microsoft.com/office/drawing/2014/main" id="{CA2A04D9-F09E-45B5-AA9A-FDBD96EF1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900"/>
                  <a:t>95</a:t>
                </a:r>
                <a:endParaRPr lang="en-US" altLang="LID4096" sz="900"/>
              </a:p>
            </p:txBody>
          </p:sp>
          <p:sp>
            <p:nvSpPr>
              <p:cNvPr id="45" name="Rectangle 577">
                <a:extLst>
                  <a:ext uri="{FF2B5EF4-FFF2-40B4-BE49-F238E27FC236}">
                    <a16:creationId xmlns:a16="http://schemas.microsoft.com/office/drawing/2014/main" id="{2EB300E8-8EB6-472D-900B-2B9B09F78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900"/>
                  <a:t>100</a:t>
                </a:r>
                <a:endParaRPr lang="en-US" altLang="LID4096" sz="900"/>
              </a:p>
            </p:txBody>
          </p:sp>
          <p:sp>
            <p:nvSpPr>
              <p:cNvPr id="46" name="Rectangle 578">
                <a:extLst>
                  <a:ext uri="{FF2B5EF4-FFF2-40B4-BE49-F238E27FC236}">
                    <a16:creationId xmlns:a16="http://schemas.microsoft.com/office/drawing/2014/main" id="{3C92B0C7-83E4-44AF-A801-A4D562787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900"/>
                  <a:t>108</a:t>
                </a:r>
                <a:endParaRPr lang="en-US" altLang="LID4096" sz="900"/>
              </a:p>
            </p:txBody>
          </p:sp>
          <p:sp>
            <p:nvSpPr>
              <p:cNvPr id="47" name="Rectangle 579">
                <a:extLst>
                  <a:ext uri="{FF2B5EF4-FFF2-40B4-BE49-F238E27FC236}">
                    <a16:creationId xmlns:a16="http://schemas.microsoft.com/office/drawing/2014/main" id="{B7807584-0B8E-447F-B6F1-505D5C099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900"/>
                  <a:t>98</a:t>
                </a:r>
                <a:endParaRPr lang="en-US" altLang="LID4096" sz="900"/>
              </a:p>
            </p:txBody>
          </p:sp>
          <p:sp>
            <p:nvSpPr>
              <p:cNvPr id="48" name="Rectangle 580">
                <a:extLst>
                  <a:ext uri="{FF2B5EF4-FFF2-40B4-BE49-F238E27FC236}">
                    <a16:creationId xmlns:a16="http://schemas.microsoft.com/office/drawing/2014/main" id="{FF46024F-5FD2-4A4C-987D-41EBAEB06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900"/>
                  <a:t>90</a:t>
                </a:r>
                <a:endParaRPr lang="en-US" altLang="LID4096" sz="900"/>
              </a:p>
            </p:txBody>
          </p:sp>
          <p:sp>
            <p:nvSpPr>
              <p:cNvPr id="49" name="Rectangle 581">
                <a:extLst>
                  <a:ext uri="{FF2B5EF4-FFF2-40B4-BE49-F238E27FC236}">
                    <a16:creationId xmlns:a16="http://schemas.microsoft.com/office/drawing/2014/main" id="{81273256-5371-411E-BF19-1C529CCF4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900"/>
                  <a:t>85</a:t>
                </a:r>
                <a:endParaRPr lang="en-US" altLang="LID4096" sz="900"/>
              </a:p>
            </p:txBody>
          </p:sp>
        </p:grpSp>
        <p:grpSp>
          <p:nvGrpSpPr>
            <p:cNvPr id="17" name="Group 554">
              <a:extLst>
                <a:ext uri="{FF2B5EF4-FFF2-40B4-BE49-F238E27FC236}">
                  <a16:creationId xmlns:a16="http://schemas.microsoft.com/office/drawing/2014/main" id="{C9184C9C-62BC-43A8-83D7-2A9E59D1E8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3363" y="3203575"/>
              <a:ext cx="685800" cy="682625"/>
              <a:chOff x="3168" y="2244"/>
              <a:chExt cx="432" cy="430"/>
            </a:xfrm>
          </p:grpSpPr>
          <p:sp>
            <p:nvSpPr>
              <p:cNvPr id="33" name="Rectangle 555">
                <a:extLst>
                  <a:ext uri="{FF2B5EF4-FFF2-40B4-BE49-F238E27FC236}">
                    <a16:creationId xmlns:a16="http://schemas.microsoft.com/office/drawing/2014/main" id="{A573799C-3075-4E74-8F35-FB1441980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44"/>
                <a:ext cx="144" cy="144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1000" baseline="30000"/>
                  <a:t>1</a:t>
                </a:r>
                <a:r>
                  <a:rPr lang="en-IE" altLang="LID4096" sz="1000"/>
                  <a:t>/</a:t>
                </a:r>
                <a:r>
                  <a:rPr lang="en-IE" altLang="LID4096" sz="1000" baseline="-25000"/>
                  <a:t>9</a:t>
                </a:r>
                <a:endParaRPr lang="en-US" altLang="LID4096" sz="1000" baseline="-25000"/>
              </a:p>
            </p:txBody>
          </p:sp>
          <p:sp>
            <p:nvSpPr>
              <p:cNvPr id="34" name="Rectangle 556">
                <a:extLst>
                  <a:ext uri="{FF2B5EF4-FFF2-40B4-BE49-F238E27FC236}">
                    <a16:creationId xmlns:a16="http://schemas.microsoft.com/office/drawing/2014/main" id="{F188243C-C446-4D04-9BA2-2C20CB359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244"/>
                <a:ext cx="144" cy="144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1000" baseline="30000"/>
                  <a:t>1</a:t>
                </a:r>
                <a:r>
                  <a:rPr lang="en-IE" altLang="LID4096" sz="1000"/>
                  <a:t>/</a:t>
                </a:r>
                <a:r>
                  <a:rPr lang="en-IE" altLang="LID4096" sz="1000" baseline="-25000"/>
                  <a:t>9</a:t>
                </a:r>
                <a:endParaRPr lang="en-US" altLang="LID4096" sz="1000" baseline="-25000"/>
              </a:p>
            </p:txBody>
          </p:sp>
          <p:sp>
            <p:nvSpPr>
              <p:cNvPr id="35" name="Rectangle 557">
                <a:extLst>
                  <a:ext uri="{FF2B5EF4-FFF2-40B4-BE49-F238E27FC236}">
                    <a16:creationId xmlns:a16="http://schemas.microsoft.com/office/drawing/2014/main" id="{E05E2E43-A24C-446B-A21F-00795C125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244"/>
                <a:ext cx="144" cy="144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1000" baseline="30000"/>
                  <a:t>1</a:t>
                </a:r>
                <a:r>
                  <a:rPr lang="en-IE" altLang="LID4096" sz="1000"/>
                  <a:t>/</a:t>
                </a:r>
                <a:r>
                  <a:rPr lang="en-IE" altLang="LID4096" sz="1000" baseline="-25000"/>
                  <a:t>9</a:t>
                </a:r>
                <a:endParaRPr lang="en-US" altLang="LID4096" sz="1000" baseline="-25000"/>
              </a:p>
            </p:txBody>
          </p:sp>
          <p:sp>
            <p:nvSpPr>
              <p:cNvPr id="36" name="Rectangle 558">
                <a:extLst>
                  <a:ext uri="{FF2B5EF4-FFF2-40B4-BE49-F238E27FC236}">
                    <a16:creationId xmlns:a16="http://schemas.microsoft.com/office/drawing/2014/main" id="{35F5AD9E-62C8-4BA9-A269-C1332A78A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386"/>
                <a:ext cx="144" cy="144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1000" baseline="30000"/>
                  <a:t>1</a:t>
                </a:r>
                <a:r>
                  <a:rPr lang="en-IE" altLang="LID4096" sz="1000"/>
                  <a:t>/</a:t>
                </a:r>
                <a:r>
                  <a:rPr lang="en-IE" altLang="LID4096" sz="1000" baseline="-25000"/>
                  <a:t>9</a:t>
                </a:r>
                <a:endParaRPr lang="en-US" altLang="LID4096" sz="1000" baseline="-25000"/>
              </a:p>
            </p:txBody>
          </p:sp>
          <p:sp>
            <p:nvSpPr>
              <p:cNvPr id="37" name="Rectangle 559">
                <a:extLst>
                  <a:ext uri="{FF2B5EF4-FFF2-40B4-BE49-F238E27FC236}">
                    <a16:creationId xmlns:a16="http://schemas.microsoft.com/office/drawing/2014/main" id="{AF34C9DF-FF75-4764-A861-AD39740C5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386"/>
                <a:ext cx="144" cy="144"/>
              </a:xfrm>
              <a:prstGeom prst="rect">
                <a:avLst/>
              </a:prstGeom>
              <a:solidFill>
                <a:srgbClr val="000080"/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1000" baseline="30000">
                    <a:solidFill>
                      <a:schemeClr val="bg1"/>
                    </a:solidFill>
                  </a:rPr>
                  <a:t>1</a:t>
                </a:r>
                <a:r>
                  <a:rPr lang="en-IE" altLang="LID4096" sz="1000">
                    <a:solidFill>
                      <a:schemeClr val="bg1"/>
                    </a:solidFill>
                  </a:rPr>
                  <a:t>/</a:t>
                </a:r>
                <a:r>
                  <a:rPr lang="en-IE" altLang="LID4096" sz="1000" baseline="-25000">
                    <a:solidFill>
                      <a:schemeClr val="bg1"/>
                    </a:solidFill>
                  </a:rPr>
                  <a:t>9</a:t>
                </a:r>
                <a:endParaRPr lang="en-US" altLang="LID4096" sz="1000" baseline="-2500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ctangle 560">
                <a:extLst>
                  <a:ext uri="{FF2B5EF4-FFF2-40B4-BE49-F238E27FC236}">
                    <a16:creationId xmlns:a16="http://schemas.microsoft.com/office/drawing/2014/main" id="{6AA392E3-A089-4EF4-8DB3-4A723D55A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386"/>
                <a:ext cx="144" cy="144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1000" baseline="30000"/>
                  <a:t>1</a:t>
                </a:r>
                <a:r>
                  <a:rPr lang="en-IE" altLang="LID4096" sz="1000"/>
                  <a:t>/</a:t>
                </a:r>
                <a:r>
                  <a:rPr lang="en-IE" altLang="LID4096" sz="1000" baseline="-25000"/>
                  <a:t>9</a:t>
                </a:r>
                <a:endParaRPr lang="en-US" altLang="LID4096" sz="1000" baseline="-25000"/>
              </a:p>
            </p:txBody>
          </p:sp>
          <p:sp>
            <p:nvSpPr>
              <p:cNvPr id="39" name="Rectangle 561">
                <a:extLst>
                  <a:ext uri="{FF2B5EF4-FFF2-40B4-BE49-F238E27FC236}">
                    <a16:creationId xmlns:a16="http://schemas.microsoft.com/office/drawing/2014/main" id="{6C6159AF-F264-43FA-BA0E-FD328D757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530"/>
                <a:ext cx="144" cy="144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1000" baseline="30000"/>
                  <a:t>1</a:t>
                </a:r>
                <a:r>
                  <a:rPr lang="en-IE" altLang="LID4096" sz="1000"/>
                  <a:t>/</a:t>
                </a:r>
                <a:r>
                  <a:rPr lang="en-IE" altLang="LID4096" sz="1000" baseline="-25000"/>
                  <a:t>9</a:t>
                </a:r>
                <a:endParaRPr lang="en-US" altLang="LID4096" sz="1000" baseline="-25000"/>
              </a:p>
            </p:txBody>
          </p:sp>
          <p:sp>
            <p:nvSpPr>
              <p:cNvPr id="40" name="Rectangle 562">
                <a:extLst>
                  <a:ext uri="{FF2B5EF4-FFF2-40B4-BE49-F238E27FC236}">
                    <a16:creationId xmlns:a16="http://schemas.microsoft.com/office/drawing/2014/main" id="{F7FD140E-785A-468A-8789-880F75991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530"/>
                <a:ext cx="144" cy="144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1000" baseline="30000"/>
                  <a:t>1</a:t>
                </a:r>
                <a:r>
                  <a:rPr lang="en-IE" altLang="LID4096" sz="1000"/>
                  <a:t>/</a:t>
                </a:r>
                <a:r>
                  <a:rPr lang="en-IE" altLang="LID4096" sz="1000" baseline="-25000"/>
                  <a:t>9</a:t>
                </a:r>
                <a:endParaRPr lang="en-US" altLang="LID4096" sz="1000" baseline="-25000"/>
              </a:p>
            </p:txBody>
          </p:sp>
          <p:sp>
            <p:nvSpPr>
              <p:cNvPr id="41" name="Rectangle 563">
                <a:extLst>
                  <a:ext uri="{FF2B5EF4-FFF2-40B4-BE49-F238E27FC236}">
                    <a16:creationId xmlns:a16="http://schemas.microsoft.com/office/drawing/2014/main" id="{9F31D8E9-6EB7-4FFC-ABF3-80C2C8013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530"/>
                <a:ext cx="144" cy="144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1000" baseline="30000"/>
                  <a:t>1</a:t>
                </a:r>
                <a:r>
                  <a:rPr lang="en-IE" altLang="LID4096" sz="1000"/>
                  <a:t>/</a:t>
                </a:r>
                <a:r>
                  <a:rPr lang="en-IE" altLang="LID4096" sz="1000" baseline="-25000"/>
                  <a:t>9</a:t>
                </a:r>
                <a:endParaRPr lang="en-US" altLang="LID4096" sz="1000" baseline="-25000"/>
              </a:p>
            </p:txBody>
          </p:sp>
        </p:grpSp>
        <p:sp>
          <p:nvSpPr>
            <p:cNvPr id="18" name="Text Box 586">
              <a:extLst>
                <a:ext uri="{FF2B5EF4-FFF2-40B4-BE49-F238E27FC236}">
                  <a16:creationId xmlns:a16="http://schemas.microsoft.com/office/drawing/2014/main" id="{0B18C1D8-CD49-4914-BFCF-4337957E4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3308350"/>
              <a:ext cx="1366838" cy="48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600" i="1">
                  <a:solidFill>
                    <a:srgbClr val="0033CC"/>
                  </a:solidFill>
                </a:rPr>
                <a:t>3*3 Smoothing</a:t>
              </a:r>
              <a:br>
                <a:rPr lang="en-IE" altLang="LID4096" sz="1600" i="1">
                  <a:solidFill>
                    <a:srgbClr val="0033CC"/>
                  </a:solidFill>
                </a:rPr>
              </a:br>
              <a:r>
                <a:rPr lang="en-IE" altLang="LID4096" sz="1600" i="1">
                  <a:solidFill>
                    <a:srgbClr val="0033CC"/>
                  </a:solidFill>
                </a:rPr>
                <a:t>Filter</a:t>
              </a:r>
              <a:endParaRPr lang="en-US" altLang="LID4096" sz="1600" i="1">
                <a:solidFill>
                  <a:srgbClr val="0033CC"/>
                </a:solidFill>
              </a:endParaRPr>
            </a:p>
          </p:txBody>
        </p:sp>
        <p:cxnSp>
          <p:nvCxnSpPr>
            <p:cNvPr id="19" name="AutoShape 587">
              <a:extLst>
                <a:ext uri="{FF2B5EF4-FFF2-40B4-BE49-F238E27FC236}">
                  <a16:creationId xmlns:a16="http://schemas.microsoft.com/office/drawing/2014/main" id="{6DB8CAEF-C124-45F6-8C5D-47C7CE3B9E03}"/>
                </a:ext>
              </a:extLst>
            </p:cNvPr>
            <p:cNvCxnSpPr>
              <a:cxnSpLocks noChangeShapeType="1"/>
              <a:stCxn id="20" idx="6"/>
              <a:endCxn id="293" idx="1"/>
            </p:cNvCxnSpPr>
            <p:nvPr/>
          </p:nvCxnSpPr>
          <p:spPr bwMode="auto">
            <a:xfrm flipV="1">
              <a:off x="3686175" y="2203450"/>
              <a:ext cx="3441700" cy="1347788"/>
            </a:xfrm>
            <a:prstGeom prst="curvedConnector3">
              <a:avLst>
                <a:gd name="adj1" fmla="val 49815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588">
              <a:extLst>
                <a:ext uri="{FF2B5EF4-FFF2-40B4-BE49-F238E27FC236}">
                  <a16:creationId xmlns:a16="http://schemas.microsoft.com/office/drawing/2014/main" id="{36DE2884-13C2-4CE8-8019-DE2E47EF6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450" y="3013075"/>
              <a:ext cx="1076325" cy="1076325"/>
            </a:xfrm>
            <a:prstGeom prst="ellips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LID4096" sz="1800"/>
            </a:p>
          </p:txBody>
        </p:sp>
        <p:grpSp>
          <p:nvGrpSpPr>
            <p:cNvPr id="21" name="Group 305">
              <a:extLst>
                <a:ext uri="{FF2B5EF4-FFF2-40B4-BE49-F238E27FC236}">
                  <a16:creationId xmlns:a16="http://schemas.microsoft.com/office/drawing/2014/main" id="{76291649-DF70-448F-BEC4-B62AF14BD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5700" y="1425575"/>
              <a:ext cx="1568450" cy="1560513"/>
              <a:chOff x="3689" y="895"/>
              <a:chExt cx="988" cy="983"/>
            </a:xfrm>
          </p:grpSpPr>
          <p:sp>
            <p:nvSpPr>
              <p:cNvPr id="24" name="Rectangle 276">
                <a:extLst>
                  <a:ext uri="{FF2B5EF4-FFF2-40B4-BE49-F238E27FC236}">
                    <a16:creationId xmlns:a16="http://schemas.microsoft.com/office/drawing/2014/main" id="{ABB4FD8A-D43D-4EE3-B9D1-2BCD4F007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2000" i="1">
                    <a:latin typeface="Times New Roman" panose="02020603050405020304" pitchFamily="18" charset="0"/>
                  </a:rPr>
                  <a:t>104</a:t>
                </a:r>
                <a:endParaRPr lang="en-US" altLang="LID4096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277">
                <a:extLst>
                  <a:ext uri="{FF2B5EF4-FFF2-40B4-BE49-F238E27FC236}">
                    <a16:creationId xmlns:a16="http://schemas.microsoft.com/office/drawing/2014/main" id="{1896FE83-9B63-4C54-8575-137AFFCF9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895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2000" i="1">
                    <a:latin typeface="Times New Roman" panose="02020603050405020304" pitchFamily="18" charset="0"/>
                  </a:rPr>
                  <a:t>100</a:t>
                </a:r>
                <a:endParaRPr lang="en-US" altLang="LID4096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Rectangle 278">
                <a:extLst>
                  <a:ext uri="{FF2B5EF4-FFF2-40B4-BE49-F238E27FC236}">
                    <a16:creationId xmlns:a16="http://schemas.microsoft.com/office/drawing/2014/main" id="{7355F118-E1C9-4127-A0F7-D2444EBFD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2000" i="1">
                    <a:latin typeface="Times New Roman" panose="02020603050405020304" pitchFamily="18" charset="0"/>
                  </a:rPr>
                  <a:t>108</a:t>
                </a:r>
                <a:endParaRPr lang="en-US" altLang="LID4096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Rectangle 279">
                <a:extLst>
                  <a:ext uri="{FF2B5EF4-FFF2-40B4-BE49-F238E27FC236}">
                    <a16:creationId xmlns:a16="http://schemas.microsoft.com/office/drawing/2014/main" id="{C67A87EA-89E5-4E54-904B-C5736BD43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2000" i="1">
                    <a:latin typeface="Times New Roman" panose="02020603050405020304" pitchFamily="18" charset="0"/>
                  </a:rPr>
                  <a:t>99</a:t>
                </a:r>
                <a:endParaRPr lang="en-US" altLang="LID4096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Rectangle 280">
                <a:extLst>
                  <a:ext uri="{FF2B5EF4-FFF2-40B4-BE49-F238E27FC236}">
                    <a16:creationId xmlns:a16="http://schemas.microsoft.com/office/drawing/2014/main" id="{426E4382-77A0-444C-8555-32CD93705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1220"/>
                <a:ext cx="330" cy="329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2000" i="1">
                    <a:latin typeface="Times New Roman" panose="02020603050405020304" pitchFamily="18" charset="0"/>
                  </a:rPr>
                  <a:t>106</a:t>
                </a:r>
                <a:endParaRPr lang="en-US" altLang="LID4096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Rectangle 281">
                <a:extLst>
                  <a:ext uri="{FF2B5EF4-FFF2-40B4-BE49-F238E27FC236}">
                    <a16:creationId xmlns:a16="http://schemas.microsoft.com/office/drawing/2014/main" id="{B71691AF-3AC2-4CAD-8B1E-6EBF8C4BA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2000" i="1">
                    <a:latin typeface="Times New Roman" panose="02020603050405020304" pitchFamily="18" charset="0"/>
                  </a:rPr>
                  <a:t>98</a:t>
                </a:r>
                <a:endParaRPr lang="en-US" altLang="LID4096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Rectangle 282">
                <a:extLst>
                  <a:ext uri="{FF2B5EF4-FFF2-40B4-BE49-F238E27FC236}">
                    <a16:creationId xmlns:a16="http://schemas.microsoft.com/office/drawing/2014/main" id="{61BDE249-8443-4126-BBAB-9BE7FCAFA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2000" i="1">
                    <a:latin typeface="Times New Roman" panose="02020603050405020304" pitchFamily="18" charset="0"/>
                  </a:rPr>
                  <a:t>95</a:t>
                </a:r>
                <a:endParaRPr lang="en-US" altLang="LID4096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Rectangle 283">
                <a:extLst>
                  <a:ext uri="{FF2B5EF4-FFF2-40B4-BE49-F238E27FC236}">
                    <a16:creationId xmlns:a16="http://schemas.microsoft.com/office/drawing/2014/main" id="{F1A9AA3F-77C9-4B7A-A692-7F2EE64DB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1549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2000" i="1">
                    <a:latin typeface="Times New Roman" panose="02020603050405020304" pitchFamily="18" charset="0"/>
                  </a:rPr>
                  <a:t>90</a:t>
                </a:r>
                <a:endParaRPr lang="en-US" altLang="LID4096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Rectangle 284">
                <a:extLst>
                  <a:ext uri="{FF2B5EF4-FFF2-40B4-BE49-F238E27FC236}">
                    <a16:creationId xmlns:a16="http://schemas.microsoft.com/office/drawing/2014/main" id="{4A742588-FC8F-48C4-A758-13FF8F775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2000" i="1">
                    <a:latin typeface="Times New Roman" panose="02020603050405020304" pitchFamily="18" charset="0"/>
                  </a:rPr>
                  <a:t>85</a:t>
                </a:r>
                <a:endParaRPr lang="en-US" altLang="LID4096" sz="2000" i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" name="Text Box 570">
              <a:extLst>
                <a:ext uri="{FF2B5EF4-FFF2-40B4-BE49-F238E27FC236}">
                  <a16:creationId xmlns:a16="http://schemas.microsoft.com/office/drawing/2014/main" id="{B4E3CD02-D832-45C2-95F1-22E2FCEF6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288" y="3017838"/>
              <a:ext cx="1820862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 b="1"/>
                <a:t>Original Image Pixels</a:t>
              </a:r>
              <a:endParaRPr lang="en-US" altLang="LID4096" sz="1800" b="1"/>
            </a:p>
          </p:txBody>
        </p:sp>
        <p:sp>
          <p:nvSpPr>
            <p:cNvPr id="23" name="Text Box 569">
              <a:extLst>
                <a:ext uri="{FF2B5EF4-FFF2-40B4-BE49-F238E27FC236}">
                  <a16:creationId xmlns:a16="http://schemas.microsoft.com/office/drawing/2014/main" id="{C03CFCE2-34FA-4024-8CDB-4133AEA03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088" y="1828800"/>
              <a:ext cx="52705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5400" i="1">
                  <a:latin typeface="Times New Roman" panose="02020603050405020304" pitchFamily="18" charset="0"/>
                </a:rPr>
                <a:t>*</a:t>
              </a:r>
              <a:endParaRPr lang="en-US" altLang="LID4096" sz="54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299" name="Text Box 568">
            <a:extLst>
              <a:ext uri="{FF2B5EF4-FFF2-40B4-BE49-F238E27FC236}">
                <a16:creationId xmlns:a16="http://schemas.microsoft.com/office/drawing/2014/main" id="{D035A758-F317-4FA2-9E26-8A4453291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271" y="3170738"/>
            <a:ext cx="419598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LID4096" dirty="0">
                <a:latin typeface="Times New Roman" panose="02020603050405020304" pitchFamily="18" charset="0"/>
              </a:rPr>
              <a:t>e = 	</a:t>
            </a:r>
            <a:r>
              <a:rPr lang="en-IE" altLang="LID4096" baseline="30000" dirty="0">
                <a:latin typeface="Times New Roman" panose="02020603050405020304" pitchFamily="18" charset="0"/>
              </a:rPr>
              <a:t>1</a:t>
            </a:r>
            <a:r>
              <a:rPr lang="en-IE" altLang="LID4096" dirty="0">
                <a:latin typeface="Times New Roman" panose="02020603050405020304" pitchFamily="18" charset="0"/>
              </a:rPr>
              <a:t>/</a:t>
            </a:r>
            <a:r>
              <a:rPr lang="en-IE" altLang="LID4096" baseline="-25000" dirty="0">
                <a:latin typeface="Times New Roman" panose="02020603050405020304" pitchFamily="18" charset="0"/>
              </a:rPr>
              <a:t>9</a:t>
            </a:r>
            <a:r>
              <a:rPr lang="en-IE" altLang="LID4096" dirty="0">
                <a:latin typeface="Times New Roman" panose="02020603050405020304" pitchFamily="18" charset="0"/>
              </a:rPr>
              <a:t>*106 + </a:t>
            </a:r>
            <a:br>
              <a:rPr lang="en-IE" altLang="LID4096" dirty="0">
                <a:latin typeface="Times New Roman" panose="02020603050405020304" pitchFamily="18" charset="0"/>
              </a:rPr>
            </a:br>
            <a:r>
              <a:rPr lang="en-IE" altLang="LID4096" dirty="0">
                <a:latin typeface="Times New Roman" panose="02020603050405020304" pitchFamily="18" charset="0"/>
              </a:rPr>
              <a:t>	</a:t>
            </a:r>
            <a:r>
              <a:rPr lang="en-IE" altLang="LID4096" baseline="30000" dirty="0">
                <a:latin typeface="Times New Roman" panose="02020603050405020304" pitchFamily="18" charset="0"/>
              </a:rPr>
              <a:t>1</a:t>
            </a:r>
            <a:r>
              <a:rPr lang="en-IE" altLang="LID4096" dirty="0">
                <a:latin typeface="Times New Roman" panose="02020603050405020304" pitchFamily="18" charset="0"/>
              </a:rPr>
              <a:t>/</a:t>
            </a:r>
            <a:r>
              <a:rPr lang="en-IE" altLang="LID4096" baseline="-25000" dirty="0">
                <a:latin typeface="Times New Roman" panose="02020603050405020304" pitchFamily="18" charset="0"/>
              </a:rPr>
              <a:t>9</a:t>
            </a:r>
            <a:r>
              <a:rPr lang="en-IE" altLang="LID4096" dirty="0">
                <a:latin typeface="Times New Roman" panose="02020603050405020304" pitchFamily="18" charset="0"/>
              </a:rPr>
              <a:t>*104 + </a:t>
            </a:r>
            <a:r>
              <a:rPr lang="en-IE" altLang="LID4096" baseline="30000" dirty="0">
                <a:latin typeface="Times New Roman" panose="02020603050405020304" pitchFamily="18" charset="0"/>
              </a:rPr>
              <a:t>1</a:t>
            </a:r>
            <a:r>
              <a:rPr lang="en-IE" altLang="LID4096" dirty="0">
                <a:latin typeface="Times New Roman" panose="02020603050405020304" pitchFamily="18" charset="0"/>
              </a:rPr>
              <a:t>/</a:t>
            </a:r>
            <a:r>
              <a:rPr lang="en-IE" altLang="LID4096" baseline="-25000" dirty="0">
                <a:latin typeface="Times New Roman" panose="02020603050405020304" pitchFamily="18" charset="0"/>
              </a:rPr>
              <a:t>9</a:t>
            </a:r>
            <a:r>
              <a:rPr lang="en-IE" altLang="LID4096" dirty="0">
                <a:latin typeface="Times New Roman" panose="02020603050405020304" pitchFamily="18" charset="0"/>
              </a:rPr>
              <a:t>*100 + </a:t>
            </a:r>
            <a:r>
              <a:rPr lang="en-IE" altLang="LID4096" baseline="30000" dirty="0">
                <a:latin typeface="Times New Roman" panose="02020603050405020304" pitchFamily="18" charset="0"/>
              </a:rPr>
              <a:t>1</a:t>
            </a:r>
            <a:r>
              <a:rPr lang="en-IE" altLang="LID4096" dirty="0">
                <a:latin typeface="Times New Roman" panose="02020603050405020304" pitchFamily="18" charset="0"/>
              </a:rPr>
              <a:t>/</a:t>
            </a:r>
            <a:r>
              <a:rPr lang="en-IE" altLang="LID4096" baseline="-25000" dirty="0">
                <a:latin typeface="Times New Roman" panose="02020603050405020304" pitchFamily="18" charset="0"/>
              </a:rPr>
              <a:t>9</a:t>
            </a:r>
            <a:r>
              <a:rPr lang="en-IE" altLang="LID4096" dirty="0">
                <a:latin typeface="Times New Roman" panose="02020603050405020304" pitchFamily="18" charset="0"/>
              </a:rPr>
              <a:t>*108 + </a:t>
            </a:r>
            <a:br>
              <a:rPr lang="en-IE" altLang="LID4096" dirty="0">
                <a:latin typeface="Times New Roman" panose="02020603050405020304" pitchFamily="18" charset="0"/>
              </a:rPr>
            </a:br>
            <a:r>
              <a:rPr lang="en-IE" altLang="LID4096" dirty="0">
                <a:latin typeface="Times New Roman" panose="02020603050405020304" pitchFamily="18" charset="0"/>
              </a:rPr>
              <a:t>	</a:t>
            </a:r>
            <a:r>
              <a:rPr lang="en-IE" altLang="LID4096" baseline="30000" dirty="0">
                <a:latin typeface="Times New Roman" panose="02020603050405020304" pitchFamily="18" charset="0"/>
              </a:rPr>
              <a:t>1</a:t>
            </a:r>
            <a:r>
              <a:rPr lang="en-IE" altLang="LID4096" dirty="0">
                <a:latin typeface="Times New Roman" panose="02020603050405020304" pitchFamily="18" charset="0"/>
              </a:rPr>
              <a:t>/</a:t>
            </a:r>
            <a:r>
              <a:rPr lang="en-IE" altLang="LID4096" baseline="-25000" dirty="0">
                <a:latin typeface="Times New Roman" panose="02020603050405020304" pitchFamily="18" charset="0"/>
              </a:rPr>
              <a:t>9</a:t>
            </a:r>
            <a:r>
              <a:rPr lang="en-IE" altLang="LID4096" dirty="0">
                <a:latin typeface="Times New Roman" panose="02020603050405020304" pitchFamily="18" charset="0"/>
              </a:rPr>
              <a:t>*99 + </a:t>
            </a:r>
            <a:r>
              <a:rPr lang="en-IE" altLang="LID4096" baseline="30000" dirty="0">
                <a:latin typeface="Times New Roman" panose="02020603050405020304" pitchFamily="18" charset="0"/>
              </a:rPr>
              <a:t>1</a:t>
            </a:r>
            <a:r>
              <a:rPr lang="en-IE" altLang="LID4096" dirty="0">
                <a:latin typeface="Times New Roman" panose="02020603050405020304" pitchFamily="18" charset="0"/>
              </a:rPr>
              <a:t>/</a:t>
            </a:r>
            <a:r>
              <a:rPr lang="en-IE" altLang="LID4096" baseline="-25000" dirty="0">
                <a:latin typeface="Times New Roman" panose="02020603050405020304" pitchFamily="18" charset="0"/>
              </a:rPr>
              <a:t>9</a:t>
            </a:r>
            <a:r>
              <a:rPr lang="en-IE" altLang="LID4096" dirty="0">
                <a:latin typeface="Times New Roman" panose="02020603050405020304" pitchFamily="18" charset="0"/>
              </a:rPr>
              <a:t>*98 + </a:t>
            </a:r>
            <a:br>
              <a:rPr lang="en-IE" altLang="LID4096" dirty="0">
                <a:latin typeface="Times New Roman" panose="02020603050405020304" pitchFamily="18" charset="0"/>
              </a:rPr>
            </a:br>
            <a:r>
              <a:rPr lang="en-IE" altLang="LID4096" dirty="0">
                <a:latin typeface="Times New Roman" panose="02020603050405020304" pitchFamily="18" charset="0"/>
              </a:rPr>
              <a:t>	</a:t>
            </a:r>
            <a:r>
              <a:rPr lang="en-IE" altLang="LID4096" baseline="30000" dirty="0">
                <a:latin typeface="Times New Roman" panose="02020603050405020304" pitchFamily="18" charset="0"/>
              </a:rPr>
              <a:t>1</a:t>
            </a:r>
            <a:r>
              <a:rPr lang="en-IE" altLang="LID4096" dirty="0">
                <a:latin typeface="Times New Roman" panose="02020603050405020304" pitchFamily="18" charset="0"/>
              </a:rPr>
              <a:t>/</a:t>
            </a:r>
            <a:r>
              <a:rPr lang="en-IE" altLang="LID4096" baseline="-25000" dirty="0">
                <a:latin typeface="Times New Roman" panose="02020603050405020304" pitchFamily="18" charset="0"/>
              </a:rPr>
              <a:t>9</a:t>
            </a:r>
            <a:r>
              <a:rPr lang="en-IE" altLang="LID4096" dirty="0">
                <a:latin typeface="Times New Roman" panose="02020603050405020304" pitchFamily="18" charset="0"/>
              </a:rPr>
              <a:t>*95 + </a:t>
            </a:r>
            <a:r>
              <a:rPr lang="en-IE" altLang="LID4096" baseline="30000" dirty="0">
                <a:latin typeface="Times New Roman" panose="02020603050405020304" pitchFamily="18" charset="0"/>
              </a:rPr>
              <a:t>1</a:t>
            </a:r>
            <a:r>
              <a:rPr lang="en-IE" altLang="LID4096" dirty="0">
                <a:latin typeface="Times New Roman" panose="02020603050405020304" pitchFamily="18" charset="0"/>
              </a:rPr>
              <a:t>/</a:t>
            </a:r>
            <a:r>
              <a:rPr lang="en-IE" altLang="LID4096" baseline="-25000" dirty="0">
                <a:latin typeface="Times New Roman" panose="02020603050405020304" pitchFamily="18" charset="0"/>
              </a:rPr>
              <a:t>9</a:t>
            </a:r>
            <a:r>
              <a:rPr lang="en-IE" altLang="LID4096" dirty="0">
                <a:latin typeface="Times New Roman" panose="02020603050405020304" pitchFamily="18" charset="0"/>
              </a:rPr>
              <a:t>*90 + </a:t>
            </a:r>
            <a:r>
              <a:rPr lang="en-IE" altLang="LID4096" baseline="30000" dirty="0">
                <a:latin typeface="Times New Roman" panose="02020603050405020304" pitchFamily="18" charset="0"/>
              </a:rPr>
              <a:t>1</a:t>
            </a:r>
            <a:r>
              <a:rPr lang="en-IE" altLang="LID4096" dirty="0">
                <a:latin typeface="Times New Roman" panose="02020603050405020304" pitchFamily="18" charset="0"/>
              </a:rPr>
              <a:t>/</a:t>
            </a:r>
            <a:r>
              <a:rPr lang="en-IE" altLang="LID4096" baseline="-25000" dirty="0">
                <a:latin typeface="Times New Roman" panose="02020603050405020304" pitchFamily="18" charset="0"/>
              </a:rPr>
              <a:t>9</a:t>
            </a:r>
            <a:r>
              <a:rPr lang="en-IE" altLang="LID4096" dirty="0">
                <a:latin typeface="Times New Roman" panose="02020603050405020304" pitchFamily="18" charset="0"/>
              </a:rPr>
              <a:t>*85</a:t>
            </a:r>
          </a:p>
          <a:p>
            <a:pPr eaLnBrk="1" hangingPunct="1"/>
            <a:r>
              <a:rPr lang="en-IE" altLang="LID4096" dirty="0">
                <a:latin typeface="Times New Roman" panose="02020603050405020304" pitchFamily="18" charset="0"/>
              </a:rPr>
              <a:t>   =	98.3333</a:t>
            </a:r>
            <a:endParaRPr lang="en-US" altLang="LID4096" dirty="0">
              <a:latin typeface="Times New Roman" panose="02020603050405020304" pitchFamily="18" charset="0"/>
            </a:endParaRPr>
          </a:p>
        </p:txBody>
      </p:sp>
      <p:sp>
        <p:nvSpPr>
          <p:cNvPr id="300" name="Rectangle 592">
            <a:extLst>
              <a:ext uri="{FF2B5EF4-FFF2-40B4-BE49-F238E27FC236}">
                <a16:creationId xmlns:a16="http://schemas.microsoft.com/office/drawing/2014/main" id="{AB6141F1-0AA9-43C6-8BBA-3A95B6C65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75" y="5422236"/>
            <a:ext cx="8023951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IE" altLang="LID4096" dirty="0"/>
              <a:t>The above is repeated for every pixel in the original image to generate the smoothed image</a:t>
            </a:r>
          </a:p>
        </p:txBody>
      </p:sp>
    </p:spTree>
    <p:extLst>
      <p:ext uri="{BB962C8B-B14F-4D97-AF65-F5344CB8AC3E}">
        <p14:creationId xmlns:p14="http://schemas.microsoft.com/office/powerpoint/2010/main" val="203505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/>
      <p:bldP spid="3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2827-1FBE-46E2-89C1-51C3D381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Image Smoothing Example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0A452-DE81-4C9B-898C-17506072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The image at the top left </a:t>
            </a:r>
            <a:br>
              <a:rPr lang="en-IE" altLang="LID4096" dirty="0"/>
            </a:br>
            <a:r>
              <a:rPr lang="en-IE" altLang="LID4096" dirty="0"/>
              <a:t>is an original image of </a:t>
            </a:r>
            <a:br>
              <a:rPr lang="en-IE" altLang="LID4096" dirty="0"/>
            </a:br>
            <a:r>
              <a:rPr lang="en-IE" altLang="LID4096" dirty="0"/>
              <a:t>size 500*500 pixels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The subsequent images </a:t>
            </a:r>
            <a:br>
              <a:rPr lang="en-IE" altLang="LID4096" dirty="0"/>
            </a:br>
            <a:r>
              <a:rPr lang="en-IE" altLang="LID4096" dirty="0"/>
              <a:t>show the image after </a:t>
            </a:r>
            <a:br>
              <a:rPr lang="en-IE" altLang="LID4096" dirty="0"/>
            </a:br>
            <a:r>
              <a:rPr lang="en-IE" altLang="LID4096" dirty="0"/>
              <a:t>filtering with an averaging </a:t>
            </a:r>
            <a:br>
              <a:rPr lang="en-IE" altLang="LID4096" dirty="0"/>
            </a:br>
            <a:r>
              <a:rPr lang="en-IE" altLang="LID4096" dirty="0"/>
              <a:t>filter of increasing sizes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3, 5, 9, 15 and 35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Notice how detail begins </a:t>
            </a:r>
            <a:br>
              <a:rPr lang="en-IE" altLang="LID4096" dirty="0"/>
            </a:br>
            <a:r>
              <a:rPr lang="en-IE" altLang="LID4096" dirty="0"/>
              <a:t>to disappear</a:t>
            </a: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C89F7E5-D463-4AE7-817E-8F122D800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9" y="1480830"/>
            <a:ext cx="3046261" cy="454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89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A3B2-4C40-4AF8-AA98-A4897148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Weighted Smoothing Filters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11CD-748D-42D3-A7E9-870832018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8" y="1698170"/>
            <a:ext cx="6799262" cy="454228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IE" altLang="LID4096" dirty="0"/>
              <a:t>More effective smoothing filters can be generated by allowing different pixels in the neighbourhood different weights in the averaging function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Pixels closer to the </a:t>
            </a:r>
            <a:br>
              <a:rPr lang="en-IE" altLang="LID4096" dirty="0">
                <a:ea typeface="ＭＳ Ｐゴシック" panose="020B0600070205080204" pitchFamily="34" charset="-128"/>
              </a:rPr>
            </a:br>
            <a:r>
              <a:rPr lang="en-IE" altLang="LID4096" dirty="0">
                <a:ea typeface="ＭＳ Ｐゴシック" panose="020B0600070205080204" pitchFamily="34" charset="-128"/>
              </a:rPr>
              <a:t>central pixel are more </a:t>
            </a:r>
            <a:br>
              <a:rPr lang="en-IE" altLang="LID4096" dirty="0">
                <a:ea typeface="ＭＳ Ｐゴシック" panose="020B0600070205080204" pitchFamily="34" charset="-128"/>
              </a:rPr>
            </a:br>
            <a:r>
              <a:rPr lang="en-IE" altLang="LID4096" dirty="0">
                <a:ea typeface="ＭＳ Ｐゴシック" panose="020B0600070205080204" pitchFamily="34" charset="-128"/>
              </a:rPr>
              <a:t>important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Often referred to as a </a:t>
            </a:r>
            <a:br>
              <a:rPr lang="en-IE" altLang="LID4096" dirty="0">
                <a:ea typeface="ＭＳ Ｐゴシック" panose="020B0600070205080204" pitchFamily="34" charset="-128"/>
              </a:rPr>
            </a:br>
            <a:r>
              <a:rPr lang="en-IE" altLang="LID4096" i="1" dirty="0">
                <a:ea typeface="ＭＳ Ｐゴシック" panose="020B0600070205080204" pitchFamily="34" charset="-128"/>
              </a:rPr>
              <a:t>weighted averaging</a:t>
            </a:r>
          </a:p>
          <a:p>
            <a:endParaRPr lang="LID4096" dirty="0"/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5F5543E2-C1C7-48D9-AE47-1F9614D1AF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64001"/>
              </p:ext>
            </p:extLst>
          </p:nvPr>
        </p:nvGraphicFramePr>
        <p:xfrm>
          <a:off x="5429250" y="2681848"/>
          <a:ext cx="2714625" cy="2574925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val="236966423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564403378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4074596910"/>
                    </a:ext>
                  </a:extLst>
                </a:gridCol>
              </a:tblGrid>
              <a:tr h="841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LID4096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LID4096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LID4096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  <a:r>
                        <a:rPr kumimoji="0" lang="en-IE" altLang="LID4096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LID4096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LID4096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LID4096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LID4096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LID4096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765475"/>
                  </a:ext>
                </a:extLst>
              </a:tr>
              <a:tr h="866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  <a:r>
                        <a:rPr kumimoji="0" lang="en-IE" altLang="LID4096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LID4096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LID4096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4</a:t>
                      </a:r>
                      <a:r>
                        <a:rPr kumimoji="0" lang="en-IE" altLang="LID4096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LID4096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LID4096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  <a:r>
                        <a:rPr kumimoji="0" lang="en-IE" altLang="LID4096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LID4096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LID4096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590956"/>
                  </a:ext>
                </a:extLst>
              </a:tr>
              <a:tr h="866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LID4096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LID4096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LID4096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  <a:r>
                        <a:rPr kumimoji="0" lang="en-IE" altLang="LID4096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LID4096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LID4096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LID4096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LID4096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LID4096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967748"/>
                  </a:ext>
                </a:extLst>
              </a:tr>
            </a:tbl>
          </a:graphicData>
        </a:graphic>
      </p:graphicFrame>
      <p:sp>
        <p:nvSpPr>
          <p:cNvPr id="5" name="Rectangle 22">
            <a:extLst>
              <a:ext uri="{FF2B5EF4-FFF2-40B4-BE49-F238E27FC236}">
                <a16:creationId xmlns:a16="http://schemas.microsoft.com/office/drawing/2014/main" id="{E2E8B887-5086-49DB-9B3B-3B6D90DDD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5256773"/>
            <a:ext cx="2786062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LID4096" dirty="0"/>
              <a:t>Weighted  averaging filter</a:t>
            </a:r>
            <a:endParaRPr lang="en-US" altLang="LID4096" dirty="0"/>
          </a:p>
        </p:txBody>
      </p:sp>
    </p:spTree>
    <p:extLst>
      <p:ext uri="{BB962C8B-B14F-4D97-AF65-F5344CB8AC3E}">
        <p14:creationId xmlns:p14="http://schemas.microsoft.com/office/powerpoint/2010/main" val="385211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5A19-2868-4CFA-9039-E8189882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Another Smoothing Example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6B400-A829-4B58-81D8-46D5D37F9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E" altLang="LID4096" dirty="0"/>
              <a:t>By smoothing the original image we get rid of lots of the finer detail which leaves only the gross features for thresholding</a:t>
            </a: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E22AF91B-80E9-483E-AAD1-4F4DEB545A6F}"/>
              </a:ext>
            </a:extLst>
          </p:cNvPr>
          <p:cNvGrpSpPr>
            <a:grpSpLocks/>
          </p:cNvGrpSpPr>
          <p:nvPr/>
        </p:nvGrpSpPr>
        <p:grpSpPr bwMode="auto">
          <a:xfrm>
            <a:off x="1260751" y="3167270"/>
            <a:ext cx="6622498" cy="2718490"/>
            <a:chOff x="538" y="832"/>
            <a:chExt cx="4602" cy="18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FA7F9D-B068-4956-90A3-DFC3E034A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015"/>
            <a:stretch>
              <a:fillRect/>
            </a:stretch>
          </p:blipFill>
          <p:spPr bwMode="auto">
            <a:xfrm>
              <a:off x="538" y="832"/>
              <a:ext cx="4602" cy="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67C09EDA-DB7E-48A2-9598-4B0B2C30F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478"/>
              <a:ext cx="1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/>
                <a:t>Original Image</a:t>
              </a:r>
              <a:endParaRPr lang="en-US" altLang="LID4096" sz="1800" b="1"/>
            </a:p>
          </p:txBody>
        </p: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1DE2EC17-3D9D-4AFF-91BA-ACDB75173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4" y="2479"/>
              <a:ext cx="1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/>
                <a:t>Smoothed Image</a:t>
              </a:r>
              <a:endParaRPr lang="en-US" altLang="LID4096" sz="1800" b="1"/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C9F9E9FC-AB5B-4370-9321-5BBB2C1D4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1" y="2479"/>
              <a:ext cx="1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/>
                <a:t>Thresholded Image</a:t>
              </a:r>
              <a:endParaRPr lang="en-US" altLang="LID4096" sz="1800" b="1"/>
            </a:p>
          </p:txBody>
        </p:sp>
      </p:grpSp>
    </p:spTree>
    <p:extLst>
      <p:ext uri="{BB962C8B-B14F-4D97-AF65-F5344CB8AC3E}">
        <p14:creationId xmlns:p14="http://schemas.microsoft.com/office/powerpoint/2010/main" val="868183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F5F8-62E9-42E1-8349-B828ABE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2800" dirty="0"/>
              <a:t>Averaging Filter Vs. Median Filter Example</a:t>
            </a:r>
            <a:endParaRPr lang="LID4096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8058-33B0-4289-AA8A-09F943276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Filtering is often used to remove noise from images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Sometimes a median filter works better than an averaging filter</a:t>
            </a: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C39B7D37-75BC-4D51-ABD7-AA717C756D5D}"/>
              </a:ext>
            </a:extLst>
          </p:cNvPr>
          <p:cNvGrpSpPr>
            <a:grpSpLocks/>
          </p:cNvGrpSpPr>
          <p:nvPr/>
        </p:nvGrpSpPr>
        <p:grpSpPr bwMode="auto">
          <a:xfrm>
            <a:off x="1039812" y="3207025"/>
            <a:ext cx="7064375" cy="2753691"/>
            <a:chOff x="474" y="817"/>
            <a:chExt cx="4717" cy="1911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03B6207-C6B7-4BF9-BFCE-F08EABB11E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716"/>
            <a:stretch>
              <a:fillRect/>
            </a:stretch>
          </p:blipFill>
          <p:spPr bwMode="auto">
            <a:xfrm>
              <a:off x="474" y="817"/>
              <a:ext cx="4717" cy="1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C4F851BD-7666-415B-A87B-1E4510E4D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" y="2324"/>
              <a:ext cx="1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 b="1"/>
                <a:t>Original Image</a:t>
              </a:r>
              <a:br>
                <a:rPr lang="en-IE" altLang="LID4096" sz="1800" b="1"/>
              </a:br>
              <a:r>
                <a:rPr lang="en-IE" altLang="LID4096" sz="1800" b="1"/>
                <a:t>With Noise</a:t>
              </a:r>
              <a:endParaRPr lang="en-US" altLang="LID4096" sz="1800" b="1"/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1EE4294A-28C5-4D28-8AB1-78669B5A8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8" y="2324"/>
              <a:ext cx="1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 b="1"/>
                <a:t>Image After</a:t>
              </a:r>
              <a:br>
                <a:rPr lang="en-IE" altLang="LID4096" sz="1800" b="1"/>
              </a:br>
              <a:r>
                <a:rPr lang="en-IE" altLang="LID4096" sz="1800" b="1"/>
                <a:t>Averaging Filter</a:t>
              </a:r>
              <a:endParaRPr lang="en-US" altLang="LID4096" sz="1800" b="1"/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792EFA87-6772-48D5-A594-9EA2C8CF6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4" y="2324"/>
              <a:ext cx="10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 b="1"/>
                <a:t>Image After</a:t>
              </a:r>
              <a:br>
                <a:rPr lang="en-IE" altLang="LID4096" sz="1800" b="1"/>
              </a:br>
              <a:r>
                <a:rPr lang="en-IE" altLang="LID4096" sz="1800" b="1"/>
                <a:t>Median Filter</a:t>
              </a:r>
              <a:endParaRPr lang="en-US" altLang="LID4096" sz="1800" b="1"/>
            </a:p>
          </p:txBody>
        </p:sp>
      </p:grpSp>
    </p:spTree>
    <p:extLst>
      <p:ext uri="{BB962C8B-B14F-4D97-AF65-F5344CB8AC3E}">
        <p14:creationId xmlns:p14="http://schemas.microsoft.com/office/powerpoint/2010/main" val="309515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811D-62D4-43DA-84CF-2B36D3C2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2800" dirty="0"/>
              <a:t>Simple Neighbourhood Operations Example</a:t>
            </a:r>
            <a:endParaRPr lang="LID4096" sz="2800" dirty="0"/>
          </a:p>
        </p:txBody>
      </p:sp>
      <p:grpSp>
        <p:nvGrpSpPr>
          <p:cNvPr id="4" name="Group 86">
            <a:extLst>
              <a:ext uri="{FF2B5EF4-FFF2-40B4-BE49-F238E27FC236}">
                <a16:creationId xmlns:a16="http://schemas.microsoft.com/office/drawing/2014/main" id="{B26D2697-C005-4369-B109-EF670818A6E5}"/>
              </a:ext>
            </a:extLst>
          </p:cNvPr>
          <p:cNvGrpSpPr>
            <a:grpSpLocks/>
          </p:cNvGrpSpPr>
          <p:nvPr/>
        </p:nvGrpSpPr>
        <p:grpSpPr bwMode="auto">
          <a:xfrm>
            <a:off x="2306637" y="1570382"/>
            <a:ext cx="4530725" cy="4078288"/>
            <a:chOff x="1419" y="1218"/>
            <a:chExt cx="2854" cy="25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3C275B-BFE8-4B10-B5D5-050FC4F6B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123</a:t>
              </a:r>
              <a:endParaRPr lang="en-GB" altLang="LID4096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A300F4-D1A3-448A-887B-CC5A390EC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127</a:t>
              </a:r>
              <a:endParaRPr lang="en-GB" altLang="LID4096" sz="1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AB55BD-CC06-410C-9997-1FCFA1771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1493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128</a:t>
              </a:r>
              <a:endParaRPr lang="en-GB" altLang="LID4096" sz="1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32623A-F898-4FE1-B3AD-460111A4F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493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119</a:t>
              </a:r>
              <a:endParaRPr lang="en-GB" altLang="LID4096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80D371-5E6A-4BBB-8C79-2CF467585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115</a:t>
              </a:r>
              <a:endParaRPr lang="en-GB" altLang="LID4096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5195E4-8528-424B-9997-890ADA47F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130</a:t>
              </a:r>
              <a:endParaRPr lang="en-GB" altLang="LID4096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8E3782-2590-49BB-A1B3-11007FCCE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140</a:t>
              </a:r>
              <a:endParaRPr lang="en-GB" altLang="LID4096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EC95A0-76CE-446B-8BB2-117DB1865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145</a:t>
              </a:r>
              <a:endParaRPr lang="en-GB" altLang="LID4096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F1E2D0-1C90-4101-BEB0-CF12CB6A7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1869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148</a:t>
              </a:r>
              <a:endParaRPr lang="en-GB" altLang="LID4096" sz="1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0A9D4B-5F43-4258-B75F-A4E268E24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869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153</a:t>
              </a:r>
              <a:endParaRPr lang="en-GB" altLang="LID4096" sz="1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AB3BABF-F537-455D-A03C-CE74A5A7E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167</a:t>
              </a:r>
              <a:endParaRPr lang="en-GB" altLang="LID4096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28B74CC-6795-4A99-8C6B-AF45C5A71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172</a:t>
              </a:r>
              <a:endParaRPr lang="en-GB" altLang="LID4096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DA1BF5-E208-4504-B0A0-E9FDC45EE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133</a:t>
              </a:r>
              <a:endParaRPr lang="en-GB" altLang="LID4096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A603BE-5343-4244-93CB-140C9E35B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154</a:t>
              </a:r>
              <a:endParaRPr lang="en-GB" altLang="LID4096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D249CD-87EB-43DB-BE78-4C300DD24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2252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183</a:t>
              </a:r>
              <a:endParaRPr lang="en-GB" altLang="LID4096" sz="18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0826DD-0D2F-446D-8530-4901443A5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252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192</a:t>
              </a:r>
              <a:endParaRPr lang="en-GB" altLang="LID4096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985785-8F0A-4656-9BF5-ED7111453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194</a:t>
              </a:r>
              <a:endParaRPr lang="en-GB" altLang="LID4096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B40B83-BBB5-4B31-A8BD-8A32454B9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191</a:t>
              </a:r>
              <a:endParaRPr lang="en-GB" altLang="LID4096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C2153A-57C0-4F11-8771-7B8A11A07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194</a:t>
              </a:r>
              <a:endParaRPr lang="en-GB" altLang="LID4096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4370D6-66E4-4D0E-BE97-A44F07FED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199</a:t>
              </a:r>
              <a:endParaRPr lang="en-GB" altLang="LID4096" sz="1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54DA70B-1256-4A0D-BC7B-2B71D6810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2628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207</a:t>
              </a:r>
              <a:endParaRPr lang="en-GB" altLang="LID4096" sz="1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8B062AE-63B3-41BD-8A54-BB717D25F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628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210</a:t>
              </a:r>
              <a:endParaRPr lang="en-GB" altLang="LID4096" sz="1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0741D4-F46E-4EA8-82ED-25C8A08F5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198</a:t>
              </a:r>
              <a:endParaRPr lang="en-GB" altLang="LID4096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43D24E9-7C8F-49E8-BDC1-0037EF8DB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195</a:t>
              </a:r>
              <a:endParaRPr lang="en-GB" altLang="LID4096" sz="1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363E896-EE8A-4A98-9767-C6C7E157A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164</a:t>
              </a:r>
              <a:endParaRPr lang="en-GB" altLang="LID4096" sz="1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77288CF-0D5B-42BA-AFC0-72E955402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170</a:t>
              </a:r>
              <a:endParaRPr lang="en-GB" altLang="LID4096" sz="1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685ABD-C483-4CBE-A0C8-B3F474A50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2993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175</a:t>
              </a:r>
              <a:endParaRPr lang="en-GB" altLang="LID4096" sz="1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01FBEA-12AC-4428-AC9E-C8858A3AD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993"/>
              <a:ext cx="383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162</a:t>
              </a:r>
              <a:endParaRPr lang="en-GB" altLang="LID4096" sz="1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37628B-AC11-493D-A8CA-B449C9323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173</a:t>
              </a:r>
              <a:endParaRPr lang="en-GB" altLang="LID4096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7C1953-B3E2-4B34-96AF-E5EF140F4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151</a:t>
              </a:r>
              <a:endParaRPr lang="en-GB" altLang="LID4096" sz="1800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AF920632-889D-413B-9946-CB57FAB34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7" y="1493"/>
              <a:ext cx="260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186B57B8-4BCA-4FBF-8A58-2B771265DE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30" y="2560"/>
              <a:ext cx="213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37" name="Text Box 37">
              <a:extLst>
                <a:ext uri="{FF2B5EF4-FFF2-40B4-BE49-F238E27FC236}">
                  <a16:creationId xmlns:a16="http://schemas.microsoft.com/office/drawing/2014/main" id="{6F849816-CFBF-4115-9230-6CFAE05AD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1218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22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LID4096" sz="22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Text Box 38">
              <a:extLst>
                <a:ext uri="{FF2B5EF4-FFF2-40B4-BE49-F238E27FC236}">
                  <a16:creationId xmlns:a16="http://schemas.microsoft.com/office/drawing/2014/main" id="{7C9CC239-E231-461B-BC3C-7F5CB92CF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9" y="3495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22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LID4096" sz="22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9" name="Group 80">
              <a:extLst>
                <a:ext uri="{FF2B5EF4-FFF2-40B4-BE49-F238E27FC236}">
                  <a16:creationId xmlns:a16="http://schemas.microsoft.com/office/drawing/2014/main" id="{3AFAF48C-0BF7-4042-8003-C7A9448C6B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2" y="2393"/>
              <a:ext cx="361" cy="89"/>
              <a:chOff x="4032" y="2383"/>
              <a:chExt cx="361" cy="89"/>
            </a:xfrm>
          </p:grpSpPr>
          <p:sp>
            <p:nvSpPr>
              <p:cNvPr id="44" name="Oval 77">
                <a:extLst>
                  <a:ext uri="{FF2B5EF4-FFF2-40B4-BE49-F238E27FC236}">
                    <a16:creationId xmlns:a16="http://schemas.microsoft.com/office/drawing/2014/main" id="{7C585C29-2C4C-48A2-9F7E-7B1ABF91D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LID4096" sz="1800"/>
              </a:p>
            </p:txBody>
          </p:sp>
          <p:sp>
            <p:nvSpPr>
              <p:cNvPr id="45" name="Oval 78">
                <a:extLst>
                  <a:ext uri="{FF2B5EF4-FFF2-40B4-BE49-F238E27FC236}">
                    <a16:creationId xmlns:a16="http://schemas.microsoft.com/office/drawing/2014/main" id="{F6026CDE-942E-444C-9398-DF84F3DD4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LID4096" sz="1800"/>
              </a:p>
            </p:txBody>
          </p:sp>
          <p:sp>
            <p:nvSpPr>
              <p:cNvPr id="46" name="Oval 79">
                <a:extLst>
                  <a:ext uri="{FF2B5EF4-FFF2-40B4-BE49-F238E27FC236}">
                    <a16:creationId xmlns:a16="http://schemas.microsoft.com/office/drawing/2014/main" id="{8E48CF13-DDA8-4B93-AFC6-CC727CD5F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LID4096" sz="1800"/>
              </a:p>
            </p:txBody>
          </p:sp>
        </p:grpSp>
        <p:grpSp>
          <p:nvGrpSpPr>
            <p:cNvPr id="40" name="Group 81">
              <a:extLst>
                <a:ext uri="{FF2B5EF4-FFF2-40B4-BE49-F238E27FC236}">
                  <a16:creationId xmlns:a16="http://schemas.microsoft.com/office/drawing/2014/main" id="{A674BF3C-CADD-4D48-B587-7DB46D4B630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558" y="3562"/>
              <a:ext cx="361" cy="89"/>
              <a:chOff x="4032" y="2383"/>
              <a:chExt cx="361" cy="89"/>
            </a:xfrm>
          </p:grpSpPr>
          <p:sp>
            <p:nvSpPr>
              <p:cNvPr id="41" name="Oval 82">
                <a:extLst>
                  <a:ext uri="{FF2B5EF4-FFF2-40B4-BE49-F238E27FC236}">
                    <a16:creationId xmlns:a16="http://schemas.microsoft.com/office/drawing/2014/main" id="{71805F8B-92CF-4608-BB78-2E0B98327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LID4096" sz="1800"/>
              </a:p>
            </p:txBody>
          </p:sp>
          <p:sp>
            <p:nvSpPr>
              <p:cNvPr id="42" name="Oval 83">
                <a:extLst>
                  <a:ext uri="{FF2B5EF4-FFF2-40B4-BE49-F238E27FC236}">
                    <a16:creationId xmlns:a16="http://schemas.microsoft.com/office/drawing/2014/main" id="{49C28B45-0324-4475-B7B9-11308F00C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LID4096" sz="1800"/>
              </a:p>
            </p:txBody>
          </p:sp>
          <p:sp>
            <p:nvSpPr>
              <p:cNvPr id="43" name="Oval 84">
                <a:extLst>
                  <a:ext uri="{FF2B5EF4-FFF2-40B4-BE49-F238E27FC236}">
                    <a16:creationId xmlns:a16="http://schemas.microsoft.com/office/drawing/2014/main" id="{EFF77A60-18D9-4902-9F18-5703FC6B5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LID4096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1309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EFF8-4600-46B8-84B4-298EFDD5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3200" dirty="0"/>
              <a:t>Strange Things Happen At The Edges!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92AC-2AA5-4900-B7F5-E2F5AA6B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E" altLang="LID4096" dirty="0"/>
              <a:t>At the edges of an image we are missing pixels to form a neighbourhood</a:t>
            </a: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3A0C5A-F3D0-48FD-B17D-39AFEFAC3CE7}"/>
              </a:ext>
            </a:extLst>
          </p:cNvPr>
          <p:cNvGrpSpPr/>
          <p:nvPr/>
        </p:nvGrpSpPr>
        <p:grpSpPr>
          <a:xfrm>
            <a:off x="2764596" y="2517913"/>
            <a:ext cx="3614807" cy="3606248"/>
            <a:chOff x="2184400" y="2559050"/>
            <a:chExt cx="4438650" cy="4108450"/>
          </a:xfrm>
        </p:grpSpPr>
        <p:grpSp>
          <p:nvGrpSpPr>
            <p:cNvPr id="5" name="Group 277">
              <a:extLst>
                <a:ext uri="{FF2B5EF4-FFF2-40B4-BE49-F238E27FC236}">
                  <a16:creationId xmlns:a16="http://schemas.microsoft.com/office/drawing/2014/main" id="{F93D1DD5-09D2-44BF-8513-69C1A8667B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8275" y="2927350"/>
              <a:ext cx="3625850" cy="3384550"/>
              <a:chOff x="330" y="1023"/>
              <a:chExt cx="2284" cy="2132"/>
            </a:xfrm>
          </p:grpSpPr>
          <p:sp>
            <p:nvSpPr>
              <p:cNvPr id="103" name="Rectangle 278">
                <a:extLst>
                  <a:ext uri="{FF2B5EF4-FFF2-40B4-BE49-F238E27FC236}">
                    <a16:creationId xmlns:a16="http://schemas.microsoft.com/office/drawing/2014/main" id="{07FA9FD3-C020-4342-89C7-60BA9A44E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4" name="Rectangle 279">
                <a:extLst>
                  <a:ext uri="{FF2B5EF4-FFF2-40B4-BE49-F238E27FC236}">
                    <a16:creationId xmlns:a16="http://schemas.microsoft.com/office/drawing/2014/main" id="{B857EAD1-E5AB-45D6-B2EE-304C64957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5" name="Rectangle 280">
                <a:extLst>
                  <a:ext uri="{FF2B5EF4-FFF2-40B4-BE49-F238E27FC236}">
                    <a16:creationId xmlns:a16="http://schemas.microsoft.com/office/drawing/2014/main" id="{F1AA388F-6498-4D45-A2E4-23273AC5D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6" name="Rectangle 281">
                <a:extLst>
                  <a:ext uri="{FF2B5EF4-FFF2-40B4-BE49-F238E27FC236}">
                    <a16:creationId xmlns:a16="http://schemas.microsoft.com/office/drawing/2014/main" id="{DB50EBBE-96B9-4127-82DF-CB9D0DC3E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7" name="Rectangle 282">
                <a:extLst>
                  <a:ext uri="{FF2B5EF4-FFF2-40B4-BE49-F238E27FC236}">
                    <a16:creationId xmlns:a16="http://schemas.microsoft.com/office/drawing/2014/main" id="{859275FF-E368-405B-9201-C30EA0B92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8" name="Rectangle 283">
                <a:extLst>
                  <a:ext uri="{FF2B5EF4-FFF2-40B4-BE49-F238E27FC236}">
                    <a16:creationId xmlns:a16="http://schemas.microsoft.com/office/drawing/2014/main" id="{4FD31E44-37C2-4C54-9A94-38D2058C1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9" name="Rectangle 284">
                <a:extLst>
                  <a:ext uri="{FF2B5EF4-FFF2-40B4-BE49-F238E27FC236}">
                    <a16:creationId xmlns:a16="http://schemas.microsoft.com/office/drawing/2014/main" id="{F05B50F9-25DF-4C46-9D0F-8C261731B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0" name="Rectangle 285">
                <a:extLst>
                  <a:ext uri="{FF2B5EF4-FFF2-40B4-BE49-F238E27FC236}">
                    <a16:creationId xmlns:a16="http://schemas.microsoft.com/office/drawing/2014/main" id="{A60FB0A5-B5D5-4184-8039-7E658DA65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1" name="Rectangle 286">
                <a:extLst>
                  <a:ext uri="{FF2B5EF4-FFF2-40B4-BE49-F238E27FC236}">
                    <a16:creationId xmlns:a16="http://schemas.microsoft.com/office/drawing/2014/main" id="{E65A5087-730A-49C7-8B28-2963DC395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2" name="Rectangle 287">
                <a:extLst>
                  <a:ext uri="{FF2B5EF4-FFF2-40B4-BE49-F238E27FC236}">
                    <a16:creationId xmlns:a16="http://schemas.microsoft.com/office/drawing/2014/main" id="{02A8A6E3-C673-44DB-8321-93AFF3A5C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3" name="Rectangle 288">
                <a:extLst>
                  <a:ext uri="{FF2B5EF4-FFF2-40B4-BE49-F238E27FC236}">
                    <a16:creationId xmlns:a16="http://schemas.microsoft.com/office/drawing/2014/main" id="{73F156B8-92AA-4754-98CB-D56FEDDAD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4" name="Rectangle 289">
                <a:extLst>
                  <a:ext uri="{FF2B5EF4-FFF2-40B4-BE49-F238E27FC236}">
                    <a16:creationId xmlns:a16="http://schemas.microsoft.com/office/drawing/2014/main" id="{992421CC-DE82-429D-9691-351E2E87C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5" name="Rectangle 290">
                <a:extLst>
                  <a:ext uri="{FF2B5EF4-FFF2-40B4-BE49-F238E27FC236}">
                    <a16:creationId xmlns:a16="http://schemas.microsoft.com/office/drawing/2014/main" id="{70E4EA83-6763-4D56-A4F3-D02013A5A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6" name="Rectangle 291">
                <a:extLst>
                  <a:ext uri="{FF2B5EF4-FFF2-40B4-BE49-F238E27FC236}">
                    <a16:creationId xmlns:a16="http://schemas.microsoft.com/office/drawing/2014/main" id="{FC5D2C31-D990-4665-A85D-92A727CF6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7" name="Rectangle 292">
                <a:extLst>
                  <a:ext uri="{FF2B5EF4-FFF2-40B4-BE49-F238E27FC236}">
                    <a16:creationId xmlns:a16="http://schemas.microsoft.com/office/drawing/2014/main" id="{C97C2E24-5F64-4504-B9D2-40B79B953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8" name="Rectangle 293">
                <a:extLst>
                  <a:ext uri="{FF2B5EF4-FFF2-40B4-BE49-F238E27FC236}">
                    <a16:creationId xmlns:a16="http://schemas.microsoft.com/office/drawing/2014/main" id="{2714A377-45C9-4BFE-985C-B6BD7D84C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9" name="Rectangle 294">
                <a:extLst>
                  <a:ext uri="{FF2B5EF4-FFF2-40B4-BE49-F238E27FC236}">
                    <a16:creationId xmlns:a16="http://schemas.microsoft.com/office/drawing/2014/main" id="{5820C5E4-1A0A-4073-8143-1C7B0F8E4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0" name="Rectangle 295">
                <a:extLst>
                  <a:ext uri="{FF2B5EF4-FFF2-40B4-BE49-F238E27FC236}">
                    <a16:creationId xmlns:a16="http://schemas.microsoft.com/office/drawing/2014/main" id="{97C0D7C5-F495-4D8A-B2CE-12EF2D654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1" name="Rectangle 296">
                <a:extLst>
                  <a:ext uri="{FF2B5EF4-FFF2-40B4-BE49-F238E27FC236}">
                    <a16:creationId xmlns:a16="http://schemas.microsoft.com/office/drawing/2014/main" id="{DAE94241-E34F-43B7-A42D-0BE82EA49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2" name="Rectangle 297">
                <a:extLst>
                  <a:ext uri="{FF2B5EF4-FFF2-40B4-BE49-F238E27FC236}">
                    <a16:creationId xmlns:a16="http://schemas.microsoft.com/office/drawing/2014/main" id="{F18798F8-D261-4F0C-BDE7-A16D17E79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3" name="Rectangle 298">
                <a:extLst>
                  <a:ext uri="{FF2B5EF4-FFF2-40B4-BE49-F238E27FC236}">
                    <a16:creationId xmlns:a16="http://schemas.microsoft.com/office/drawing/2014/main" id="{F895B0E9-EEDA-40E8-B7D1-B8CBFB254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4" name="Rectangle 299">
                <a:extLst>
                  <a:ext uri="{FF2B5EF4-FFF2-40B4-BE49-F238E27FC236}">
                    <a16:creationId xmlns:a16="http://schemas.microsoft.com/office/drawing/2014/main" id="{1D8C776F-F30E-4595-8577-D8437C481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5" name="Rectangle 300">
                <a:extLst>
                  <a:ext uri="{FF2B5EF4-FFF2-40B4-BE49-F238E27FC236}">
                    <a16:creationId xmlns:a16="http://schemas.microsoft.com/office/drawing/2014/main" id="{F0F122AA-B55D-4BD2-B5DC-B62257ED2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6" name="Rectangle 301">
                <a:extLst>
                  <a:ext uri="{FF2B5EF4-FFF2-40B4-BE49-F238E27FC236}">
                    <a16:creationId xmlns:a16="http://schemas.microsoft.com/office/drawing/2014/main" id="{92141A72-84D7-4B0F-A014-8D4E084DF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7" name="Rectangle 302">
                <a:extLst>
                  <a:ext uri="{FF2B5EF4-FFF2-40B4-BE49-F238E27FC236}">
                    <a16:creationId xmlns:a16="http://schemas.microsoft.com/office/drawing/2014/main" id="{2E7E25AC-578C-4755-A62B-314F0577E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8" name="Rectangle 303">
                <a:extLst>
                  <a:ext uri="{FF2B5EF4-FFF2-40B4-BE49-F238E27FC236}">
                    <a16:creationId xmlns:a16="http://schemas.microsoft.com/office/drawing/2014/main" id="{F6D31F85-B209-4240-8BBC-249A95886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9" name="Rectangle 304">
                <a:extLst>
                  <a:ext uri="{FF2B5EF4-FFF2-40B4-BE49-F238E27FC236}">
                    <a16:creationId xmlns:a16="http://schemas.microsoft.com/office/drawing/2014/main" id="{3FA07CC0-2279-4476-9C31-7A86E8DB5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0" name="Rectangle 305">
                <a:extLst>
                  <a:ext uri="{FF2B5EF4-FFF2-40B4-BE49-F238E27FC236}">
                    <a16:creationId xmlns:a16="http://schemas.microsoft.com/office/drawing/2014/main" id="{49045E96-D33A-41D9-BDC9-AE0F7A0F8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1" name="Rectangle 306">
                <a:extLst>
                  <a:ext uri="{FF2B5EF4-FFF2-40B4-BE49-F238E27FC236}">
                    <a16:creationId xmlns:a16="http://schemas.microsoft.com/office/drawing/2014/main" id="{C104D8BC-2856-4763-9901-AB59A975F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2" name="Rectangle 307">
                <a:extLst>
                  <a:ext uri="{FF2B5EF4-FFF2-40B4-BE49-F238E27FC236}">
                    <a16:creationId xmlns:a16="http://schemas.microsoft.com/office/drawing/2014/main" id="{A856A2FB-F973-438C-8DAA-91BC6C8A9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3" name="Rectangle 308">
                <a:extLst>
                  <a:ext uri="{FF2B5EF4-FFF2-40B4-BE49-F238E27FC236}">
                    <a16:creationId xmlns:a16="http://schemas.microsoft.com/office/drawing/2014/main" id="{9B5711A3-FB37-4A23-B679-92D3D0E03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4" name="Rectangle 309">
                <a:extLst>
                  <a:ext uri="{FF2B5EF4-FFF2-40B4-BE49-F238E27FC236}">
                    <a16:creationId xmlns:a16="http://schemas.microsoft.com/office/drawing/2014/main" id="{8CDBAC96-B621-4E67-A57A-497E7F6E7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5" name="Rectangle 310">
                <a:extLst>
                  <a:ext uri="{FF2B5EF4-FFF2-40B4-BE49-F238E27FC236}">
                    <a16:creationId xmlns:a16="http://schemas.microsoft.com/office/drawing/2014/main" id="{5A7A522B-C2FE-453F-8137-23BEF06A9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6" name="Rectangle 311">
                <a:extLst>
                  <a:ext uri="{FF2B5EF4-FFF2-40B4-BE49-F238E27FC236}">
                    <a16:creationId xmlns:a16="http://schemas.microsoft.com/office/drawing/2014/main" id="{A1259C6A-A732-438C-BBD9-9411A70EB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7" name="Rectangle 312">
                <a:extLst>
                  <a:ext uri="{FF2B5EF4-FFF2-40B4-BE49-F238E27FC236}">
                    <a16:creationId xmlns:a16="http://schemas.microsoft.com/office/drawing/2014/main" id="{FBEB56F7-B4A1-4D1A-9A5F-9A46176F7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8" name="Rectangle 313">
                <a:extLst>
                  <a:ext uri="{FF2B5EF4-FFF2-40B4-BE49-F238E27FC236}">
                    <a16:creationId xmlns:a16="http://schemas.microsoft.com/office/drawing/2014/main" id="{B617F7A5-0B0F-48D3-BFED-B5AF9DD76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9" name="Rectangle 314">
                <a:extLst>
                  <a:ext uri="{FF2B5EF4-FFF2-40B4-BE49-F238E27FC236}">
                    <a16:creationId xmlns:a16="http://schemas.microsoft.com/office/drawing/2014/main" id="{EBE81AF2-532E-484B-80C6-4190F6757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0" name="Rectangle 315">
                <a:extLst>
                  <a:ext uri="{FF2B5EF4-FFF2-40B4-BE49-F238E27FC236}">
                    <a16:creationId xmlns:a16="http://schemas.microsoft.com/office/drawing/2014/main" id="{BBFC7E03-BF47-4814-B820-C13ED4B53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1" name="Rectangle 316">
                <a:extLst>
                  <a:ext uri="{FF2B5EF4-FFF2-40B4-BE49-F238E27FC236}">
                    <a16:creationId xmlns:a16="http://schemas.microsoft.com/office/drawing/2014/main" id="{0C98AF65-0A44-4A35-AD3B-E4204CF03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2" name="Rectangle 317">
                <a:extLst>
                  <a:ext uri="{FF2B5EF4-FFF2-40B4-BE49-F238E27FC236}">
                    <a16:creationId xmlns:a16="http://schemas.microsoft.com/office/drawing/2014/main" id="{F41CA862-02C4-481B-8857-41DC5C3BD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3" name="Rectangle 318">
                <a:extLst>
                  <a:ext uri="{FF2B5EF4-FFF2-40B4-BE49-F238E27FC236}">
                    <a16:creationId xmlns:a16="http://schemas.microsoft.com/office/drawing/2014/main" id="{0509A0B3-F3C6-45B2-9ED6-6A78EFB2E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4" name="Rectangle 319">
                <a:extLst>
                  <a:ext uri="{FF2B5EF4-FFF2-40B4-BE49-F238E27FC236}">
                    <a16:creationId xmlns:a16="http://schemas.microsoft.com/office/drawing/2014/main" id="{30090093-EF7C-47C4-945D-A4247880B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5" name="Rectangle 320">
                <a:extLst>
                  <a:ext uri="{FF2B5EF4-FFF2-40B4-BE49-F238E27FC236}">
                    <a16:creationId xmlns:a16="http://schemas.microsoft.com/office/drawing/2014/main" id="{4FC92AEA-6A24-4C0C-B0C1-62732FC3F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6" name="Rectangle 321">
                <a:extLst>
                  <a:ext uri="{FF2B5EF4-FFF2-40B4-BE49-F238E27FC236}">
                    <a16:creationId xmlns:a16="http://schemas.microsoft.com/office/drawing/2014/main" id="{40136E2A-C921-474A-AE88-2F11A2850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7" name="Rectangle 322">
                <a:extLst>
                  <a:ext uri="{FF2B5EF4-FFF2-40B4-BE49-F238E27FC236}">
                    <a16:creationId xmlns:a16="http://schemas.microsoft.com/office/drawing/2014/main" id="{43039EEF-00C1-4721-B327-204564487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8" name="Rectangle 323">
                <a:extLst>
                  <a:ext uri="{FF2B5EF4-FFF2-40B4-BE49-F238E27FC236}">
                    <a16:creationId xmlns:a16="http://schemas.microsoft.com/office/drawing/2014/main" id="{0E55DB81-52F8-446E-90A5-0215F2553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9" name="Rectangle 324">
                <a:extLst>
                  <a:ext uri="{FF2B5EF4-FFF2-40B4-BE49-F238E27FC236}">
                    <a16:creationId xmlns:a16="http://schemas.microsoft.com/office/drawing/2014/main" id="{D60F6B8F-C45A-4F5C-A537-FD141DA92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0" name="Rectangle 325">
                <a:extLst>
                  <a:ext uri="{FF2B5EF4-FFF2-40B4-BE49-F238E27FC236}">
                    <a16:creationId xmlns:a16="http://schemas.microsoft.com/office/drawing/2014/main" id="{E9C169BA-E263-49E0-A9E8-21DAFC509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1" name="Rectangle 326">
                <a:extLst>
                  <a:ext uri="{FF2B5EF4-FFF2-40B4-BE49-F238E27FC236}">
                    <a16:creationId xmlns:a16="http://schemas.microsoft.com/office/drawing/2014/main" id="{814A57EA-C8A7-44EA-9670-8B270E3B1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2" name="Rectangle 327">
                <a:extLst>
                  <a:ext uri="{FF2B5EF4-FFF2-40B4-BE49-F238E27FC236}">
                    <a16:creationId xmlns:a16="http://schemas.microsoft.com/office/drawing/2014/main" id="{199D33BF-2DA6-4545-BEB2-363A8A49A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3" name="Rectangle 328">
                <a:extLst>
                  <a:ext uri="{FF2B5EF4-FFF2-40B4-BE49-F238E27FC236}">
                    <a16:creationId xmlns:a16="http://schemas.microsoft.com/office/drawing/2014/main" id="{E0543F5C-4427-41EF-8E82-A22B05E76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4" name="Rectangle 329">
                <a:extLst>
                  <a:ext uri="{FF2B5EF4-FFF2-40B4-BE49-F238E27FC236}">
                    <a16:creationId xmlns:a16="http://schemas.microsoft.com/office/drawing/2014/main" id="{F65F4F1C-8053-49B9-858A-8909F01A7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5" name="Rectangle 330">
                <a:extLst>
                  <a:ext uri="{FF2B5EF4-FFF2-40B4-BE49-F238E27FC236}">
                    <a16:creationId xmlns:a16="http://schemas.microsoft.com/office/drawing/2014/main" id="{97E02459-C98C-42BB-88B2-254096918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6" name="Rectangle 331">
                <a:extLst>
                  <a:ext uri="{FF2B5EF4-FFF2-40B4-BE49-F238E27FC236}">
                    <a16:creationId xmlns:a16="http://schemas.microsoft.com/office/drawing/2014/main" id="{F0E61FB0-6C0D-41B4-AA22-B773C7107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7" name="Rectangle 332">
                <a:extLst>
                  <a:ext uri="{FF2B5EF4-FFF2-40B4-BE49-F238E27FC236}">
                    <a16:creationId xmlns:a16="http://schemas.microsoft.com/office/drawing/2014/main" id="{08BBBBBA-EE52-49D4-B169-289AA8520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8" name="Rectangle 333">
                <a:extLst>
                  <a:ext uri="{FF2B5EF4-FFF2-40B4-BE49-F238E27FC236}">
                    <a16:creationId xmlns:a16="http://schemas.microsoft.com/office/drawing/2014/main" id="{9319818F-6D83-4005-B0EC-D33365032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9" name="Rectangle 334">
                <a:extLst>
                  <a:ext uri="{FF2B5EF4-FFF2-40B4-BE49-F238E27FC236}">
                    <a16:creationId xmlns:a16="http://schemas.microsoft.com/office/drawing/2014/main" id="{0108978E-DF90-4262-A2E6-4FD9A86B4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0" name="Rectangle 335">
                <a:extLst>
                  <a:ext uri="{FF2B5EF4-FFF2-40B4-BE49-F238E27FC236}">
                    <a16:creationId xmlns:a16="http://schemas.microsoft.com/office/drawing/2014/main" id="{C11DCB9A-D56A-4788-92C5-6B1BAF979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1" name="Rectangle 336">
                <a:extLst>
                  <a:ext uri="{FF2B5EF4-FFF2-40B4-BE49-F238E27FC236}">
                    <a16:creationId xmlns:a16="http://schemas.microsoft.com/office/drawing/2014/main" id="{6FCA8E54-AB4D-4F3C-960E-099D4BC1A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2" name="Rectangle 337">
                <a:extLst>
                  <a:ext uri="{FF2B5EF4-FFF2-40B4-BE49-F238E27FC236}">
                    <a16:creationId xmlns:a16="http://schemas.microsoft.com/office/drawing/2014/main" id="{439A3611-5942-4336-88C3-6C3160BC8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3" name="Rectangle 338">
                <a:extLst>
                  <a:ext uri="{FF2B5EF4-FFF2-40B4-BE49-F238E27FC236}">
                    <a16:creationId xmlns:a16="http://schemas.microsoft.com/office/drawing/2014/main" id="{D0BEF15D-C76C-4A5F-AD4A-F153C802E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4" name="Rectangle 339">
                <a:extLst>
                  <a:ext uri="{FF2B5EF4-FFF2-40B4-BE49-F238E27FC236}">
                    <a16:creationId xmlns:a16="http://schemas.microsoft.com/office/drawing/2014/main" id="{34B9C07F-A85A-4CA8-8A45-A3076D2D5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5" name="Rectangle 340">
                <a:extLst>
                  <a:ext uri="{FF2B5EF4-FFF2-40B4-BE49-F238E27FC236}">
                    <a16:creationId xmlns:a16="http://schemas.microsoft.com/office/drawing/2014/main" id="{278F2A52-7A1D-4A56-B123-DCCF1C8A0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6" name="Rectangle 341">
                <a:extLst>
                  <a:ext uri="{FF2B5EF4-FFF2-40B4-BE49-F238E27FC236}">
                    <a16:creationId xmlns:a16="http://schemas.microsoft.com/office/drawing/2014/main" id="{23A41F59-545B-4E44-9BD7-B61D9DF91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7" name="Rectangle 342">
                <a:extLst>
                  <a:ext uri="{FF2B5EF4-FFF2-40B4-BE49-F238E27FC236}">
                    <a16:creationId xmlns:a16="http://schemas.microsoft.com/office/drawing/2014/main" id="{2DE50EC4-D793-4340-8EF3-049F55B8B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8" name="Rectangle 343">
                <a:extLst>
                  <a:ext uri="{FF2B5EF4-FFF2-40B4-BE49-F238E27FC236}">
                    <a16:creationId xmlns:a16="http://schemas.microsoft.com/office/drawing/2014/main" id="{75DF9564-8EAE-4E47-8F71-CB851D8D6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9" name="Rectangle 344">
                <a:extLst>
                  <a:ext uri="{FF2B5EF4-FFF2-40B4-BE49-F238E27FC236}">
                    <a16:creationId xmlns:a16="http://schemas.microsoft.com/office/drawing/2014/main" id="{639C2683-B4A5-493C-9214-0361E30E3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0" name="Rectangle 345">
                <a:extLst>
                  <a:ext uri="{FF2B5EF4-FFF2-40B4-BE49-F238E27FC236}">
                    <a16:creationId xmlns:a16="http://schemas.microsoft.com/office/drawing/2014/main" id="{8D759FA7-3805-4520-9233-3E5BA2861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1" name="Rectangle 346">
                <a:extLst>
                  <a:ext uri="{FF2B5EF4-FFF2-40B4-BE49-F238E27FC236}">
                    <a16:creationId xmlns:a16="http://schemas.microsoft.com/office/drawing/2014/main" id="{170A4496-78FE-4918-BBFD-68C2BD4BE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2" name="Rectangle 347">
                <a:extLst>
                  <a:ext uri="{FF2B5EF4-FFF2-40B4-BE49-F238E27FC236}">
                    <a16:creationId xmlns:a16="http://schemas.microsoft.com/office/drawing/2014/main" id="{B635DA2E-1887-4D9F-A8B7-8E29BF2F1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3" name="Rectangle 348">
                <a:extLst>
                  <a:ext uri="{FF2B5EF4-FFF2-40B4-BE49-F238E27FC236}">
                    <a16:creationId xmlns:a16="http://schemas.microsoft.com/office/drawing/2014/main" id="{4557419E-2FCF-4B5A-B3B2-0777B8B3F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4" name="Rectangle 349">
                <a:extLst>
                  <a:ext uri="{FF2B5EF4-FFF2-40B4-BE49-F238E27FC236}">
                    <a16:creationId xmlns:a16="http://schemas.microsoft.com/office/drawing/2014/main" id="{60AB68A0-CA75-439F-ACE6-D9D4630CB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5" name="Rectangle 350">
                <a:extLst>
                  <a:ext uri="{FF2B5EF4-FFF2-40B4-BE49-F238E27FC236}">
                    <a16:creationId xmlns:a16="http://schemas.microsoft.com/office/drawing/2014/main" id="{A4BD2E88-4231-41A3-B211-1A69676DB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6" name="Rectangle 351">
                <a:extLst>
                  <a:ext uri="{FF2B5EF4-FFF2-40B4-BE49-F238E27FC236}">
                    <a16:creationId xmlns:a16="http://schemas.microsoft.com/office/drawing/2014/main" id="{306F87CD-D018-4E84-808E-4522D5B63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7" name="Rectangle 352">
                <a:extLst>
                  <a:ext uri="{FF2B5EF4-FFF2-40B4-BE49-F238E27FC236}">
                    <a16:creationId xmlns:a16="http://schemas.microsoft.com/office/drawing/2014/main" id="{42F7339C-C5C3-4467-8B89-9F2A169AA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8" name="Rectangle 353">
                <a:extLst>
                  <a:ext uri="{FF2B5EF4-FFF2-40B4-BE49-F238E27FC236}">
                    <a16:creationId xmlns:a16="http://schemas.microsoft.com/office/drawing/2014/main" id="{0EBE042D-A70F-4C62-BB56-7AD9B9E54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9" name="Rectangle 354">
                <a:extLst>
                  <a:ext uri="{FF2B5EF4-FFF2-40B4-BE49-F238E27FC236}">
                    <a16:creationId xmlns:a16="http://schemas.microsoft.com/office/drawing/2014/main" id="{5312A17E-03E9-4171-AA99-7B948F304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0" name="Rectangle 355">
                <a:extLst>
                  <a:ext uri="{FF2B5EF4-FFF2-40B4-BE49-F238E27FC236}">
                    <a16:creationId xmlns:a16="http://schemas.microsoft.com/office/drawing/2014/main" id="{28BFA508-DF39-4036-A153-16B4A6FBD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1" name="Rectangle 356">
                <a:extLst>
                  <a:ext uri="{FF2B5EF4-FFF2-40B4-BE49-F238E27FC236}">
                    <a16:creationId xmlns:a16="http://schemas.microsoft.com/office/drawing/2014/main" id="{00251734-E6A3-438D-A86E-85A1DD3CF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2" name="Rectangle 357">
                <a:extLst>
                  <a:ext uri="{FF2B5EF4-FFF2-40B4-BE49-F238E27FC236}">
                    <a16:creationId xmlns:a16="http://schemas.microsoft.com/office/drawing/2014/main" id="{BDCCB1D0-1ADD-4D25-81C3-E8A1418C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3" name="Rectangle 358">
                <a:extLst>
                  <a:ext uri="{FF2B5EF4-FFF2-40B4-BE49-F238E27FC236}">
                    <a16:creationId xmlns:a16="http://schemas.microsoft.com/office/drawing/2014/main" id="{68B0BF90-1C14-45F4-BB21-A880E7448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4" name="Rectangle 359">
                <a:extLst>
                  <a:ext uri="{FF2B5EF4-FFF2-40B4-BE49-F238E27FC236}">
                    <a16:creationId xmlns:a16="http://schemas.microsoft.com/office/drawing/2014/main" id="{2FDB3ED2-0D59-4AD4-A354-ECF4DB925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5" name="Rectangle 360">
                <a:extLst>
                  <a:ext uri="{FF2B5EF4-FFF2-40B4-BE49-F238E27FC236}">
                    <a16:creationId xmlns:a16="http://schemas.microsoft.com/office/drawing/2014/main" id="{5FDE0573-CF8E-47C6-8716-8790F1A93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6" name="Rectangle 361">
                <a:extLst>
                  <a:ext uri="{FF2B5EF4-FFF2-40B4-BE49-F238E27FC236}">
                    <a16:creationId xmlns:a16="http://schemas.microsoft.com/office/drawing/2014/main" id="{6B6E1057-C84C-4083-9CA7-5AB8DB277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7" name="Rectangle 362">
                <a:extLst>
                  <a:ext uri="{FF2B5EF4-FFF2-40B4-BE49-F238E27FC236}">
                    <a16:creationId xmlns:a16="http://schemas.microsoft.com/office/drawing/2014/main" id="{EE2334E8-2CF4-4D85-A1A1-3B7AC7E70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8" name="Rectangle 363">
                <a:extLst>
                  <a:ext uri="{FF2B5EF4-FFF2-40B4-BE49-F238E27FC236}">
                    <a16:creationId xmlns:a16="http://schemas.microsoft.com/office/drawing/2014/main" id="{8EDD3521-697B-435A-97E0-415EB37C4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9" name="Rectangle 364">
                <a:extLst>
                  <a:ext uri="{FF2B5EF4-FFF2-40B4-BE49-F238E27FC236}">
                    <a16:creationId xmlns:a16="http://schemas.microsoft.com/office/drawing/2014/main" id="{2E115CAE-31C9-40E7-AA30-F9D7D512C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0" name="Rectangle 365">
                <a:extLst>
                  <a:ext uri="{FF2B5EF4-FFF2-40B4-BE49-F238E27FC236}">
                    <a16:creationId xmlns:a16="http://schemas.microsoft.com/office/drawing/2014/main" id="{DDBD3CDE-EFAA-4964-A13D-3F7F38637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1" name="Rectangle 366">
                <a:extLst>
                  <a:ext uri="{FF2B5EF4-FFF2-40B4-BE49-F238E27FC236}">
                    <a16:creationId xmlns:a16="http://schemas.microsoft.com/office/drawing/2014/main" id="{8676B72A-39F9-48C9-9841-C05AFDA35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2" name="Rectangle 367">
                <a:extLst>
                  <a:ext uri="{FF2B5EF4-FFF2-40B4-BE49-F238E27FC236}">
                    <a16:creationId xmlns:a16="http://schemas.microsoft.com/office/drawing/2014/main" id="{4B983C2C-BC85-42EF-9E41-079BA4037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3" name="Rectangle 368">
                <a:extLst>
                  <a:ext uri="{FF2B5EF4-FFF2-40B4-BE49-F238E27FC236}">
                    <a16:creationId xmlns:a16="http://schemas.microsoft.com/office/drawing/2014/main" id="{5040C050-7708-40C0-B1A2-BC5087258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4" name="Rectangle 369">
                <a:extLst>
                  <a:ext uri="{FF2B5EF4-FFF2-40B4-BE49-F238E27FC236}">
                    <a16:creationId xmlns:a16="http://schemas.microsoft.com/office/drawing/2014/main" id="{26F33BA5-C12F-48DA-B2D2-769283CE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5" name="Rectangle 370">
                <a:extLst>
                  <a:ext uri="{FF2B5EF4-FFF2-40B4-BE49-F238E27FC236}">
                    <a16:creationId xmlns:a16="http://schemas.microsoft.com/office/drawing/2014/main" id="{70985964-BA9E-4242-985B-1A1D4E975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6" name="Rectangle 371">
                <a:extLst>
                  <a:ext uri="{FF2B5EF4-FFF2-40B4-BE49-F238E27FC236}">
                    <a16:creationId xmlns:a16="http://schemas.microsoft.com/office/drawing/2014/main" id="{56E14F6C-F4D9-4407-8052-8B9BA067A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7" name="Rectangle 372">
                <a:extLst>
                  <a:ext uri="{FF2B5EF4-FFF2-40B4-BE49-F238E27FC236}">
                    <a16:creationId xmlns:a16="http://schemas.microsoft.com/office/drawing/2014/main" id="{51047BD8-20C4-4BDB-B8D8-8347C559B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8" name="Rectangle 373">
                <a:extLst>
                  <a:ext uri="{FF2B5EF4-FFF2-40B4-BE49-F238E27FC236}">
                    <a16:creationId xmlns:a16="http://schemas.microsoft.com/office/drawing/2014/main" id="{44A9ECDB-8252-497C-94EA-666552EE6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9" name="Rectangle 374">
                <a:extLst>
                  <a:ext uri="{FF2B5EF4-FFF2-40B4-BE49-F238E27FC236}">
                    <a16:creationId xmlns:a16="http://schemas.microsoft.com/office/drawing/2014/main" id="{A57CD754-949C-4AB2-9322-6B7B64F82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0" name="Rectangle 375">
                <a:extLst>
                  <a:ext uri="{FF2B5EF4-FFF2-40B4-BE49-F238E27FC236}">
                    <a16:creationId xmlns:a16="http://schemas.microsoft.com/office/drawing/2014/main" id="{E4A69852-061B-48B9-AD52-D8F32D619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1" name="Rectangle 376">
                <a:extLst>
                  <a:ext uri="{FF2B5EF4-FFF2-40B4-BE49-F238E27FC236}">
                    <a16:creationId xmlns:a16="http://schemas.microsoft.com/office/drawing/2014/main" id="{8889551D-650C-46A2-84B7-C73417F9F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2" name="Rectangle 377">
                <a:extLst>
                  <a:ext uri="{FF2B5EF4-FFF2-40B4-BE49-F238E27FC236}">
                    <a16:creationId xmlns:a16="http://schemas.microsoft.com/office/drawing/2014/main" id="{016725FB-1FBA-40ED-B94C-18923D33C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3" name="Rectangle 378">
                <a:extLst>
                  <a:ext uri="{FF2B5EF4-FFF2-40B4-BE49-F238E27FC236}">
                    <a16:creationId xmlns:a16="http://schemas.microsoft.com/office/drawing/2014/main" id="{8A6B968B-9836-4093-AD68-E71E1A628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4" name="Rectangle 379">
                <a:extLst>
                  <a:ext uri="{FF2B5EF4-FFF2-40B4-BE49-F238E27FC236}">
                    <a16:creationId xmlns:a16="http://schemas.microsoft.com/office/drawing/2014/main" id="{F0AF9C1E-86ED-4B25-92CF-D2F917768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5" name="Rectangle 380">
                <a:extLst>
                  <a:ext uri="{FF2B5EF4-FFF2-40B4-BE49-F238E27FC236}">
                    <a16:creationId xmlns:a16="http://schemas.microsoft.com/office/drawing/2014/main" id="{376E82EC-0280-48BB-B113-62FD0D556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6" name="Rectangle 381">
                <a:extLst>
                  <a:ext uri="{FF2B5EF4-FFF2-40B4-BE49-F238E27FC236}">
                    <a16:creationId xmlns:a16="http://schemas.microsoft.com/office/drawing/2014/main" id="{A1802674-F1C0-486B-9B23-623CAA611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7" name="Rectangle 382">
                <a:extLst>
                  <a:ext uri="{FF2B5EF4-FFF2-40B4-BE49-F238E27FC236}">
                    <a16:creationId xmlns:a16="http://schemas.microsoft.com/office/drawing/2014/main" id="{6F38B011-14B2-47E7-94BF-E640CC2C2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8" name="Rectangle 383">
                <a:extLst>
                  <a:ext uri="{FF2B5EF4-FFF2-40B4-BE49-F238E27FC236}">
                    <a16:creationId xmlns:a16="http://schemas.microsoft.com/office/drawing/2014/main" id="{060C431F-EE55-4A20-8679-B4282AB33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9" name="Rectangle 384">
                <a:extLst>
                  <a:ext uri="{FF2B5EF4-FFF2-40B4-BE49-F238E27FC236}">
                    <a16:creationId xmlns:a16="http://schemas.microsoft.com/office/drawing/2014/main" id="{4B3C4A7D-9B29-41CE-B5D3-C421C2C7D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0" name="Rectangle 385">
                <a:extLst>
                  <a:ext uri="{FF2B5EF4-FFF2-40B4-BE49-F238E27FC236}">
                    <a16:creationId xmlns:a16="http://schemas.microsoft.com/office/drawing/2014/main" id="{5B61EC58-DF64-497C-825A-6D4774721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1" name="Rectangle 386">
                <a:extLst>
                  <a:ext uri="{FF2B5EF4-FFF2-40B4-BE49-F238E27FC236}">
                    <a16:creationId xmlns:a16="http://schemas.microsoft.com/office/drawing/2014/main" id="{0AAE30E5-7264-4FCC-BBE2-E3F5E9A97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2" name="Rectangle 387">
                <a:extLst>
                  <a:ext uri="{FF2B5EF4-FFF2-40B4-BE49-F238E27FC236}">
                    <a16:creationId xmlns:a16="http://schemas.microsoft.com/office/drawing/2014/main" id="{F525B82C-4F4C-4B7B-95CD-CC88F7AB8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3" name="Rectangle 388">
                <a:extLst>
                  <a:ext uri="{FF2B5EF4-FFF2-40B4-BE49-F238E27FC236}">
                    <a16:creationId xmlns:a16="http://schemas.microsoft.com/office/drawing/2014/main" id="{6CD424F1-BA61-4619-B4C9-CF6D2260D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4" name="Rectangle 389">
                <a:extLst>
                  <a:ext uri="{FF2B5EF4-FFF2-40B4-BE49-F238E27FC236}">
                    <a16:creationId xmlns:a16="http://schemas.microsoft.com/office/drawing/2014/main" id="{EECC28D2-674D-43EE-8F3D-8075AEAA5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5" name="Rectangle 390">
                <a:extLst>
                  <a:ext uri="{FF2B5EF4-FFF2-40B4-BE49-F238E27FC236}">
                    <a16:creationId xmlns:a16="http://schemas.microsoft.com/office/drawing/2014/main" id="{700AB34E-FB85-479A-AAC1-346B9F93E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6" name="Rectangle 391">
                <a:extLst>
                  <a:ext uri="{FF2B5EF4-FFF2-40B4-BE49-F238E27FC236}">
                    <a16:creationId xmlns:a16="http://schemas.microsoft.com/office/drawing/2014/main" id="{A4FDCC1C-248D-4189-88E6-46B85E23B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7" name="Rectangle 392">
                <a:extLst>
                  <a:ext uri="{FF2B5EF4-FFF2-40B4-BE49-F238E27FC236}">
                    <a16:creationId xmlns:a16="http://schemas.microsoft.com/office/drawing/2014/main" id="{0B6E109A-1383-465D-81AE-7F1933DBE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8" name="Rectangle 393">
                <a:extLst>
                  <a:ext uri="{FF2B5EF4-FFF2-40B4-BE49-F238E27FC236}">
                    <a16:creationId xmlns:a16="http://schemas.microsoft.com/office/drawing/2014/main" id="{0EA55DDD-4F72-4131-AD7F-39A6637A5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9" name="Rectangle 394">
                <a:extLst>
                  <a:ext uri="{FF2B5EF4-FFF2-40B4-BE49-F238E27FC236}">
                    <a16:creationId xmlns:a16="http://schemas.microsoft.com/office/drawing/2014/main" id="{E72ED260-3FE7-480B-BA26-E1A35B08F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0" name="Rectangle 395">
                <a:extLst>
                  <a:ext uri="{FF2B5EF4-FFF2-40B4-BE49-F238E27FC236}">
                    <a16:creationId xmlns:a16="http://schemas.microsoft.com/office/drawing/2014/main" id="{199AF6A5-3FA5-4B47-896C-FAB1CEE8E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1" name="Rectangle 396">
                <a:extLst>
                  <a:ext uri="{FF2B5EF4-FFF2-40B4-BE49-F238E27FC236}">
                    <a16:creationId xmlns:a16="http://schemas.microsoft.com/office/drawing/2014/main" id="{C21B2852-0D05-445B-A500-2C6F0A69D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2" name="Rectangle 397">
                <a:extLst>
                  <a:ext uri="{FF2B5EF4-FFF2-40B4-BE49-F238E27FC236}">
                    <a16:creationId xmlns:a16="http://schemas.microsoft.com/office/drawing/2014/main" id="{D5D7F33D-4DFB-4220-974C-DE33007CC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3" name="Rectangle 398">
                <a:extLst>
                  <a:ext uri="{FF2B5EF4-FFF2-40B4-BE49-F238E27FC236}">
                    <a16:creationId xmlns:a16="http://schemas.microsoft.com/office/drawing/2014/main" id="{011617ED-F30E-44BE-A65B-A1303667E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4" name="Rectangle 399">
                <a:extLst>
                  <a:ext uri="{FF2B5EF4-FFF2-40B4-BE49-F238E27FC236}">
                    <a16:creationId xmlns:a16="http://schemas.microsoft.com/office/drawing/2014/main" id="{73214884-5610-475B-88E1-76760F2E1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5" name="Rectangle 400">
                <a:extLst>
                  <a:ext uri="{FF2B5EF4-FFF2-40B4-BE49-F238E27FC236}">
                    <a16:creationId xmlns:a16="http://schemas.microsoft.com/office/drawing/2014/main" id="{41EEEA7A-D434-4AA9-930C-95E62D1C0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6" name="Rectangle 401">
                <a:extLst>
                  <a:ext uri="{FF2B5EF4-FFF2-40B4-BE49-F238E27FC236}">
                    <a16:creationId xmlns:a16="http://schemas.microsoft.com/office/drawing/2014/main" id="{3E5FAF2D-A1EB-4904-8C42-C786D5AA3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7" name="Rectangle 402">
                <a:extLst>
                  <a:ext uri="{FF2B5EF4-FFF2-40B4-BE49-F238E27FC236}">
                    <a16:creationId xmlns:a16="http://schemas.microsoft.com/office/drawing/2014/main" id="{AFF7D793-01AB-4147-86E4-C500E7749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8" name="Rectangle 403">
                <a:extLst>
                  <a:ext uri="{FF2B5EF4-FFF2-40B4-BE49-F238E27FC236}">
                    <a16:creationId xmlns:a16="http://schemas.microsoft.com/office/drawing/2014/main" id="{81FFCC10-9ECF-4A07-AA2E-5F64C03EC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9" name="Rectangle 404">
                <a:extLst>
                  <a:ext uri="{FF2B5EF4-FFF2-40B4-BE49-F238E27FC236}">
                    <a16:creationId xmlns:a16="http://schemas.microsoft.com/office/drawing/2014/main" id="{D523CC9B-7E45-4E44-B719-99D4288F5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0" name="Rectangle 405">
                <a:extLst>
                  <a:ext uri="{FF2B5EF4-FFF2-40B4-BE49-F238E27FC236}">
                    <a16:creationId xmlns:a16="http://schemas.microsoft.com/office/drawing/2014/main" id="{415C6E2F-2741-4783-A39F-E081460ED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1" name="Rectangle 406">
                <a:extLst>
                  <a:ext uri="{FF2B5EF4-FFF2-40B4-BE49-F238E27FC236}">
                    <a16:creationId xmlns:a16="http://schemas.microsoft.com/office/drawing/2014/main" id="{0156A056-CA8B-4BAE-BEA7-9E80563C7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2" name="Rectangle 407">
                <a:extLst>
                  <a:ext uri="{FF2B5EF4-FFF2-40B4-BE49-F238E27FC236}">
                    <a16:creationId xmlns:a16="http://schemas.microsoft.com/office/drawing/2014/main" id="{AB95102A-F452-46B4-B893-893B9A7A7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3" name="Rectangle 408">
                <a:extLst>
                  <a:ext uri="{FF2B5EF4-FFF2-40B4-BE49-F238E27FC236}">
                    <a16:creationId xmlns:a16="http://schemas.microsoft.com/office/drawing/2014/main" id="{22C7E6AF-EAE0-4B88-947B-7F646543F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4" name="Rectangle 409">
                <a:extLst>
                  <a:ext uri="{FF2B5EF4-FFF2-40B4-BE49-F238E27FC236}">
                    <a16:creationId xmlns:a16="http://schemas.microsoft.com/office/drawing/2014/main" id="{E53EE181-7F4F-4379-99D9-B407A1698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5" name="Rectangle 410">
                <a:extLst>
                  <a:ext uri="{FF2B5EF4-FFF2-40B4-BE49-F238E27FC236}">
                    <a16:creationId xmlns:a16="http://schemas.microsoft.com/office/drawing/2014/main" id="{31F38521-53E2-401A-93DA-9E77A1388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6" name="Rectangle 411">
                <a:extLst>
                  <a:ext uri="{FF2B5EF4-FFF2-40B4-BE49-F238E27FC236}">
                    <a16:creationId xmlns:a16="http://schemas.microsoft.com/office/drawing/2014/main" id="{30A35B8C-C9DD-492F-A69D-3D3667FA7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7" name="Rectangle 412">
                <a:extLst>
                  <a:ext uri="{FF2B5EF4-FFF2-40B4-BE49-F238E27FC236}">
                    <a16:creationId xmlns:a16="http://schemas.microsoft.com/office/drawing/2014/main" id="{5BAE6CDC-6C8A-4229-806B-FBEAE5F68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8" name="Rectangle 413">
                <a:extLst>
                  <a:ext uri="{FF2B5EF4-FFF2-40B4-BE49-F238E27FC236}">
                    <a16:creationId xmlns:a16="http://schemas.microsoft.com/office/drawing/2014/main" id="{C6804665-5411-4423-A24C-AC75949DB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9" name="Rectangle 414">
                <a:extLst>
                  <a:ext uri="{FF2B5EF4-FFF2-40B4-BE49-F238E27FC236}">
                    <a16:creationId xmlns:a16="http://schemas.microsoft.com/office/drawing/2014/main" id="{F7B71A77-C37D-44C9-8052-EA7F70395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0" name="Rectangle 415">
                <a:extLst>
                  <a:ext uri="{FF2B5EF4-FFF2-40B4-BE49-F238E27FC236}">
                    <a16:creationId xmlns:a16="http://schemas.microsoft.com/office/drawing/2014/main" id="{C6E2A07C-9BB2-443C-9882-9EE3736A5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1" name="Rectangle 416">
                <a:extLst>
                  <a:ext uri="{FF2B5EF4-FFF2-40B4-BE49-F238E27FC236}">
                    <a16:creationId xmlns:a16="http://schemas.microsoft.com/office/drawing/2014/main" id="{B473ED31-12E6-4492-93F5-A1878D30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2" name="Rectangle 417">
                <a:extLst>
                  <a:ext uri="{FF2B5EF4-FFF2-40B4-BE49-F238E27FC236}">
                    <a16:creationId xmlns:a16="http://schemas.microsoft.com/office/drawing/2014/main" id="{0E4482E4-5039-4160-AE1B-C1BFF2006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3" name="Rectangle 418">
                <a:extLst>
                  <a:ext uri="{FF2B5EF4-FFF2-40B4-BE49-F238E27FC236}">
                    <a16:creationId xmlns:a16="http://schemas.microsoft.com/office/drawing/2014/main" id="{506F7614-D634-475A-9155-CF9976A8F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4" name="Rectangle 419">
                <a:extLst>
                  <a:ext uri="{FF2B5EF4-FFF2-40B4-BE49-F238E27FC236}">
                    <a16:creationId xmlns:a16="http://schemas.microsoft.com/office/drawing/2014/main" id="{0E51238E-1B43-49BE-9BD0-8A4E09B73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5" name="Rectangle 420">
                <a:extLst>
                  <a:ext uri="{FF2B5EF4-FFF2-40B4-BE49-F238E27FC236}">
                    <a16:creationId xmlns:a16="http://schemas.microsoft.com/office/drawing/2014/main" id="{E1290426-674C-4D23-89E9-68006F9A5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6" name="Rectangle 421">
                <a:extLst>
                  <a:ext uri="{FF2B5EF4-FFF2-40B4-BE49-F238E27FC236}">
                    <a16:creationId xmlns:a16="http://schemas.microsoft.com/office/drawing/2014/main" id="{F53431B9-4180-49B0-8D41-CC683B749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7" name="Rectangle 422">
                <a:extLst>
                  <a:ext uri="{FF2B5EF4-FFF2-40B4-BE49-F238E27FC236}">
                    <a16:creationId xmlns:a16="http://schemas.microsoft.com/office/drawing/2014/main" id="{BB987D52-7B91-4B0D-B49D-BF42D3800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8" name="Rectangle 423">
                <a:extLst>
                  <a:ext uri="{FF2B5EF4-FFF2-40B4-BE49-F238E27FC236}">
                    <a16:creationId xmlns:a16="http://schemas.microsoft.com/office/drawing/2014/main" id="{77FE1CAC-DCD6-4244-B8DE-ED98B2866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9" name="Rectangle 424">
                <a:extLst>
                  <a:ext uri="{FF2B5EF4-FFF2-40B4-BE49-F238E27FC236}">
                    <a16:creationId xmlns:a16="http://schemas.microsoft.com/office/drawing/2014/main" id="{8EC26C9B-FC57-463B-ABBE-D7E17E19F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0" name="Rectangle 425">
                <a:extLst>
                  <a:ext uri="{FF2B5EF4-FFF2-40B4-BE49-F238E27FC236}">
                    <a16:creationId xmlns:a16="http://schemas.microsoft.com/office/drawing/2014/main" id="{7CA2689C-C963-49A7-A238-7FDC3B249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1" name="Rectangle 426">
                <a:extLst>
                  <a:ext uri="{FF2B5EF4-FFF2-40B4-BE49-F238E27FC236}">
                    <a16:creationId xmlns:a16="http://schemas.microsoft.com/office/drawing/2014/main" id="{D3C33811-ADF6-4C61-8E50-F2199D118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2" name="Rectangle 427">
                <a:extLst>
                  <a:ext uri="{FF2B5EF4-FFF2-40B4-BE49-F238E27FC236}">
                    <a16:creationId xmlns:a16="http://schemas.microsoft.com/office/drawing/2014/main" id="{BDE213A9-ACB5-4290-8FC0-39F72B8D5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3" name="Rectangle 428">
                <a:extLst>
                  <a:ext uri="{FF2B5EF4-FFF2-40B4-BE49-F238E27FC236}">
                    <a16:creationId xmlns:a16="http://schemas.microsoft.com/office/drawing/2014/main" id="{70DF2498-DA75-465B-8877-D49341F7C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4" name="Rectangle 429">
                <a:extLst>
                  <a:ext uri="{FF2B5EF4-FFF2-40B4-BE49-F238E27FC236}">
                    <a16:creationId xmlns:a16="http://schemas.microsoft.com/office/drawing/2014/main" id="{5964070C-EA48-4D51-9A04-CB971373A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5" name="Rectangle 430">
                <a:extLst>
                  <a:ext uri="{FF2B5EF4-FFF2-40B4-BE49-F238E27FC236}">
                    <a16:creationId xmlns:a16="http://schemas.microsoft.com/office/drawing/2014/main" id="{29696540-5B8B-4B02-84EA-B9CAFCD5C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6" name="Rectangle 431">
                <a:extLst>
                  <a:ext uri="{FF2B5EF4-FFF2-40B4-BE49-F238E27FC236}">
                    <a16:creationId xmlns:a16="http://schemas.microsoft.com/office/drawing/2014/main" id="{11B0E45F-4C54-4761-AB59-D2F5CF035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7" name="Rectangle 432">
                <a:extLst>
                  <a:ext uri="{FF2B5EF4-FFF2-40B4-BE49-F238E27FC236}">
                    <a16:creationId xmlns:a16="http://schemas.microsoft.com/office/drawing/2014/main" id="{466A3AF9-5FC6-465B-8B15-57DCC2315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8" name="Rectangle 433">
                <a:extLst>
                  <a:ext uri="{FF2B5EF4-FFF2-40B4-BE49-F238E27FC236}">
                    <a16:creationId xmlns:a16="http://schemas.microsoft.com/office/drawing/2014/main" id="{F61EEF22-6811-4421-943D-9EB5D63F6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9" name="Rectangle 434">
                <a:extLst>
                  <a:ext uri="{FF2B5EF4-FFF2-40B4-BE49-F238E27FC236}">
                    <a16:creationId xmlns:a16="http://schemas.microsoft.com/office/drawing/2014/main" id="{2620F423-99A3-4A58-97FF-16D295B6A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0" name="Rectangle 435">
                <a:extLst>
                  <a:ext uri="{FF2B5EF4-FFF2-40B4-BE49-F238E27FC236}">
                    <a16:creationId xmlns:a16="http://schemas.microsoft.com/office/drawing/2014/main" id="{540F08BC-8042-40C3-965F-AB12303E7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1" name="Rectangle 436">
                <a:extLst>
                  <a:ext uri="{FF2B5EF4-FFF2-40B4-BE49-F238E27FC236}">
                    <a16:creationId xmlns:a16="http://schemas.microsoft.com/office/drawing/2014/main" id="{785AF966-1576-405F-9CB0-A68CE0720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2" name="Rectangle 437">
                <a:extLst>
                  <a:ext uri="{FF2B5EF4-FFF2-40B4-BE49-F238E27FC236}">
                    <a16:creationId xmlns:a16="http://schemas.microsoft.com/office/drawing/2014/main" id="{11E7089C-1749-4ECA-A800-ED87AC784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3" name="Rectangle 438">
                <a:extLst>
                  <a:ext uri="{FF2B5EF4-FFF2-40B4-BE49-F238E27FC236}">
                    <a16:creationId xmlns:a16="http://schemas.microsoft.com/office/drawing/2014/main" id="{A889A254-32F1-412F-A1C8-64ACB937E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4" name="Rectangle 439">
                <a:extLst>
                  <a:ext uri="{FF2B5EF4-FFF2-40B4-BE49-F238E27FC236}">
                    <a16:creationId xmlns:a16="http://schemas.microsoft.com/office/drawing/2014/main" id="{06F1E44A-CE7C-4409-A3F9-36781341F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5" name="Rectangle 440">
                <a:extLst>
                  <a:ext uri="{FF2B5EF4-FFF2-40B4-BE49-F238E27FC236}">
                    <a16:creationId xmlns:a16="http://schemas.microsoft.com/office/drawing/2014/main" id="{CD73290D-9FCD-4B8C-B5C7-47E2E7902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6" name="Rectangle 441">
                <a:extLst>
                  <a:ext uri="{FF2B5EF4-FFF2-40B4-BE49-F238E27FC236}">
                    <a16:creationId xmlns:a16="http://schemas.microsoft.com/office/drawing/2014/main" id="{EE4F01A6-0E41-41CC-9737-B5111F4F6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7" name="Rectangle 442">
                <a:extLst>
                  <a:ext uri="{FF2B5EF4-FFF2-40B4-BE49-F238E27FC236}">
                    <a16:creationId xmlns:a16="http://schemas.microsoft.com/office/drawing/2014/main" id="{CF19F66A-EBB1-451B-B0C1-3CFD1B20E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8" name="Rectangle 443">
                <a:extLst>
                  <a:ext uri="{FF2B5EF4-FFF2-40B4-BE49-F238E27FC236}">
                    <a16:creationId xmlns:a16="http://schemas.microsoft.com/office/drawing/2014/main" id="{FB1DF88E-60A5-4C6D-B56D-53246027C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9" name="Rectangle 444">
                <a:extLst>
                  <a:ext uri="{FF2B5EF4-FFF2-40B4-BE49-F238E27FC236}">
                    <a16:creationId xmlns:a16="http://schemas.microsoft.com/office/drawing/2014/main" id="{6BFE4981-BF8A-4817-BF66-040A17E98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0" name="Rectangle 445">
                <a:extLst>
                  <a:ext uri="{FF2B5EF4-FFF2-40B4-BE49-F238E27FC236}">
                    <a16:creationId xmlns:a16="http://schemas.microsoft.com/office/drawing/2014/main" id="{D8E50EA3-9D15-4279-B973-72A2C3F94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1" name="Rectangle 446">
                <a:extLst>
                  <a:ext uri="{FF2B5EF4-FFF2-40B4-BE49-F238E27FC236}">
                    <a16:creationId xmlns:a16="http://schemas.microsoft.com/office/drawing/2014/main" id="{0A9C28E3-22F0-4B22-BD58-38B01EA84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2" name="Rectangle 447">
                <a:extLst>
                  <a:ext uri="{FF2B5EF4-FFF2-40B4-BE49-F238E27FC236}">
                    <a16:creationId xmlns:a16="http://schemas.microsoft.com/office/drawing/2014/main" id="{2671DE19-0616-4EC3-8D1D-9F96B33E7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3" name="Rectangle 448">
                <a:extLst>
                  <a:ext uri="{FF2B5EF4-FFF2-40B4-BE49-F238E27FC236}">
                    <a16:creationId xmlns:a16="http://schemas.microsoft.com/office/drawing/2014/main" id="{30D1F5B8-ECE7-44AF-8E8D-8FEA6D1C9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4" name="Rectangle 449">
                <a:extLst>
                  <a:ext uri="{FF2B5EF4-FFF2-40B4-BE49-F238E27FC236}">
                    <a16:creationId xmlns:a16="http://schemas.microsoft.com/office/drawing/2014/main" id="{6006C8F8-17E7-45F1-A381-B669F5111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5" name="Rectangle 450">
                <a:extLst>
                  <a:ext uri="{FF2B5EF4-FFF2-40B4-BE49-F238E27FC236}">
                    <a16:creationId xmlns:a16="http://schemas.microsoft.com/office/drawing/2014/main" id="{051ACE3F-B5D1-47D0-AED1-F43205B36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6" name="Rectangle 451">
                <a:extLst>
                  <a:ext uri="{FF2B5EF4-FFF2-40B4-BE49-F238E27FC236}">
                    <a16:creationId xmlns:a16="http://schemas.microsoft.com/office/drawing/2014/main" id="{4E8EFF0B-36E8-42B0-8726-9644777D7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7" name="Rectangle 452">
                <a:extLst>
                  <a:ext uri="{FF2B5EF4-FFF2-40B4-BE49-F238E27FC236}">
                    <a16:creationId xmlns:a16="http://schemas.microsoft.com/office/drawing/2014/main" id="{33C4C48D-CC15-4C95-A3A8-801399BBA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8" name="Rectangle 453">
                <a:extLst>
                  <a:ext uri="{FF2B5EF4-FFF2-40B4-BE49-F238E27FC236}">
                    <a16:creationId xmlns:a16="http://schemas.microsoft.com/office/drawing/2014/main" id="{5561336A-14E8-4607-A40F-F5733ECC4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9" name="Rectangle 454">
                <a:extLst>
                  <a:ext uri="{FF2B5EF4-FFF2-40B4-BE49-F238E27FC236}">
                    <a16:creationId xmlns:a16="http://schemas.microsoft.com/office/drawing/2014/main" id="{3D19B81D-F820-4F04-9913-83CEEC325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0" name="Rectangle 455">
                <a:extLst>
                  <a:ext uri="{FF2B5EF4-FFF2-40B4-BE49-F238E27FC236}">
                    <a16:creationId xmlns:a16="http://schemas.microsoft.com/office/drawing/2014/main" id="{EC26EEDD-986B-4E3D-A0F2-37D49A3BE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1" name="Rectangle 456">
                <a:extLst>
                  <a:ext uri="{FF2B5EF4-FFF2-40B4-BE49-F238E27FC236}">
                    <a16:creationId xmlns:a16="http://schemas.microsoft.com/office/drawing/2014/main" id="{4D14BC49-53FE-4023-AABF-1E36420E7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2" name="Rectangle 457">
                <a:extLst>
                  <a:ext uri="{FF2B5EF4-FFF2-40B4-BE49-F238E27FC236}">
                    <a16:creationId xmlns:a16="http://schemas.microsoft.com/office/drawing/2014/main" id="{6FC00629-DEFB-4D29-A1E3-E040E82C8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3" name="Rectangle 458">
                <a:extLst>
                  <a:ext uri="{FF2B5EF4-FFF2-40B4-BE49-F238E27FC236}">
                    <a16:creationId xmlns:a16="http://schemas.microsoft.com/office/drawing/2014/main" id="{5560BAB5-66A7-4F01-9F11-B5824BD07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4" name="Rectangle 459">
                <a:extLst>
                  <a:ext uri="{FF2B5EF4-FFF2-40B4-BE49-F238E27FC236}">
                    <a16:creationId xmlns:a16="http://schemas.microsoft.com/office/drawing/2014/main" id="{7F6B7595-C2FD-4072-B941-5E8147220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5" name="Rectangle 460">
                <a:extLst>
                  <a:ext uri="{FF2B5EF4-FFF2-40B4-BE49-F238E27FC236}">
                    <a16:creationId xmlns:a16="http://schemas.microsoft.com/office/drawing/2014/main" id="{6C5183B8-9518-42B1-9657-E4FC0332F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6" name="Rectangle 461">
                <a:extLst>
                  <a:ext uri="{FF2B5EF4-FFF2-40B4-BE49-F238E27FC236}">
                    <a16:creationId xmlns:a16="http://schemas.microsoft.com/office/drawing/2014/main" id="{A56685ED-D696-440B-937B-1FB612AA3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7" name="Rectangle 462">
                <a:extLst>
                  <a:ext uri="{FF2B5EF4-FFF2-40B4-BE49-F238E27FC236}">
                    <a16:creationId xmlns:a16="http://schemas.microsoft.com/office/drawing/2014/main" id="{25D5BCE5-7ED4-4A16-9068-B3B8B18E1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8" name="Rectangle 463">
                <a:extLst>
                  <a:ext uri="{FF2B5EF4-FFF2-40B4-BE49-F238E27FC236}">
                    <a16:creationId xmlns:a16="http://schemas.microsoft.com/office/drawing/2014/main" id="{9C1BF4DE-08BA-45CF-BED0-26453A3DD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9" name="Rectangle 464">
                <a:extLst>
                  <a:ext uri="{FF2B5EF4-FFF2-40B4-BE49-F238E27FC236}">
                    <a16:creationId xmlns:a16="http://schemas.microsoft.com/office/drawing/2014/main" id="{6DE3F0C4-88FE-4161-A59C-1D8788B6F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90" name="Rectangle 465">
                <a:extLst>
                  <a:ext uri="{FF2B5EF4-FFF2-40B4-BE49-F238E27FC236}">
                    <a16:creationId xmlns:a16="http://schemas.microsoft.com/office/drawing/2014/main" id="{5CD71F01-71FE-463E-80E0-06457702A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91" name="Rectangle 466">
                <a:extLst>
                  <a:ext uri="{FF2B5EF4-FFF2-40B4-BE49-F238E27FC236}">
                    <a16:creationId xmlns:a16="http://schemas.microsoft.com/office/drawing/2014/main" id="{7EEDB882-C71B-46B2-9604-B863BE0D4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92" name="Rectangle 467">
                <a:extLst>
                  <a:ext uri="{FF2B5EF4-FFF2-40B4-BE49-F238E27FC236}">
                    <a16:creationId xmlns:a16="http://schemas.microsoft.com/office/drawing/2014/main" id="{F74BB2DF-33CA-4F0C-8B86-296045A92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93" name="Rectangle 468">
                <a:extLst>
                  <a:ext uri="{FF2B5EF4-FFF2-40B4-BE49-F238E27FC236}">
                    <a16:creationId xmlns:a16="http://schemas.microsoft.com/office/drawing/2014/main" id="{7A1912EC-322C-4D07-AB88-19F27B468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94" name="Rectangle 469">
                <a:extLst>
                  <a:ext uri="{FF2B5EF4-FFF2-40B4-BE49-F238E27FC236}">
                    <a16:creationId xmlns:a16="http://schemas.microsoft.com/office/drawing/2014/main" id="{4A6CB272-D583-46D7-BACA-D54C50992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95" name="Rectangle 470">
                <a:extLst>
                  <a:ext uri="{FF2B5EF4-FFF2-40B4-BE49-F238E27FC236}">
                    <a16:creationId xmlns:a16="http://schemas.microsoft.com/office/drawing/2014/main" id="{DA55CC48-371D-417F-9A4A-8E501C61D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96" name="Rectangle 471">
                <a:extLst>
                  <a:ext uri="{FF2B5EF4-FFF2-40B4-BE49-F238E27FC236}">
                    <a16:creationId xmlns:a16="http://schemas.microsoft.com/office/drawing/2014/main" id="{B5F57827-28DC-4BBE-B087-FC2DB7872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97" name="Rectangle 472">
                <a:extLst>
                  <a:ext uri="{FF2B5EF4-FFF2-40B4-BE49-F238E27FC236}">
                    <a16:creationId xmlns:a16="http://schemas.microsoft.com/office/drawing/2014/main" id="{3BAB4925-F59A-4366-8C24-69A89F56E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98" name="Rectangle 473">
                <a:extLst>
                  <a:ext uri="{FF2B5EF4-FFF2-40B4-BE49-F238E27FC236}">
                    <a16:creationId xmlns:a16="http://schemas.microsoft.com/office/drawing/2014/main" id="{16A62608-782D-4CC0-8211-E8DA26398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99" name="Rectangle 474">
                <a:extLst>
                  <a:ext uri="{FF2B5EF4-FFF2-40B4-BE49-F238E27FC236}">
                    <a16:creationId xmlns:a16="http://schemas.microsoft.com/office/drawing/2014/main" id="{B980F16D-74B5-4673-9EAD-59FD8D41F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00" name="Rectangle 475">
                <a:extLst>
                  <a:ext uri="{FF2B5EF4-FFF2-40B4-BE49-F238E27FC236}">
                    <a16:creationId xmlns:a16="http://schemas.microsoft.com/office/drawing/2014/main" id="{4E19AA48-6DAE-431C-8EE4-C8D0CA2CA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01" name="Rectangle 476">
                <a:extLst>
                  <a:ext uri="{FF2B5EF4-FFF2-40B4-BE49-F238E27FC236}">
                    <a16:creationId xmlns:a16="http://schemas.microsoft.com/office/drawing/2014/main" id="{5211613C-3CBF-447D-847F-7AF38E487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02" name="Rectangle 477">
                <a:extLst>
                  <a:ext uri="{FF2B5EF4-FFF2-40B4-BE49-F238E27FC236}">
                    <a16:creationId xmlns:a16="http://schemas.microsoft.com/office/drawing/2014/main" id="{6BDE63C7-C40B-48CD-9A82-ED86C68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03" name="Rectangle 478">
                <a:extLst>
                  <a:ext uri="{FF2B5EF4-FFF2-40B4-BE49-F238E27FC236}">
                    <a16:creationId xmlns:a16="http://schemas.microsoft.com/office/drawing/2014/main" id="{C56A2DC7-89F1-4141-AA50-C8EDFE409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04" name="Rectangle 479">
                <a:extLst>
                  <a:ext uri="{FF2B5EF4-FFF2-40B4-BE49-F238E27FC236}">
                    <a16:creationId xmlns:a16="http://schemas.microsoft.com/office/drawing/2014/main" id="{E85BF82B-F0DA-4404-8D98-D92490740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05" name="Rectangle 480">
                <a:extLst>
                  <a:ext uri="{FF2B5EF4-FFF2-40B4-BE49-F238E27FC236}">
                    <a16:creationId xmlns:a16="http://schemas.microsoft.com/office/drawing/2014/main" id="{6C5A4705-975A-4892-B663-D53BEDEC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06" name="Rectangle 481">
                <a:extLst>
                  <a:ext uri="{FF2B5EF4-FFF2-40B4-BE49-F238E27FC236}">
                    <a16:creationId xmlns:a16="http://schemas.microsoft.com/office/drawing/2014/main" id="{C67A154F-7812-45C4-A036-34FA1FF98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07" name="Rectangle 482">
                <a:extLst>
                  <a:ext uri="{FF2B5EF4-FFF2-40B4-BE49-F238E27FC236}">
                    <a16:creationId xmlns:a16="http://schemas.microsoft.com/office/drawing/2014/main" id="{392D6116-7FB4-4A9C-8A0E-4FCA75FAC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08" name="Rectangle 483">
                <a:extLst>
                  <a:ext uri="{FF2B5EF4-FFF2-40B4-BE49-F238E27FC236}">
                    <a16:creationId xmlns:a16="http://schemas.microsoft.com/office/drawing/2014/main" id="{27505E06-17A5-4BEE-81FC-997832EE6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09" name="Rectangle 484">
                <a:extLst>
                  <a:ext uri="{FF2B5EF4-FFF2-40B4-BE49-F238E27FC236}">
                    <a16:creationId xmlns:a16="http://schemas.microsoft.com/office/drawing/2014/main" id="{6C5C015F-3115-43B7-8926-75B913ABC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10" name="Rectangle 485">
                <a:extLst>
                  <a:ext uri="{FF2B5EF4-FFF2-40B4-BE49-F238E27FC236}">
                    <a16:creationId xmlns:a16="http://schemas.microsoft.com/office/drawing/2014/main" id="{377BCA31-CEF0-40F8-8162-7298FB40A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11" name="Rectangle 486">
                <a:extLst>
                  <a:ext uri="{FF2B5EF4-FFF2-40B4-BE49-F238E27FC236}">
                    <a16:creationId xmlns:a16="http://schemas.microsoft.com/office/drawing/2014/main" id="{A50E6855-E13D-41AD-811C-5D8723AB5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12" name="Rectangle 487">
                <a:extLst>
                  <a:ext uri="{FF2B5EF4-FFF2-40B4-BE49-F238E27FC236}">
                    <a16:creationId xmlns:a16="http://schemas.microsoft.com/office/drawing/2014/main" id="{FADC99AA-2906-4904-A267-014FFD9F7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13" name="Rectangle 488">
                <a:extLst>
                  <a:ext uri="{FF2B5EF4-FFF2-40B4-BE49-F238E27FC236}">
                    <a16:creationId xmlns:a16="http://schemas.microsoft.com/office/drawing/2014/main" id="{AE22BB06-BBB9-4B0B-9A39-91BDE6680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14" name="Rectangle 489">
                <a:extLst>
                  <a:ext uri="{FF2B5EF4-FFF2-40B4-BE49-F238E27FC236}">
                    <a16:creationId xmlns:a16="http://schemas.microsoft.com/office/drawing/2014/main" id="{81C72B80-E14A-4442-A7B2-49CE156C0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15" name="Rectangle 490">
                <a:extLst>
                  <a:ext uri="{FF2B5EF4-FFF2-40B4-BE49-F238E27FC236}">
                    <a16:creationId xmlns:a16="http://schemas.microsoft.com/office/drawing/2014/main" id="{819E679E-5020-4AB0-8E00-C3E9A5F77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16" name="Rectangle 491">
                <a:extLst>
                  <a:ext uri="{FF2B5EF4-FFF2-40B4-BE49-F238E27FC236}">
                    <a16:creationId xmlns:a16="http://schemas.microsoft.com/office/drawing/2014/main" id="{18B7E0A1-2F54-4C59-847A-BD04EFCC5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17" name="Rectangle 492">
                <a:extLst>
                  <a:ext uri="{FF2B5EF4-FFF2-40B4-BE49-F238E27FC236}">
                    <a16:creationId xmlns:a16="http://schemas.microsoft.com/office/drawing/2014/main" id="{47DA2E6A-D006-4568-95CE-E9185A0D2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18" name="Rectangle 493">
                <a:extLst>
                  <a:ext uri="{FF2B5EF4-FFF2-40B4-BE49-F238E27FC236}">
                    <a16:creationId xmlns:a16="http://schemas.microsoft.com/office/drawing/2014/main" id="{291EF47C-D047-4CED-8897-F05D43365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19" name="Rectangle 494">
                <a:extLst>
                  <a:ext uri="{FF2B5EF4-FFF2-40B4-BE49-F238E27FC236}">
                    <a16:creationId xmlns:a16="http://schemas.microsoft.com/office/drawing/2014/main" id="{ED6EDBDD-C0AF-4A53-9514-2568BCC5C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20" name="Rectangle 495">
                <a:extLst>
                  <a:ext uri="{FF2B5EF4-FFF2-40B4-BE49-F238E27FC236}">
                    <a16:creationId xmlns:a16="http://schemas.microsoft.com/office/drawing/2014/main" id="{F9BF3003-8C74-45E5-AAEC-D72353361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21" name="Rectangle 496">
                <a:extLst>
                  <a:ext uri="{FF2B5EF4-FFF2-40B4-BE49-F238E27FC236}">
                    <a16:creationId xmlns:a16="http://schemas.microsoft.com/office/drawing/2014/main" id="{950800F5-C3EA-4DDE-8CB6-7E78451B9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22" name="Rectangle 497">
                <a:extLst>
                  <a:ext uri="{FF2B5EF4-FFF2-40B4-BE49-F238E27FC236}">
                    <a16:creationId xmlns:a16="http://schemas.microsoft.com/office/drawing/2014/main" id="{C4F5DAD4-1539-4DB2-B189-4562F0F26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23" name="Rectangle 498">
                <a:extLst>
                  <a:ext uri="{FF2B5EF4-FFF2-40B4-BE49-F238E27FC236}">
                    <a16:creationId xmlns:a16="http://schemas.microsoft.com/office/drawing/2014/main" id="{0A3BF206-F892-4EC6-8AA3-3A787E2E2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24" name="Rectangle 499">
                <a:extLst>
                  <a:ext uri="{FF2B5EF4-FFF2-40B4-BE49-F238E27FC236}">
                    <a16:creationId xmlns:a16="http://schemas.microsoft.com/office/drawing/2014/main" id="{A6CEC19F-4682-41F7-BB06-8D2A5D27B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25" name="Rectangle 500">
                <a:extLst>
                  <a:ext uri="{FF2B5EF4-FFF2-40B4-BE49-F238E27FC236}">
                    <a16:creationId xmlns:a16="http://schemas.microsoft.com/office/drawing/2014/main" id="{0C6E9B7D-E1AC-4DB7-B067-6474DD8B5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26" name="Rectangle 501">
                <a:extLst>
                  <a:ext uri="{FF2B5EF4-FFF2-40B4-BE49-F238E27FC236}">
                    <a16:creationId xmlns:a16="http://schemas.microsoft.com/office/drawing/2014/main" id="{336451C7-53AE-4ECC-8403-2B95C3391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27" name="Rectangle 502">
                <a:extLst>
                  <a:ext uri="{FF2B5EF4-FFF2-40B4-BE49-F238E27FC236}">
                    <a16:creationId xmlns:a16="http://schemas.microsoft.com/office/drawing/2014/main" id="{5C93B4D8-35BF-44F0-972E-394846DB9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28" name="Rectangle 503">
                <a:extLst>
                  <a:ext uri="{FF2B5EF4-FFF2-40B4-BE49-F238E27FC236}">
                    <a16:creationId xmlns:a16="http://schemas.microsoft.com/office/drawing/2014/main" id="{5E8F32AE-FD93-4764-B96B-6AC653918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29" name="Rectangle 504">
                <a:extLst>
                  <a:ext uri="{FF2B5EF4-FFF2-40B4-BE49-F238E27FC236}">
                    <a16:creationId xmlns:a16="http://schemas.microsoft.com/office/drawing/2014/main" id="{AE2308D9-80CD-43B4-8EF3-F745CE4FE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30" name="Rectangle 505">
                <a:extLst>
                  <a:ext uri="{FF2B5EF4-FFF2-40B4-BE49-F238E27FC236}">
                    <a16:creationId xmlns:a16="http://schemas.microsoft.com/office/drawing/2014/main" id="{3C815B49-CFE1-4DBF-9700-D0C29B3D4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31" name="Rectangle 506">
                <a:extLst>
                  <a:ext uri="{FF2B5EF4-FFF2-40B4-BE49-F238E27FC236}">
                    <a16:creationId xmlns:a16="http://schemas.microsoft.com/office/drawing/2014/main" id="{9028D829-EE22-4794-9F50-A53E93F15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32" name="Rectangle 507">
                <a:extLst>
                  <a:ext uri="{FF2B5EF4-FFF2-40B4-BE49-F238E27FC236}">
                    <a16:creationId xmlns:a16="http://schemas.microsoft.com/office/drawing/2014/main" id="{088350C1-FCB1-4185-AD1A-6517C569F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33" name="Rectangle 508">
                <a:extLst>
                  <a:ext uri="{FF2B5EF4-FFF2-40B4-BE49-F238E27FC236}">
                    <a16:creationId xmlns:a16="http://schemas.microsoft.com/office/drawing/2014/main" id="{48A17B91-4C87-4930-808F-4E4E7C930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34" name="Rectangle 509">
                <a:extLst>
                  <a:ext uri="{FF2B5EF4-FFF2-40B4-BE49-F238E27FC236}">
                    <a16:creationId xmlns:a16="http://schemas.microsoft.com/office/drawing/2014/main" id="{0571BC4B-1E1F-4A76-A2FE-12E3D5D41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35" name="Rectangle 510">
                <a:extLst>
                  <a:ext uri="{FF2B5EF4-FFF2-40B4-BE49-F238E27FC236}">
                    <a16:creationId xmlns:a16="http://schemas.microsoft.com/office/drawing/2014/main" id="{D744994A-2C08-4B3D-963F-6A896C671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36" name="Rectangle 511">
                <a:extLst>
                  <a:ext uri="{FF2B5EF4-FFF2-40B4-BE49-F238E27FC236}">
                    <a16:creationId xmlns:a16="http://schemas.microsoft.com/office/drawing/2014/main" id="{97E516C4-C254-47FD-BDC7-A101D107A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37" name="Rectangle 512">
                <a:extLst>
                  <a:ext uri="{FF2B5EF4-FFF2-40B4-BE49-F238E27FC236}">
                    <a16:creationId xmlns:a16="http://schemas.microsoft.com/office/drawing/2014/main" id="{C2298D60-99ED-4092-BC0C-BE61EA6B4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38" name="Rectangle 513">
                <a:extLst>
                  <a:ext uri="{FF2B5EF4-FFF2-40B4-BE49-F238E27FC236}">
                    <a16:creationId xmlns:a16="http://schemas.microsoft.com/office/drawing/2014/main" id="{DAB8C9A9-4520-4F3C-ACEA-E053B291D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39" name="Rectangle 514">
                <a:extLst>
                  <a:ext uri="{FF2B5EF4-FFF2-40B4-BE49-F238E27FC236}">
                    <a16:creationId xmlns:a16="http://schemas.microsoft.com/office/drawing/2014/main" id="{B9A12C87-0D98-48C7-8552-21C62ACBC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40" name="Rectangle 515">
                <a:extLst>
                  <a:ext uri="{FF2B5EF4-FFF2-40B4-BE49-F238E27FC236}">
                    <a16:creationId xmlns:a16="http://schemas.microsoft.com/office/drawing/2014/main" id="{C87DB9ED-A597-40DF-9EBE-B6150093F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41" name="Rectangle 516">
                <a:extLst>
                  <a:ext uri="{FF2B5EF4-FFF2-40B4-BE49-F238E27FC236}">
                    <a16:creationId xmlns:a16="http://schemas.microsoft.com/office/drawing/2014/main" id="{379F816F-73E0-4AC1-9110-782712B76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42" name="Rectangle 517">
                <a:extLst>
                  <a:ext uri="{FF2B5EF4-FFF2-40B4-BE49-F238E27FC236}">
                    <a16:creationId xmlns:a16="http://schemas.microsoft.com/office/drawing/2014/main" id="{79A44D16-85D3-451D-9AFD-842A9290D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</p:grpSp>
        <p:sp>
          <p:nvSpPr>
            <p:cNvPr id="6" name="Line 518">
              <a:extLst>
                <a:ext uri="{FF2B5EF4-FFF2-40B4-BE49-F238E27FC236}">
                  <a16:creationId xmlns:a16="http://schemas.microsoft.com/office/drawing/2014/main" id="{AB772288-CF0D-4E91-9B6C-9CD1DD456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8275" y="2927350"/>
              <a:ext cx="3838575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7" name="Line 519">
              <a:extLst>
                <a:ext uri="{FF2B5EF4-FFF2-40B4-BE49-F238E27FC236}">
                  <a16:creationId xmlns:a16="http://schemas.microsoft.com/office/drawing/2014/main" id="{C6DA6547-903E-4D2B-AD27-136A435DB5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927893" y="4707732"/>
              <a:ext cx="356076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8" name="Text Box 520">
              <a:extLst>
                <a:ext uri="{FF2B5EF4-FFF2-40B4-BE49-F238E27FC236}">
                  <a16:creationId xmlns:a16="http://schemas.microsoft.com/office/drawing/2014/main" id="{646237FA-F1B4-44B0-8FB1-C6955050C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400" y="2559050"/>
              <a:ext cx="806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Origin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521">
              <a:extLst>
                <a:ext uri="{FF2B5EF4-FFF2-40B4-BE49-F238E27FC236}">
                  <a16:creationId xmlns:a16="http://schemas.microsoft.com/office/drawing/2014/main" id="{1E89C56F-5ED1-48F5-9D08-224BBCF44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25606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522">
              <a:extLst>
                <a:ext uri="{FF2B5EF4-FFF2-40B4-BE49-F238E27FC236}">
                  <a16:creationId xmlns:a16="http://schemas.microsoft.com/office/drawing/2014/main" id="{3D4A8E2E-9B85-492E-9F5D-D107EC011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4113" y="6273800"/>
              <a:ext cx="285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523">
              <a:extLst>
                <a:ext uri="{FF2B5EF4-FFF2-40B4-BE49-F238E27FC236}">
                  <a16:creationId xmlns:a16="http://schemas.microsoft.com/office/drawing/2014/main" id="{58922575-394E-4BB5-95F4-5126F236E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1575" y="6300788"/>
              <a:ext cx="145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527">
              <a:extLst>
                <a:ext uri="{FF2B5EF4-FFF2-40B4-BE49-F238E27FC236}">
                  <a16:creationId xmlns:a16="http://schemas.microsoft.com/office/drawing/2014/main" id="{2C8CA125-4DDD-4164-8C19-F089FE8AF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1925" y="2919413"/>
              <a:ext cx="228600" cy="228600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600" i="1">
                  <a:latin typeface="Times New Roman" panose="02020603050405020304" pitchFamily="18" charset="0"/>
                </a:rPr>
                <a:t>e</a:t>
              </a:r>
              <a:endParaRPr lang="en-US" altLang="LID4096" sz="1600" i="1">
                <a:latin typeface="Times New Roman" panose="02020603050405020304" pitchFamily="18" charset="0"/>
              </a:endParaRPr>
            </a:p>
          </p:txBody>
        </p:sp>
        <p:grpSp>
          <p:nvGrpSpPr>
            <p:cNvPr id="13" name="Group 528">
              <a:extLst>
                <a:ext uri="{FF2B5EF4-FFF2-40B4-BE49-F238E27FC236}">
                  <a16:creationId xmlns:a16="http://schemas.microsoft.com/office/drawing/2014/main" id="{7732DE0C-A03F-4B08-BE83-36BDD95FBC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500" y="2693988"/>
              <a:ext cx="677863" cy="685800"/>
              <a:chOff x="1752" y="2422"/>
              <a:chExt cx="427" cy="432"/>
            </a:xfrm>
          </p:grpSpPr>
          <p:sp>
            <p:nvSpPr>
              <p:cNvPr id="95" name="Rectangle 529">
                <a:extLst>
                  <a:ext uri="{FF2B5EF4-FFF2-40B4-BE49-F238E27FC236}">
                    <a16:creationId xmlns:a16="http://schemas.microsoft.com/office/drawing/2014/main" id="{01F5864C-6928-4D80-A6AE-48D78FC6F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96" name="Rectangle 530">
                <a:extLst>
                  <a:ext uri="{FF2B5EF4-FFF2-40B4-BE49-F238E27FC236}">
                    <a16:creationId xmlns:a16="http://schemas.microsoft.com/office/drawing/2014/main" id="{E36B1B29-0B39-483F-BA15-BBF7A1E1A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97" name="Rectangle 531">
                <a:extLst>
                  <a:ext uri="{FF2B5EF4-FFF2-40B4-BE49-F238E27FC236}">
                    <a16:creationId xmlns:a16="http://schemas.microsoft.com/office/drawing/2014/main" id="{6DFD6A83-1360-425C-8D42-B55B51B43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98" name="Rectangle 532">
                <a:extLst>
                  <a:ext uri="{FF2B5EF4-FFF2-40B4-BE49-F238E27FC236}">
                    <a16:creationId xmlns:a16="http://schemas.microsoft.com/office/drawing/2014/main" id="{FF341FD8-EAFA-474E-AD87-ECC7C3861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99" name="Rectangle 533">
                <a:extLst>
                  <a:ext uri="{FF2B5EF4-FFF2-40B4-BE49-F238E27FC236}">
                    <a16:creationId xmlns:a16="http://schemas.microsoft.com/office/drawing/2014/main" id="{4AE75502-CE50-4B53-BC63-A2B28D492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100" name="Rectangle 534">
                <a:extLst>
                  <a:ext uri="{FF2B5EF4-FFF2-40B4-BE49-F238E27FC236}">
                    <a16:creationId xmlns:a16="http://schemas.microsoft.com/office/drawing/2014/main" id="{D1DE76EA-BC42-4CAE-A2F3-D68EF8FDC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101" name="Rectangle 535">
                <a:extLst>
                  <a:ext uri="{FF2B5EF4-FFF2-40B4-BE49-F238E27FC236}">
                    <a16:creationId xmlns:a16="http://schemas.microsoft.com/office/drawing/2014/main" id="{E5634521-9ECD-40EE-B50A-0D94B80BE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102" name="Rectangle 536">
                <a:extLst>
                  <a:ext uri="{FF2B5EF4-FFF2-40B4-BE49-F238E27FC236}">
                    <a16:creationId xmlns:a16="http://schemas.microsoft.com/office/drawing/2014/main" id="{C68D2C24-2557-4332-A8E7-F1D695A1E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</p:grpSp>
        <p:grpSp>
          <p:nvGrpSpPr>
            <p:cNvPr id="14" name="Group 579">
              <a:extLst>
                <a:ext uri="{FF2B5EF4-FFF2-40B4-BE49-F238E27FC236}">
                  <a16:creationId xmlns:a16="http://schemas.microsoft.com/office/drawing/2014/main" id="{EB859C06-A604-4330-A636-36875A11F6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3275" y="4510088"/>
              <a:ext cx="677863" cy="685800"/>
              <a:chOff x="2564" y="2228"/>
              <a:chExt cx="427" cy="432"/>
            </a:xfrm>
          </p:grpSpPr>
          <p:sp>
            <p:nvSpPr>
              <p:cNvPr id="85" name="Rectangle 549">
                <a:extLst>
                  <a:ext uri="{FF2B5EF4-FFF2-40B4-BE49-F238E27FC236}">
                    <a16:creationId xmlns:a16="http://schemas.microsoft.com/office/drawing/2014/main" id="{0033022C-E0F9-471B-AC0D-4EC291EC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6" y="2370"/>
                <a:ext cx="144" cy="144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1600" i="1">
                    <a:latin typeface="Times New Roman" panose="02020603050405020304" pitchFamily="18" charset="0"/>
                  </a:rPr>
                  <a:t>e</a:t>
                </a:r>
                <a:endParaRPr lang="en-US" altLang="LID4096" sz="1600" i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86" name="Group 550">
                <a:extLst>
                  <a:ext uri="{FF2B5EF4-FFF2-40B4-BE49-F238E27FC236}">
                    <a16:creationId xmlns:a16="http://schemas.microsoft.com/office/drawing/2014/main" id="{2647E069-39D4-4057-9E6D-EC496C811B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64" y="2228"/>
                <a:ext cx="427" cy="432"/>
                <a:chOff x="1752" y="2422"/>
                <a:chExt cx="427" cy="432"/>
              </a:xfrm>
            </p:grpSpPr>
            <p:sp>
              <p:nvSpPr>
                <p:cNvPr id="87" name="Rectangle 551">
                  <a:extLst>
                    <a:ext uri="{FF2B5EF4-FFF2-40B4-BE49-F238E27FC236}">
                      <a16:creationId xmlns:a16="http://schemas.microsoft.com/office/drawing/2014/main" id="{4FFA86EE-4538-4495-9363-81641209A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2" y="2422"/>
                  <a:ext cx="144" cy="144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88" name="Rectangle 552">
                  <a:extLst>
                    <a:ext uri="{FF2B5EF4-FFF2-40B4-BE49-F238E27FC236}">
                      <a16:creationId xmlns:a16="http://schemas.microsoft.com/office/drawing/2014/main" id="{1FD61D06-EBE7-441F-A769-0EE4C8DFD9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2" y="2568"/>
                  <a:ext cx="144" cy="144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89" name="Rectangle 553">
                  <a:extLst>
                    <a:ext uri="{FF2B5EF4-FFF2-40B4-BE49-F238E27FC236}">
                      <a16:creationId xmlns:a16="http://schemas.microsoft.com/office/drawing/2014/main" id="{DFF98F4D-2E94-4F9E-B73A-5AB1D68B4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2" y="2710"/>
                  <a:ext cx="144" cy="144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90" name="Rectangle 554">
                  <a:extLst>
                    <a:ext uri="{FF2B5EF4-FFF2-40B4-BE49-F238E27FC236}">
                      <a16:creationId xmlns:a16="http://schemas.microsoft.com/office/drawing/2014/main" id="{278E4220-EE95-44FC-B5CB-4D6F76C89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1" y="2422"/>
                  <a:ext cx="144" cy="144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91" name="Rectangle 555">
                  <a:extLst>
                    <a:ext uri="{FF2B5EF4-FFF2-40B4-BE49-F238E27FC236}">
                      <a16:creationId xmlns:a16="http://schemas.microsoft.com/office/drawing/2014/main" id="{2638F079-5D9F-4E31-A3D9-59192AB56B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2422"/>
                  <a:ext cx="144" cy="144"/>
                </a:xfrm>
                <a:prstGeom prst="rect">
                  <a:avLst/>
                </a:prstGeom>
                <a:solidFill>
                  <a:srgbClr val="FF6600">
                    <a:alpha val="50195"/>
                  </a:srgb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92" name="Rectangle 556">
                  <a:extLst>
                    <a:ext uri="{FF2B5EF4-FFF2-40B4-BE49-F238E27FC236}">
                      <a16:creationId xmlns:a16="http://schemas.microsoft.com/office/drawing/2014/main" id="{D5D30078-BAA0-407A-8BBE-A974F6895A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2568"/>
                  <a:ext cx="144" cy="144"/>
                </a:xfrm>
                <a:prstGeom prst="rect">
                  <a:avLst/>
                </a:prstGeom>
                <a:solidFill>
                  <a:srgbClr val="FF6600">
                    <a:alpha val="50195"/>
                  </a:srgb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93" name="Rectangle 557">
                  <a:extLst>
                    <a:ext uri="{FF2B5EF4-FFF2-40B4-BE49-F238E27FC236}">
                      <a16:creationId xmlns:a16="http://schemas.microsoft.com/office/drawing/2014/main" id="{BEA1F0F4-5D84-4ABA-87D0-D84E4F8BA1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1" y="271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94" name="Rectangle 558">
                  <a:extLst>
                    <a:ext uri="{FF2B5EF4-FFF2-40B4-BE49-F238E27FC236}">
                      <a16:creationId xmlns:a16="http://schemas.microsoft.com/office/drawing/2014/main" id="{FC58B028-42F2-4475-9E64-A1B162D2F2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2710"/>
                  <a:ext cx="144" cy="144"/>
                </a:xfrm>
                <a:prstGeom prst="rect">
                  <a:avLst/>
                </a:prstGeom>
                <a:solidFill>
                  <a:srgbClr val="FF6600">
                    <a:alpha val="50195"/>
                  </a:srgb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</p:grpSp>
        </p:grpSp>
        <p:grpSp>
          <p:nvGrpSpPr>
            <p:cNvPr id="15" name="Group 580">
              <a:extLst>
                <a:ext uri="{FF2B5EF4-FFF2-40B4-BE49-F238E27FC236}">
                  <a16:creationId xmlns:a16="http://schemas.microsoft.com/office/drawing/2014/main" id="{0FDB1C16-8794-48D0-B6E8-12A2E26AE4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3338" y="5864225"/>
              <a:ext cx="677862" cy="685800"/>
              <a:chOff x="698" y="3091"/>
              <a:chExt cx="427" cy="432"/>
            </a:xfrm>
          </p:grpSpPr>
          <p:sp>
            <p:nvSpPr>
              <p:cNvPr id="75" name="Rectangle 559">
                <a:extLst>
                  <a:ext uri="{FF2B5EF4-FFF2-40B4-BE49-F238E27FC236}">
                    <a16:creationId xmlns:a16="http://schemas.microsoft.com/office/drawing/2014/main" id="{0AEB83DA-C655-4A43-90C1-DF0BC6F6E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" y="3233"/>
                <a:ext cx="144" cy="144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1600" i="1">
                    <a:latin typeface="Times New Roman" panose="02020603050405020304" pitchFamily="18" charset="0"/>
                  </a:rPr>
                  <a:t>e</a:t>
                </a:r>
                <a:endParaRPr lang="en-US" altLang="LID4096" sz="1600" i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6" name="Group 560">
                <a:extLst>
                  <a:ext uri="{FF2B5EF4-FFF2-40B4-BE49-F238E27FC236}">
                    <a16:creationId xmlns:a16="http://schemas.microsoft.com/office/drawing/2014/main" id="{2635A812-CFE9-4E99-A331-22769BCA2C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8" y="3091"/>
                <a:ext cx="427" cy="432"/>
                <a:chOff x="1752" y="2422"/>
                <a:chExt cx="427" cy="432"/>
              </a:xfrm>
            </p:grpSpPr>
            <p:sp>
              <p:nvSpPr>
                <p:cNvPr id="77" name="Rectangle 561">
                  <a:extLst>
                    <a:ext uri="{FF2B5EF4-FFF2-40B4-BE49-F238E27FC236}">
                      <a16:creationId xmlns:a16="http://schemas.microsoft.com/office/drawing/2014/main" id="{00AFD927-01E4-4FF5-8705-65F935960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2" y="2422"/>
                  <a:ext cx="144" cy="144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78" name="Rectangle 562">
                  <a:extLst>
                    <a:ext uri="{FF2B5EF4-FFF2-40B4-BE49-F238E27FC236}">
                      <a16:creationId xmlns:a16="http://schemas.microsoft.com/office/drawing/2014/main" id="{BF062FEC-51E9-4C14-8B74-D987C6A280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2" y="2568"/>
                  <a:ext cx="144" cy="144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79" name="Rectangle 563">
                  <a:extLst>
                    <a:ext uri="{FF2B5EF4-FFF2-40B4-BE49-F238E27FC236}">
                      <a16:creationId xmlns:a16="http://schemas.microsoft.com/office/drawing/2014/main" id="{288F326F-E019-4C3E-8766-E8E81E2029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2" y="2710"/>
                  <a:ext cx="144" cy="144"/>
                </a:xfrm>
                <a:prstGeom prst="rect">
                  <a:avLst/>
                </a:prstGeom>
                <a:solidFill>
                  <a:srgbClr val="FF6600">
                    <a:alpha val="50195"/>
                  </a:srgb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80" name="Rectangle 564">
                  <a:extLst>
                    <a:ext uri="{FF2B5EF4-FFF2-40B4-BE49-F238E27FC236}">
                      <a16:creationId xmlns:a16="http://schemas.microsoft.com/office/drawing/2014/main" id="{CA4CFBE7-C57F-4280-AB15-3DE2B038E0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1" y="2422"/>
                  <a:ext cx="144" cy="144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81" name="Rectangle 565">
                  <a:extLst>
                    <a:ext uri="{FF2B5EF4-FFF2-40B4-BE49-F238E27FC236}">
                      <a16:creationId xmlns:a16="http://schemas.microsoft.com/office/drawing/2014/main" id="{5F81FCF3-84C3-48EB-9162-06C738E2F8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2422"/>
                  <a:ext cx="144" cy="144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82" name="Rectangle 566">
                  <a:extLst>
                    <a:ext uri="{FF2B5EF4-FFF2-40B4-BE49-F238E27FC236}">
                      <a16:creationId xmlns:a16="http://schemas.microsoft.com/office/drawing/2014/main" id="{969ED565-6782-4996-9B02-BD6B0599F9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2568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83" name="Rectangle 567">
                  <a:extLst>
                    <a:ext uri="{FF2B5EF4-FFF2-40B4-BE49-F238E27FC236}">
                      <a16:creationId xmlns:a16="http://schemas.microsoft.com/office/drawing/2014/main" id="{7C704A19-98A1-4E0E-8891-773302245D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1" y="2710"/>
                  <a:ext cx="144" cy="144"/>
                </a:xfrm>
                <a:prstGeom prst="rect">
                  <a:avLst/>
                </a:prstGeom>
                <a:solidFill>
                  <a:srgbClr val="FF6600">
                    <a:alpha val="50195"/>
                  </a:srgb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84" name="Rectangle 568">
                  <a:extLst>
                    <a:ext uri="{FF2B5EF4-FFF2-40B4-BE49-F238E27FC236}">
                      <a16:creationId xmlns:a16="http://schemas.microsoft.com/office/drawing/2014/main" id="{F1307318-2160-41E9-90F0-046D8F0E57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2710"/>
                  <a:ext cx="144" cy="144"/>
                </a:xfrm>
                <a:prstGeom prst="rect">
                  <a:avLst/>
                </a:prstGeom>
                <a:solidFill>
                  <a:srgbClr val="FF6600">
                    <a:alpha val="50195"/>
                  </a:srgb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</p:grpSp>
        </p:grpSp>
        <p:grpSp>
          <p:nvGrpSpPr>
            <p:cNvPr id="16" name="Group 581">
              <a:extLst>
                <a:ext uri="{FF2B5EF4-FFF2-40B4-BE49-F238E27FC236}">
                  <a16:creationId xmlns:a16="http://schemas.microsoft.com/office/drawing/2014/main" id="{C74E88A6-133A-4A15-9710-D83E0549C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0175" y="2700338"/>
              <a:ext cx="677863" cy="685800"/>
              <a:chOff x="2140" y="1098"/>
              <a:chExt cx="427" cy="432"/>
            </a:xfrm>
          </p:grpSpPr>
          <p:sp>
            <p:nvSpPr>
              <p:cNvPr id="65" name="Rectangle 569">
                <a:extLst>
                  <a:ext uri="{FF2B5EF4-FFF2-40B4-BE49-F238E27FC236}">
                    <a16:creationId xmlns:a16="http://schemas.microsoft.com/office/drawing/2014/main" id="{B16D2DE8-6A70-4BAE-BE17-72A2913EC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240"/>
                <a:ext cx="144" cy="144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1600" i="1">
                    <a:latin typeface="Times New Roman" panose="02020603050405020304" pitchFamily="18" charset="0"/>
                  </a:rPr>
                  <a:t>e</a:t>
                </a:r>
                <a:endParaRPr lang="en-US" altLang="LID4096" sz="1600" i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6" name="Group 570">
                <a:extLst>
                  <a:ext uri="{FF2B5EF4-FFF2-40B4-BE49-F238E27FC236}">
                    <a16:creationId xmlns:a16="http://schemas.microsoft.com/office/drawing/2014/main" id="{01E74015-73B7-4B72-A185-287DD9F0E0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0" y="1098"/>
                <a:ext cx="427" cy="432"/>
                <a:chOff x="1752" y="2422"/>
                <a:chExt cx="427" cy="432"/>
              </a:xfrm>
            </p:grpSpPr>
            <p:sp>
              <p:nvSpPr>
                <p:cNvPr id="67" name="Rectangle 571">
                  <a:extLst>
                    <a:ext uri="{FF2B5EF4-FFF2-40B4-BE49-F238E27FC236}">
                      <a16:creationId xmlns:a16="http://schemas.microsoft.com/office/drawing/2014/main" id="{4D03A354-C559-4875-BF4D-71DCB6D4D5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2" y="2422"/>
                  <a:ext cx="144" cy="144"/>
                </a:xfrm>
                <a:prstGeom prst="rect">
                  <a:avLst/>
                </a:prstGeom>
                <a:solidFill>
                  <a:srgbClr val="FF6600">
                    <a:alpha val="38039"/>
                  </a:srgb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68" name="Rectangle 572">
                  <a:extLst>
                    <a:ext uri="{FF2B5EF4-FFF2-40B4-BE49-F238E27FC236}">
                      <a16:creationId xmlns:a16="http://schemas.microsoft.com/office/drawing/2014/main" id="{697BBEE7-D418-47D6-875A-B937EC620B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2" y="2568"/>
                  <a:ext cx="144" cy="144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69" name="Rectangle 573">
                  <a:extLst>
                    <a:ext uri="{FF2B5EF4-FFF2-40B4-BE49-F238E27FC236}">
                      <a16:creationId xmlns:a16="http://schemas.microsoft.com/office/drawing/2014/main" id="{4957D937-2F81-40ED-A1DC-4F273A87D4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2" y="2710"/>
                  <a:ext cx="144" cy="144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70" name="Rectangle 574">
                  <a:extLst>
                    <a:ext uri="{FF2B5EF4-FFF2-40B4-BE49-F238E27FC236}">
                      <a16:creationId xmlns:a16="http://schemas.microsoft.com/office/drawing/2014/main" id="{D53216B0-A1B7-4CEF-AA74-CAD4367B15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1" y="2422"/>
                  <a:ext cx="144" cy="144"/>
                </a:xfrm>
                <a:prstGeom prst="rect">
                  <a:avLst/>
                </a:prstGeom>
                <a:solidFill>
                  <a:srgbClr val="FF6600">
                    <a:alpha val="38039"/>
                  </a:srgb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71" name="Rectangle 575">
                  <a:extLst>
                    <a:ext uri="{FF2B5EF4-FFF2-40B4-BE49-F238E27FC236}">
                      <a16:creationId xmlns:a16="http://schemas.microsoft.com/office/drawing/2014/main" id="{E025B8EC-4145-44D9-A0B3-692D76D51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2422"/>
                  <a:ext cx="144" cy="144"/>
                </a:xfrm>
                <a:prstGeom prst="rect">
                  <a:avLst/>
                </a:prstGeom>
                <a:solidFill>
                  <a:srgbClr val="FF6600">
                    <a:alpha val="38039"/>
                  </a:srgb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72" name="Rectangle 576">
                  <a:extLst>
                    <a:ext uri="{FF2B5EF4-FFF2-40B4-BE49-F238E27FC236}">
                      <a16:creationId xmlns:a16="http://schemas.microsoft.com/office/drawing/2014/main" id="{BE6EF7C7-4826-4388-B650-DB793349B2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2568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73" name="Rectangle 577">
                  <a:extLst>
                    <a:ext uri="{FF2B5EF4-FFF2-40B4-BE49-F238E27FC236}">
                      <a16:creationId xmlns:a16="http://schemas.microsoft.com/office/drawing/2014/main" id="{BF0DF3BC-B88A-45AE-9C28-C844215C30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1" y="271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74" name="Rectangle 578">
                  <a:extLst>
                    <a:ext uri="{FF2B5EF4-FFF2-40B4-BE49-F238E27FC236}">
                      <a16:creationId xmlns:a16="http://schemas.microsoft.com/office/drawing/2014/main" id="{D6459A04-A400-4A21-9C81-02FEC8878D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271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</p:grpSp>
        </p:grpSp>
        <p:grpSp>
          <p:nvGrpSpPr>
            <p:cNvPr id="17" name="Group 603">
              <a:extLst>
                <a:ext uri="{FF2B5EF4-FFF2-40B4-BE49-F238E27FC236}">
                  <a16:creationId xmlns:a16="http://schemas.microsoft.com/office/drawing/2014/main" id="{5742D2AF-3831-4859-B8D5-188D7ABF87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500" y="5851525"/>
              <a:ext cx="685800" cy="677863"/>
              <a:chOff x="1560" y="3686"/>
              <a:chExt cx="432" cy="427"/>
            </a:xfrm>
          </p:grpSpPr>
          <p:grpSp>
            <p:nvGrpSpPr>
              <p:cNvPr id="55" name="Group 583">
                <a:extLst>
                  <a:ext uri="{FF2B5EF4-FFF2-40B4-BE49-F238E27FC236}">
                    <a16:creationId xmlns:a16="http://schemas.microsoft.com/office/drawing/2014/main" id="{274A5AF7-AE79-419B-AC77-4AA98D4EB2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1562" y="3684"/>
                <a:ext cx="427" cy="432"/>
                <a:chOff x="1752" y="2422"/>
                <a:chExt cx="427" cy="432"/>
              </a:xfrm>
            </p:grpSpPr>
            <p:sp>
              <p:nvSpPr>
                <p:cNvPr id="57" name="Rectangle 584">
                  <a:extLst>
                    <a:ext uri="{FF2B5EF4-FFF2-40B4-BE49-F238E27FC236}">
                      <a16:creationId xmlns:a16="http://schemas.microsoft.com/office/drawing/2014/main" id="{10AC79B4-650A-4465-94C2-B9FB78917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2" y="2422"/>
                  <a:ext cx="144" cy="144"/>
                </a:xfrm>
                <a:prstGeom prst="rect">
                  <a:avLst/>
                </a:prstGeom>
                <a:solidFill>
                  <a:srgbClr val="FF6600">
                    <a:alpha val="49019"/>
                  </a:srgb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58" name="Rectangle 585">
                  <a:extLst>
                    <a:ext uri="{FF2B5EF4-FFF2-40B4-BE49-F238E27FC236}">
                      <a16:creationId xmlns:a16="http://schemas.microsoft.com/office/drawing/2014/main" id="{06E88FB6-6D63-4B67-AED5-C0C21E2B64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2" y="2568"/>
                  <a:ext cx="144" cy="144"/>
                </a:xfrm>
                <a:prstGeom prst="rect">
                  <a:avLst/>
                </a:prstGeom>
                <a:solidFill>
                  <a:srgbClr val="FF6600">
                    <a:alpha val="49019"/>
                  </a:srgb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59" name="Rectangle 586">
                  <a:extLst>
                    <a:ext uri="{FF2B5EF4-FFF2-40B4-BE49-F238E27FC236}">
                      <a16:creationId xmlns:a16="http://schemas.microsoft.com/office/drawing/2014/main" id="{9DB56ADB-7AA1-4BB4-8CA9-40899AEC8A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2" y="2710"/>
                  <a:ext cx="144" cy="144"/>
                </a:xfrm>
                <a:prstGeom prst="rect">
                  <a:avLst/>
                </a:prstGeom>
                <a:solidFill>
                  <a:srgbClr val="FF6600">
                    <a:alpha val="49019"/>
                  </a:srgb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60" name="Rectangle 587">
                  <a:extLst>
                    <a:ext uri="{FF2B5EF4-FFF2-40B4-BE49-F238E27FC236}">
                      <a16:creationId xmlns:a16="http://schemas.microsoft.com/office/drawing/2014/main" id="{E9719685-D884-4EAF-A48E-82AF4CE376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1" y="2422"/>
                  <a:ext cx="144" cy="144"/>
                </a:xfrm>
                <a:prstGeom prst="rect">
                  <a:avLst/>
                </a:prstGeom>
                <a:solidFill>
                  <a:srgbClr val="FF6600">
                    <a:alpha val="49019"/>
                  </a:srgb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61" name="Rectangle 588">
                  <a:extLst>
                    <a:ext uri="{FF2B5EF4-FFF2-40B4-BE49-F238E27FC236}">
                      <a16:creationId xmlns:a16="http://schemas.microsoft.com/office/drawing/2014/main" id="{40C056B4-2459-4CA3-8606-E2DE77178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2422"/>
                  <a:ext cx="144" cy="144"/>
                </a:xfrm>
                <a:prstGeom prst="rect">
                  <a:avLst/>
                </a:prstGeom>
                <a:solidFill>
                  <a:srgbClr val="FF6600">
                    <a:alpha val="49019"/>
                  </a:srgb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62" name="Rectangle 589">
                  <a:extLst>
                    <a:ext uri="{FF2B5EF4-FFF2-40B4-BE49-F238E27FC236}">
                      <a16:creationId xmlns:a16="http://schemas.microsoft.com/office/drawing/2014/main" id="{1A12829E-BB8B-4BC9-A367-01E48FD01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2568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63" name="Rectangle 590">
                  <a:extLst>
                    <a:ext uri="{FF2B5EF4-FFF2-40B4-BE49-F238E27FC236}">
                      <a16:creationId xmlns:a16="http://schemas.microsoft.com/office/drawing/2014/main" id="{A2896CB2-96CE-45C8-9821-B5328ACC80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1" y="271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64" name="Rectangle 591">
                  <a:extLst>
                    <a:ext uri="{FF2B5EF4-FFF2-40B4-BE49-F238E27FC236}">
                      <a16:creationId xmlns:a16="http://schemas.microsoft.com/office/drawing/2014/main" id="{1655DE05-4AE9-4465-95D1-0CB0173026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271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</p:grpSp>
          <p:sp>
            <p:nvSpPr>
              <p:cNvPr id="56" name="Rectangle 601">
                <a:extLst>
                  <a:ext uri="{FF2B5EF4-FFF2-40B4-BE49-F238E27FC236}">
                    <a16:creationId xmlns:a16="http://schemas.microsoft.com/office/drawing/2014/main" id="{78E76833-C8E1-4C9E-A1F0-422DACF6C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3833"/>
                <a:ext cx="144" cy="144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1600" i="1">
                    <a:latin typeface="Times New Roman" panose="02020603050405020304" pitchFamily="18" charset="0"/>
                  </a:rPr>
                  <a:t>e</a:t>
                </a:r>
                <a:endParaRPr lang="en-US" altLang="LID4096" sz="1600" i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604">
              <a:extLst>
                <a:ext uri="{FF2B5EF4-FFF2-40B4-BE49-F238E27FC236}">
                  <a16:creationId xmlns:a16="http://schemas.microsoft.com/office/drawing/2014/main" id="{3B042E0A-FFDB-4102-B191-4AA7F77C2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76925" y="5849938"/>
              <a:ext cx="677863" cy="685800"/>
              <a:chOff x="3702" y="3685"/>
              <a:chExt cx="427" cy="432"/>
            </a:xfrm>
          </p:grpSpPr>
          <p:grpSp>
            <p:nvGrpSpPr>
              <p:cNvPr id="45" name="Group 592">
                <a:extLst>
                  <a:ext uri="{FF2B5EF4-FFF2-40B4-BE49-F238E27FC236}">
                    <a16:creationId xmlns:a16="http://schemas.microsoft.com/office/drawing/2014/main" id="{6D5CC03D-FF65-436D-BE3E-60DE9EF5FC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702" y="3685"/>
                <a:ext cx="427" cy="432"/>
                <a:chOff x="1752" y="2422"/>
                <a:chExt cx="427" cy="432"/>
              </a:xfrm>
            </p:grpSpPr>
            <p:sp>
              <p:nvSpPr>
                <p:cNvPr id="47" name="Rectangle 593">
                  <a:extLst>
                    <a:ext uri="{FF2B5EF4-FFF2-40B4-BE49-F238E27FC236}">
                      <a16:creationId xmlns:a16="http://schemas.microsoft.com/office/drawing/2014/main" id="{5B938640-C288-4D01-8CD1-C66EC7E28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2" y="2422"/>
                  <a:ext cx="144" cy="144"/>
                </a:xfrm>
                <a:prstGeom prst="rect">
                  <a:avLst/>
                </a:prstGeom>
                <a:solidFill>
                  <a:srgbClr val="FF6600">
                    <a:alpha val="49019"/>
                  </a:srgb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48" name="Rectangle 594">
                  <a:extLst>
                    <a:ext uri="{FF2B5EF4-FFF2-40B4-BE49-F238E27FC236}">
                      <a16:creationId xmlns:a16="http://schemas.microsoft.com/office/drawing/2014/main" id="{67204B9C-DA0D-4EA9-A239-EDB7CBB2EE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2" y="2568"/>
                  <a:ext cx="144" cy="144"/>
                </a:xfrm>
                <a:prstGeom prst="rect">
                  <a:avLst/>
                </a:prstGeom>
                <a:solidFill>
                  <a:srgbClr val="FF6600">
                    <a:alpha val="49019"/>
                  </a:srgb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49" name="Rectangle 595">
                  <a:extLst>
                    <a:ext uri="{FF2B5EF4-FFF2-40B4-BE49-F238E27FC236}">
                      <a16:creationId xmlns:a16="http://schemas.microsoft.com/office/drawing/2014/main" id="{9ED675BC-A338-418C-AB72-42A1FC66D9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2" y="2710"/>
                  <a:ext cx="144" cy="144"/>
                </a:xfrm>
                <a:prstGeom prst="rect">
                  <a:avLst/>
                </a:prstGeom>
                <a:solidFill>
                  <a:srgbClr val="FF6600">
                    <a:alpha val="49019"/>
                  </a:srgb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50" name="Rectangle 596">
                  <a:extLst>
                    <a:ext uri="{FF2B5EF4-FFF2-40B4-BE49-F238E27FC236}">
                      <a16:creationId xmlns:a16="http://schemas.microsoft.com/office/drawing/2014/main" id="{F79DA51C-DDD5-4C93-9A4D-94F5674E61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1" y="2422"/>
                  <a:ext cx="144" cy="144"/>
                </a:xfrm>
                <a:prstGeom prst="rect">
                  <a:avLst/>
                </a:prstGeom>
                <a:solidFill>
                  <a:srgbClr val="FF6600">
                    <a:alpha val="49019"/>
                  </a:srgb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51" name="Rectangle 597">
                  <a:extLst>
                    <a:ext uri="{FF2B5EF4-FFF2-40B4-BE49-F238E27FC236}">
                      <a16:creationId xmlns:a16="http://schemas.microsoft.com/office/drawing/2014/main" id="{F3C5C60D-0D41-4E72-A8CD-625329A2A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2422"/>
                  <a:ext cx="144" cy="144"/>
                </a:xfrm>
                <a:prstGeom prst="rect">
                  <a:avLst/>
                </a:prstGeom>
                <a:solidFill>
                  <a:srgbClr val="FF6600">
                    <a:alpha val="49019"/>
                  </a:srgb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52" name="Rectangle 598">
                  <a:extLst>
                    <a:ext uri="{FF2B5EF4-FFF2-40B4-BE49-F238E27FC236}">
                      <a16:creationId xmlns:a16="http://schemas.microsoft.com/office/drawing/2014/main" id="{5DF2434C-3574-43A5-B9A5-7F6FB2DF6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2568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53" name="Rectangle 599">
                  <a:extLst>
                    <a:ext uri="{FF2B5EF4-FFF2-40B4-BE49-F238E27FC236}">
                      <a16:creationId xmlns:a16="http://schemas.microsoft.com/office/drawing/2014/main" id="{6A2691EF-365C-4DA0-B5FC-E1A89F72EC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1" y="271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  <p:sp>
              <p:nvSpPr>
                <p:cNvPr id="54" name="Rectangle 600">
                  <a:extLst>
                    <a:ext uri="{FF2B5EF4-FFF2-40B4-BE49-F238E27FC236}">
                      <a16:creationId xmlns:a16="http://schemas.microsoft.com/office/drawing/2014/main" id="{77BF33B8-561F-451E-90FC-347D23F910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271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en-GB" altLang="LID4096" sz="900"/>
                </a:p>
              </p:txBody>
            </p:sp>
          </p:grpSp>
          <p:sp>
            <p:nvSpPr>
              <p:cNvPr id="46" name="Rectangle 602">
                <a:extLst>
                  <a:ext uri="{FF2B5EF4-FFF2-40B4-BE49-F238E27FC236}">
                    <a16:creationId xmlns:a16="http://schemas.microsoft.com/office/drawing/2014/main" id="{DD30A602-EA24-4E64-9130-B37BE3D60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3827"/>
                <a:ext cx="144" cy="144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1600" i="1">
                    <a:latin typeface="Times New Roman" panose="02020603050405020304" pitchFamily="18" charset="0"/>
                  </a:rPr>
                  <a:t>e</a:t>
                </a:r>
                <a:endParaRPr lang="en-US" altLang="LID4096" sz="1600" i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633">
              <a:extLst>
                <a:ext uri="{FF2B5EF4-FFF2-40B4-BE49-F238E27FC236}">
                  <a16:creationId xmlns:a16="http://schemas.microsoft.com/office/drawing/2014/main" id="{23D5F5EC-56D7-4BDA-81CE-E158FDC6C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088" y="3805238"/>
              <a:ext cx="1136650" cy="1149350"/>
              <a:chOff x="1561" y="2397"/>
              <a:chExt cx="716" cy="724"/>
            </a:xfrm>
          </p:grpSpPr>
          <p:sp>
            <p:nvSpPr>
              <p:cNvPr id="20" name="Rectangle 607">
                <a:extLst>
                  <a:ext uri="{FF2B5EF4-FFF2-40B4-BE49-F238E27FC236}">
                    <a16:creationId xmlns:a16="http://schemas.microsoft.com/office/drawing/2014/main" id="{9B8380E3-CE52-4FB3-A85B-1013FA28F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5" y="2687"/>
                <a:ext cx="144" cy="144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1600" i="1">
                    <a:latin typeface="Times New Roman" panose="02020603050405020304" pitchFamily="18" charset="0"/>
                  </a:rPr>
                  <a:t>e</a:t>
                </a:r>
                <a:endParaRPr lang="en-US" altLang="LID4096" sz="16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609">
                <a:extLst>
                  <a:ext uri="{FF2B5EF4-FFF2-40B4-BE49-F238E27FC236}">
                    <a16:creationId xmlns:a16="http://schemas.microsoft.com/office/drawing/2014/main" id="{DB77B37D-3896-46C0-BFB3-93FAED6A3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" y="2545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22" name="Rectangle 610">
                <a:extLst>
                  <a:ext uri="{FF2B5EF4-FFF2-40B4-BE49-F238E27FC236}">
                    <a16:creationId xmlns:a16="http://schemas.microsoft.com/office/drawing/2014/main" id="{F6D3F563-3E91-4F49-B37F-6D1790064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" y="2691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23" name="Rectangle 611">
                <a:extLst>
                  <a:ext uri="{FF2B5EF4-FFF2-40B4-BE49-F238E27FC236}">
                    <a16:creationId xmlns:a16="http://schemas.microsoft.com/office/drawing/2014/main" id="{ADC2D214-4EAF-4813-9652-289098DF9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" y="2833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24" name="Rectangle 612">
                <a:extLst>
                  <a:ext uri="{FF2B5EF4-FFF2-40B4-BE49-F238E27FC236}">
                    <a16:creationId xmlns:a16="http://schemas.microsoft.com/office/drawing/2014/main" id="{EB57BBCD-9318-4225-8B83-0D791D9EA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2" y="2545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25" name="Rectangle 613">
                <a:extLst>
                  <a:ext uri="{FF2B5EF4-FFF2-40B4-BE49-F238E27FC236}">
                    <a16:creationId xmlns:a16="http://schemas.microsoft.com/office/drawing/2014/main" id="{821315A8-EC79-4FF3-A53A-F8ACBDE32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2545"/>
                <a:ext cx="144" cy="144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26" name="Rectangle 614">
                <a:extLst>
                  <a:ext uri="{FF2B5EF4-FFF2-40B4-BE49-F238E27FC236}">
                    <a16:creationId xmlns:a16="http://schemas.microsoft.com/office/drawing/2014/main" id="{EE33E09E-04C8-4342-BF86-4D411B213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2691"/>
                <a:ext cx="144" cy="144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27" name="Rectangle 615">
                <a:extLst>
                  <a:ext uri="{FF2B5EF4-FFF2-40B4-BE49-F238E27FC236}">
                    <a16:creationId xmlns:a16="http://schemas.microsoft.com/office/drawing/2014/main" id="{6ABDB991-DA71-42B0-A955-E61EF37DD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2" y="283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28" name="Rectangle 616">
                <a:extLst>
                  <a:ext uri="{FF2B5EF4-FFF2-40B4-BE49-F238E27FC236}">
                    <a16:creationId xmlns:a16="http://schemas.microsoft.com/office/drawing/2014/main" id="{53D8D145-5E36-41BB-90A8-872878354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2833"/>
                <a:ext cx="144" cy="144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29" name="Rectangle 617">
                <a:extLst>
                  <a:ext uri="{FF2B5EF4-FFF2-40B4-BE49-F238E27FC236}">
                    <a16:creationId xmlns:a16="http://schemas.microsoft.com/office/drawing/2014/main" id="{C138787C-9A86-4217-B364-23B0EC665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1" y="2545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30" name="Rectangle 618">
                <a:extLst>
                  <a:ext uri="{FF2B5EF4-FFF2-40B4-BE49-F238E27FC236}">
                    <a16:creationId xmlns:a16="http://schemas.microsoft.com/office/drawing/2014/main" id="{53CA89EC-182D-41D4-97F4-07C502B3F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1" y="2691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31" name="Rectangle 619">
                <a:extLst>
                  <a:ext uri="{FF2B5EF4-FFF2-40B4-BE49-F238E27FC236}">
                    <a16:creationId xmlns:a16="http://schemas.microsoft.com/office/drawing/2014/main" id="{63CBADD2-5025-48D7-9A35-86931EF4A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1" y="2833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32" name="Rectangle 620">
                <a:extLst>
                  <a:ext uri="{FF2B5EF4-FFF2-40B4-BE49-F238E27FC236}">
                    <a16:creationId xmlns:a16="http://schemas.microsoft.com/office/drawing/2014/main" id="{44816C5F-DE00-446D-87F0-11936CA69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" y="2545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33" name="Rectangle 621">
                <a:extLst>
                  <a:ext uri="{FF2B5EF4-FFF2-40B4-BE49-F238E27FC236}">
                    <a16:creationId xmlns:a16="http://schemas.microsoft.com/office/drawing/2014/main" id="{5ACFB656-152C-42F8-8BC4-BF61FAAF6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" y="2691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34" name="Rectangle 622">
                <a:extLst>
                  <a:ext uri="{FF2B5EF4-FFF2-40B4-BE49-F238E27FC236}">
                    <a16:creationId xmlns:a16="http://schemas.microsoft.com/office/drawing/2014/main" id="{7074D644-D954-400A-9D56-D6ACFE178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" y="2833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35" name="Rectangle 623">
                <a:extLst>
                  <a:ext uri="{FF2B5EF4-FFF2-40B4-BE49-F238E27FC236}">
                    <a16:creationId xmlns:a16="http://schemas.microsoft.com/office/drawing/2014/main" id="{E5EABDBA-9897-48F3-A821-BA14E6611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" y="2397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36" name="Rectangle 624">
                <a:extLst>
                  <a:ext uri="{FF2B5EF4-FFF2-40B4-BE49-F238E27FC236}">
                    <a16:creationId xmlns:a16="http://schemas.microsoft.com/office/drawing/2014/main" id="{18D36B5C-07AE-494B-B12A-F848F68BD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2" y="2397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37" name="Rectangle 625">
                <a:extLst>
                  <a:ext uri="{FF2B5EF4-FFF2-40B4-BE49-F238E27FC236}">
                    <a16:creationId xmlns:a16="http://schemas.microsoft.com/office/drawing/2014/main" id="{0FC8AA23-EAF8-4026-8E34-0F871164A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2397"/>
                <a:ext cx="144" cy="144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38" name="Rectangle 626">
                <a:extLst>
                  <a:ext uri="{FF2B5EF4-FFF2-40B4-BE49-F238E27FC236}">
                    <a16:creationId xmlns:a16="http://schemas.microsoft.com/office/drawing/2014/main" id="{7C92F8F7-3750-4864-92F2-BBFC6153C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1" y="2397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39" name="Rectangle 627">
                <a:extLst>
                  <a:ext uri="{FF2B5EF4-FFF2-40B4-BE49-F238E27FC236}">
                    <a16:creationId xmlns:a16="http://schemas.microsoft.com/office/drawing/2014/main" id="{F49A73B9-41E3-4B1B-819B-78C88C8CE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" y="2397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40" name="Rectangle 628">
                <a:extLst>
                  <a:ext uri="{FF2B5EF4-FFF2-40B4-BE49-F238E27FC236}">
                    <a16:creationId xmlns:a16="http://schemas.microsoft.com/office/drawing/2014/main" id="{4FFC67B0-9FBA-4354-974F-28150B0D8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" y="2977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41" name="Rectangle 629">
                <a:extLst>
                  <a:ext uri="{FF2B5EF4-FFF2-40B4-BE49-F238E27FC236}">
                    <a16:creationId xmlns:a16="http://schemas.microsoft.com/office/drawing/2014/main" id="{D1E22B0D-DD59-4640-98C9-369E54498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2" y="2977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42" name="Rectangle 630">
                <a:extLst>
                  <a:ext uri="{FF2B5EF4-FFF2-40B4-BE49-F238E27FC236}">
                    <a16:creationId xmlns:a16="http://schemas.microsoft.com/office/drawing/2014/main" id="{193D6A0A-67CE-4AE7-991A-0B3605A84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2977"/>
                <a:ext cx="144" cy="144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43" name="Rectangle 631">
                <a:extLst>
                  <a:ext uri="{FF2B5EF4-FFF2-40B4-BE49-F238E27FC236}">
                    <a16:creationId xmlns:a16="http://schemas.microsoft.com/office/drawing/2014/main" id="{C50F1426-71D9-41AE-920D-3E88E3FDF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1" y="2977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44" name="Rectangle 632">
                <a:extLst>
                  <a:ext uri="{FF2B5EF4-FFF2-40B4-BE49-F238E27FC236}">
                    <a16:creationId xmlns:a16="http://schemas.microsoft.com/office/drawing/2014/main" id="{B0D54FE2-0618-436B-9829-E49CF3F27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" y="2977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915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F6EF-9703-4131-A322-64FCA1FC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2400" dirty="0"/>
              <a:t>Strange Things Happen At The Edges! (cont.…)</a:t>
            </a:r>
            <a:endParaRPr lang="LID4096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3AC7-A901-47F9-BE79-A4F25E41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8" y="1444488"/>
            <a:ext cx="6799262" cy="479596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IE" altLang="LID4096" dirty="0"/>
              <a:t>There are a few approaches to dealing with missing edge pixels: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Omit missing pixels</a:t>
            </a:r>
          </a:p>
          <a:p>
            <a:pPr marL="914400" lvl="2" indent="0" eaLnBrk="1" hangingPunct="1">
              <a:buNone/>
            </a:pPr>
            <a:r>
              <a:rPr lang="en-IE" altLang="LID4096" dirty="0">
                <a:ea typeface="ＭＳ Ｐゴシック" panose="020B0600070205080204" pitchFamily="34" charset="-128"/>
              </a:rPr>
              <a:t>- Only works with some filters</a:t>
            </a:r>
          </a:p>
          <a:p>
            <a:pPr marL="914400" lvl="2" indent="0" eaLnBrk="1" hangingPunct="1">
              <a:buNone/>
            </a:pPr>
            <a:r>
              <a:rPr lang="en-IE" altLang="LID4096" dirty="0">
                <a:ea typeface="ＭＳ Ｐゴシック" panose="020B0600070205080204" pitchFamily="34" charset="-128"/>
              </a:rPr>
              <a:t>- Can add extra code and slow down processing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Pad the image </a:t>
            </a:r>
          </a:p>
          <a:p>
            <a:pPr marL="914400" lvl="2" indent="0" eaLnBrk="1" hangingPunct="1">
              <a:buNone/>
            </a:pPr>
            <a:r>
              <a:rPr lang="en-IE" altLang="LID4096" dirty="0">
                <a:ea typeface="ＭＳ Ｐゴシック" panose="020B0600070205080204" pitchFamily="34" charset="-128"/>
              </a:rPr>
              <a:t>- Typically with either all white or all black pixels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Replicate border pixels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Truncate the image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Allow pixels </a:t>
            </a:r>
            <a:r>
              <a:rPr lang="en-IE" altLang="LID4096" i="1" dirty="0">
                <a:ea typeface="ＭＳ Ｐゴシック" panose="020B0600070205080204" pitchFamily="34" charset="-128"/>
              </a:rPr>
              <a:t>wrap around</a:t>
            </a:r>
            <a:r>
              <a:rPr lang="en-IE" altLang="LID4096" dirty="0">
                <a:ea typeface="ＭＳ Ｐゴシック" panose="020B0600070205080204" pitchFamily="34" charset="-128"/>
              </a:rPr>
              <a:t> the image</a:t>
            </a:r>
          </a:p>
          <a:p>
            <a:pPr marL="914400" lvl="2" indent="0" eaLnBrk="1" hangingPunct="1">
              <a:buNone/>
            </a:pPr>
            <a:r>
              <a:rPr lang="en-IE" altLang="LID4096" dirty="0">
                <a:ea typeface="ＭＳ Ｐゴシック" panose="020B0600070205080204" pitchFamily="34" charset="-128"/>
              </a:rPr>
              <a:t>- Can cause some strange image artefacts</a:t>
            </a:r>
            <a:endParaRPr lang="en-US" altLang="LID4096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70702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F4CC-CF78-49B7-ADE0-14975E46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2800" dirty="0"/>
              <a:t>Simple Neighbourhood Operations Example</a:t>
            </a:r>
            <a:endParaRPr lang="LID4096" sz="2800" dirty="0"/>
          </a:p>
        </p:txBody>
      </p:sp>
      <p:grpSp>
        <p:nvGrpSpPr>
          <p:cNvPr id="4" name="Group 86">
            <a:extLst>
              <a:ext uri="{FF2B5EF4-FFF2-40B4-BE49-F238E27FC236}">
                <a16:creationId xmlns:a16="http://schemas.microsoft.com/office/drawing/2014/main" id="{5B204177-6F6F-4B9E-B4AB-01018C3E6574}"/>
              </a:ext>
            </a:extLst>
          </p:cNvPr>
          <p:cNvGrpSpPr>
            <a:grpSpLocks/>
          </p:cNvGrpSpPr>
          <p:nvPr/>
        </p:nvGrpSpPr>
        <p:grpSpPr bwMode="auto">
          <a:xfrm>
            <a:off x="2306637" y="1623391"/>
            <a:ext cx="4530725" cy="4078288"/>
            <a:chOff x="1419" y="1218"/>
            <a:chExt cx="2854" cy="25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6C7DF7-8602-4DD1-BC68-CF58959C5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123</a:t>
              </a:r>
              <a:endParaRPr lang="en-GB" altLang="LID4096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DE5241-21ED-4236-B852-544803A18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127</a:t>
              </a:r>
              <a:endParaRPr lang="en-GB" altLang="LID4096" sz="1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78D5AF-474B-42E0-A8FF-2B600D6CD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1493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128</a:t>
              </a:r>
              <a:endParaRPr lang="en-GB" altLang="LID4096" sz="1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3C11C0-D3B8-4D2A-9E92-B3B8502A9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493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119</a:t>
              </a:r>
              <a:endParaRPr lang="en-GB" altLang="LID4096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D31C61-C40B-4F9C-8B26-3E42DED7C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115</a:t>
              </a:r>
              <a:endParaRPr lang="en-GB" altLang="LID4096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747605-6B7E-4F8F-AF7D-D2BADF99E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130</a:t>
              </a:r>
              <a:endParaRPr lang="en-GB" altLang="LID4096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BD3E7C-E50C-41DD-A9CA-D7A486F79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140</a:t>
              </a:r>
              <a:endParaRPr lang="en-GB" altLang="LID4096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508839-C432-4D76-886F-08686A0F7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145</a:t>
              </a:r>
              <a:endParaRPr lang="en-GB" altLang="LID4096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8FF8F8-F7E9-4CD3-88CB-A7B9DB44E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1869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148</a:t>
              </a:r>
              <a:endParaRPr lang="en-GB" altLang="LID4096" sz="1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86E532-90F5-4038-ACA2-C82E484D2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869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153</a:t>
              </a:r>
              <a:endParaRPr lang="en-GB" altLang="LID4096" sz="1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761E3D-E7AA-4B84-9089-D6A909B19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167</a:t>
              </a:r>
              <a:endParaRPr lang="en-GB" altLang="LID4096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3095D9-7616-47FA-AB16-833380863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172</a:t>
              </a:r>
              <a:endParaRPr lang="en-GB" altLang="LID4096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D08A71-5030-40CD-92A7-C05B4DF76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133</a:t>
              </a:r>
              <a:endParaRPr lang="en-GB" altLang="LID4096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35B998-32B3-4318-92B6-A018BB172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154</a:t>
              </a:r>
              <a:endParaRPr lang="en-GB" altLang="LID4096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6D846E-D1CC-4ABA-96AF-05E612F1D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2252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183</a:t>
              </a:r>
              <a:endParaRPr lang="en-GB" altLang="LID4096" sz="18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BC04D0D-D15E-4211-A4BE-591A87EE0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252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192</a:t>
              </a:r>
              <a:endParaRPr lang="en-GB" altLang="LID4096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689FC3-FB18-44FF-BF57-D589EBD3E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194</a:t>
              </a:r>
              <a:endParaRPr lang="en-GB" altLang="LID4096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FFB704-0680-47F7-973E-F75D0371C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191</a:t>
              </a:r>
              <a:endParaRPr lang="en-GB" altLang="LID4096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1386DD1-8E0A-4A3E-9074-7AD9DD4B1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194</a:t>
              </a:r>
              <a:endParaRPr lang="en-GB" altLang="LID4096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3DF875-A316-44CF-8E0C-A50829B49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199</a:t>
              </a:r>
              <a:endParaRPr lang="en-GB" altLang="LID4096" sz="1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950586-6DAD-4F9A-9FE3-B7CAC17CE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2628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207</a:t>
              </a:r>
              <a:endParaRPr lang="en-GB" altLang="LID4096" sz="1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F9F11C1-78D7-4F7C-AA24-619C75DB6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628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210</a:t>
              </a:r>
              <a:endParaRPr lang="en-GB" altLang="LID4096" sz="1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E28C0D-8E81-49CA-B1E2-CA15D8E8C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198</a:t>
              </a:r>
              <a:endParaRPr lang="en-GB" altLang="LID4096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FA6A43-BD54-4B9D-99ED-F9EDC1DE2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195</a:t>
              </a:r>
              <a:endParaRPr lang="en-GB" altLang="LID4096" sz="1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793657-5A49-4376-A7CA-0BFEE7ADB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164</a:t>
              </a:r>
              <a:endParaRPr lang="en-GB" altLang="LID4096" sz="1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A15CBAB-3E29-48BB-A3CB-C0282EE72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170</a:t>
              </a:r>
              <a:endParaRPr lang="en-GB" altLang="LID4096" sz="1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27B439-1F8C-4809-88A6-CD340B521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2993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175</a:t>
              </a:r>
              <a:endParaRPr lang="en-GB" altLang="LID4096" sz="1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A5BABEF-8F7E-4C52-99BC-DA6336069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993"/>
              <a:ext cx="383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162</a:t>
              </a:r>
              <a:endParaRPr lang="en-GB" altLang="LID4096" sz="1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9422CD-7185-4FF9-B763-5424BFEF9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173</a:t>
              </a:r>
              <a:endParaRPr lang="en-GB" altLang="LID4096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35789B5-26ED-4A9D-8139-28E3679F9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151</a:t>
              </a:r>
              <a:endParaRPr lang="en-GB" altLang="LID4096" sz="1800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E9D3B6D6-E228-4689-B83B-04D753D86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7" y="1493"/>
              <a:ext cx="260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76C25814-55BC-4B69-ADE8-B38A355F6A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30" y="2560"/>
              <a:ext cx="213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37" name="Text Box 37">
              <a:extLst>
                <a:ext uri="{FF2B5EF4-FFF2-40B4-BE49-F238E27FC236}">
                  <a16:creationId xmlns:a16="http://schemas.microsoft.com/office/drawing/2014/main" id="{3A5B8337-F730-4869-9E19-72070744A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1218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22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LID4096" sz="22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Text Box 38">
              <a:extLst>
                <a:ext uri="{FF2B5EF4-FFF2-40B4-BE49-F238E27FC236}">
                  <a16:creationId xmlns:a16="http://schemas.microsoft.com/office/drawing/2014/main" id="{BB333931-0DF3-4210-BB0A-BC10FE239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9" y="3495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22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LID4096" sz="22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9" name="Group 80">
              <a:extLst>
                <a:ext uri="{FF2B5EF4-FFF2-40B4-BE49-F238E27FC236}">
                  <a16:creationId xmlns:a16="http://schemas.microsoft.com/office/drawing/2014/main" id="{2BAA74C4-1B0F-4ED4-9386-00B2C4217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2" y="2393"/>
              <a:ext cx="361" cy="89"/>
              <a:chOff x="4032" y="2383"/>
              <a:chExt cx="361" cy="89"/>
            </a:xfrm>
          </p:grpSpPr>
          <p:sp>
            <p:nvSpPr>
              <p:cNvPr id="44" name="Oval 77">
                <a:extLst>
                  <a:ext uri="{FF2B5EF4-FFF2-40B4-BE49-F238E27FC236}">
                    <a16:creationId xmlns:a16="http://schemas.microsoft.com/office/drawing/2014/main" id="{A0FA4C4A-3F06-4068-B204-40F64CDA4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LID4096" sz="1800"/>
              </a:p>
            </p:txBody>
          </p:sp>
          <p:sp>
            <p:nvSpPr>
              <p:cNvPr id="45" name="Oval 78">
                <a:extLst>
                  <a:ext uri="{FF2B5EF4-FFF2-40B4-BE49-F238E27FC236}">
                    <a16:creationId xmlns:a16="http://schemas.microsoft.com/office/drawing/2014/main" id="{6F9E4731-3792-4F1A-B6B6-C91926F18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LID4096" sz="1800"/>
              </a:p>
            </p:txBody>
          </p:sp>
          <p:sp>
            <p:nvSpPr>
              <p:cNvPr id="46" name="Oval 79">
                <a:extLst>
                  <a:ext uri="{FF2B5EF4-FFF2-40B4-BE49-F238E27FC236}">
                    <a16:creationId xmlns:a16="http://schemas.microsoft.com/office/drawing/2014/main" id="{0C2CBB97-66C9-4EAD-85CD-6084E2972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LID4096" sz="1800"/>
              </a:p>
            </p:txBody>
          </p:sp>
        </p:grpSp>
        <p:grpSp>
          <p:nvGrpSpPr>
            <p:cNvPr id="40" name="Group 81">
              <a:extLst>
                <a:ext uri="{FF2B5EF4-FFF2-40B4-BE49-F238E27FC236}">
                  <a16:creationId xmlns:a16="http://schemas.microsoft.com/office/drawing/2014/main" id="{2BE1217E-53BF-478A-990E-9836DAC701E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558" y="3562"/>
              <a:ext cx="361" cy="89"/>
              <a:chOff x="4032" y="2383"/>
              <a:chExt cx="361" cy="89"/>
            </a:xfrm>
          </p:grpSpPr>
          <p:sp>
            <p:nvSpPr>
              <p:cNvPr id="41" name="Oval 82">
                <a:extLst>
                  <a:ext uri="{FF2B5EF4-FFF2-40B4-BE49-F238E27FC236}">
                    <a16:creationId xmlns:a16="http://schemas.microsoft.com/office/drawing/2014/main" id="{CF18BE5A-7BFD-48CE-A4EB-C71EB3AE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LID4096" sz="1800"/>
              </a:p>
            </p:txBody>
          </p:sp>
          <p:sp>
            <p:nvSpPr>
              <p:cNvPr id="42" name="Oval 83">
                <a:extLst>
                  <a:ext uri="{FF2B5EF4-FFF2-40B4-BE49-F238E27FC236}">
                    <a16:creationId xmlns:a16="http://schemas.microsoft.com/office/drawing/2014/main" id="{DEBA29A4-57B3-4643-B24D-09812C13D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LID4096" sz="1800"/>
              </a:p>
            </p:txBody>
          </p:sp>
          <p:sp>
            <p:nvSpPr>
              <p:cNvPr id="43" name="Oval 84">
                <a:extLst>
                  <a:ext uri="{FF2B5EF4-FFF2-40B4-BE49-F238E27FC236}">
                    <a16:creationId xmlns:a16="http://schemas.microsoft.com/office/drawing/2014/main" id="{8575CE92-76BB-4613-A42E-FF9F9E34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LID4096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893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720F-6558-44C1-8852-CDDE173E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2400" dirty="0"/>
              <a:t>Strange Things Happen At The Edges! (cont.…)</a:t>
            </a:r>
            <a:endParaRPr lang="LID4096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78A86C-66AD-47E5-A4B7-91CF6CCC2661}"/>
              </a:ext>
            </a:extLst>
          </p:cNvPr>
          <p:cNvGrpSpPr/>
          <p:nvPr/>
        </p:nvGrpSpPr>
        <p:grpSpPr>
          <a:xfrm>
            <a:off x="1172369" y="1736034"/>
            <a:ext cx="6799262" cy="4146896"/>
            <a:chOff x="717550" y="1625600"/>
            <a:chExt cx="8045450" cy="4760913"/>
          </a:xfrm>
        </p:grpSpPr>
        <p:grpSp>
          <p:nvGrpSpPr>
            <p:cNvPr id="5" name="Group 28">
              <a:extLst>
                <a:ext uri="{FF2B5EF4-FFF2-40B4-BE49-F238E27FC236}">
                  <a16:creationId xmlns:a16="http://schemas.microsoft.com/office/drawing/2014/main" id="{F7C0166E-110C-4378-AA30-BAFCBBCF40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550" y="3335338"/>
              <a:ext cx="2503488" cy="1419225"/>
              <a:chOff x="452" y="2000"/>
              <a:chExt cx="1577" cy="894"/>
            </a:xfrm>
          </p:grpSpPr>
          <p:graphicFrame>
            <p:nvGraphicFramePr>
              <p:cNvPr id="18" name="Object 5">
                <a:extLst>
                  <a:ext uri="{FF2B5EF4-FFF2-40B4-BE49-F238E27FC236}">
                    <a16:creationId xmlns:a16="http://schemas.microsoft.com/office/drawing/2014/main" id="{8F9EEC2B-1064-48F0-ABB0-2AC3E844030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13" y="2000"/>
              <a:ext cx="916" cy="8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38" name="CorelPhotoPaint.Image.11" r:id="rId3" imgW="4311405" imgH="2842145" progId="CorelPhotoPaint.Image.11">
                      <p:embed/>
                    </p:oleObj>
                  </mc:Choice>
                  <mc:Fallback>
                    <p:oleObj name="CorelPhotoPaint.Image.11" r:id="rId3" imgW="4311405" imgH="2842145" progId="CorelPhotoPaint.Image.11">
                      <p:embed/>
                      <p:pic>
                        <p:nvPicPr>
                          <p:cNvPr id="53253" name="Object 5">
                            <a:extLst>
                              <a:ext uri="{FF2B5EF4-FFF2-40B4-BE49-F238E27FC236}">
                                <a16:creationId xmlns:a16="http://schemas.microsoft.com/office/drawing/2014/main" id="{98C0EBF7-584A-4719-83BC-498D920CAF5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r="66273" b="50056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3" y="2000"/>
                            <a:ext cx="916" cy="8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Text Box 16">
                <a:extLst>
                  <a:ext uri="{FF2B5EF4-FFF2-40B4-BE49-F238E27FC236}">
                    <a16:creationId xmlns:a16="http://schemas.microsoft.com/office/drawing/2014/main" id="{C0AC784E-C1E6-472F-9312-77B8F22BE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" y="2245"/>
                <a:ext cx="6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/>
                <a:r>
                  <a:rPr lang="en-IE" altLang="LID4096" sz="1800"/>
                  <a:t>Original</a:t>
                </a:r>
                <a:br>
                  <a:rPr lang="en-IE" altLang="LID4096" sz="1800"/>
                </a:br>
                <a:r>
                  <a:rPr lang="en-IE" altLang="LID4096" sz="1800"/>
                  <a:t>Image</a:t>
                </a:r>
                <a:endParaRPr lang="en-US" altLang="LID4096" sz="1800"/>
              </a:p>
            </p:txBody>
          </p:sp>
        </p:grpSp>
        <p:grpSp>
          <p:nvGrpSpPr>
            <p:cNvPr id="6" name="Group 27">
              <a:extLst>
                <a:ext uri="{FF2B5EF4-FFF2-40B4-BE49-F238E27FC236}">
                  <a16:creationId xmlns:a16="http://schemas.microsoft.com/office/drawing/2014/main" id="{CE07F46D-5AEB-4B32-955A-7EE2CBBFE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1200" y="1625600"/>
              <a:ext cx="3502025" cy="1438275"/>
              <a:chOff x="2848" y="854"/>
              <a:chExt cx="2206" cy="906"/>
            </a:xfrm>
          </p:grpSpPr>
          <p:graphicFrame>
            <p:nvGraphicFramePr>
              <p:cNvPr id="16" name="Object 4">
                <a:extLst>
                  <a:ext uri="{FF2B5EF4-FFF2-40B4-BE49-F238E27FC236}">
                    <a16:creationId xmlns:a16="http://schemas.microsoft.com/office/drawing/2014/main" id="{A1337EB9-2824-4499-886B-6D9CEF31BB9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48" y="854"/>
              <a:ext cx="905" cy="9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39" name="CorelPhotoPaint.Image.11" r:id="rId5" imgW="4311405" imgH="2842145" progId="CorelPhotoPaint.Image.11">
                      <p:embed/>
                    </p:oleObj>
                  </mc:Choice>
                  <mc:Fallback>
                    <p:oleObj name="CorelPhotoPaint.Image.11" r:id="rId5" imgW="4311405" imgH="2842145" progId="CorelPhotoPaint.Image.11">
                      <p:embed/>
                      <p:pic>
                        <p:nvPicPr>
                          <p:cNvPr id="53252" name="Object 4">
                            <a:extLst>
                              <a:ext uri="{FF2B5EF4-FFF2-40B4-BE49-F238E27FC236}">
                                <a16:creationId xmlns:a16="http://schemas.microsoft.com/office/drawing/2014/main" id="{0BFC3187-0B9E-4F0D-898B-7728D79D848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33357" r="33322" b="49385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8" y="854"/>
                            <a:ext cx="905" cy="9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Text Box 17">
                <a:extLst>
                  <a:ext uri="{FF2B5EF4-FFF2-40B4-BE49-F238E27FC236}">
                    <a16:creationId xmlns:a16="http://schemas.microsoft.com/office/drawing/2014/main" id="{E913FCBC-E30F-4BEB-B502-933677D41A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3" y="1105"/>
                <a:ext cx="130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IE" altLang="LID4096" sz="1800"/>
                  <a:t>Filtered Image: Zero Padding</a:t>
                </a:r>
                <a:endParaRPr lang="en-US" altLang="LID4096" sz="1800"/>
              </a:p>
            </p:txBody>
          </p:sp>
        </p:grpSp>
        <p:grpSp>
          <p:nvGrpSpPr>
            <p:cNvPr id="7" name="Group 26">
              <a:extLst>
                <a:ext uri="{FF2B5EF4-FFF2-40B4-BE49-F238E27FC236}">
                  <a16:creationId xmlns:a16="http://schemas.microsoft.com/office/drawing/2014/main" id="{34B80DAE-FD9C-495C-9C17-1720FFA0B7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1200" y="3375025"/>
              <a:ext cx="3846513" cy="1339850"/>
              <a:chOff x="2848" y="1999"/>
              <a:chExt cx="2423" cy="844"/>
            </a:xfrm>
          </p:grpSpPr>
          <p:graphicFrame>
            <p:nvGraphicFramePr>
              <p:cNvPr id="14" name="Object 3">
                <a:extLst>
                  <a:ext uri="{FF2B5EF4-FFF2-40B4-BE49-F238E27FC236}">
                    <a16:creationId xmlns:a16="http://schemas.microsoft.com/office/drawing/2014/main" id="{C96091B0-F86C-45D0-9673-609AB2959B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4203766"/>
                  </p:ext>
                </p:extLst>
              </p:nvPr>
            </p:nvGraphicFramePr>
            <p:xfrm>
              <a:off x="2848" y="1999"/>
              <a:ext cx="857" cy="8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40" name="CorelPhotoPaint.Image.11" r:id="rId6" imgW="4311405" imgH="2842145" progId="CorelPhotoPaint.Image.11">
                      <p:embed/>
                    </p:oleObj>
                  </mc:Choice>
                  <mc:Fallback>
                    <p:oleObj name="CorelPhotoPaint.Image.11" r:id="rId6" imgW="4311405" imgH="2842145" progId="CorelPhotoPaint.Image.11">
                      <p:embed/>
                      <p:pic>
                        <p:nvPicPr>
                          <p:cNvPr id="53251" name="Object 3">
                            <a:extLst>
                              <a:ext uri="{FF2B5EF4-FFF2-40B4-BE49-F238E27FC236}">
                                <a16:creationId xmlns:a16="http://schemas.microsoft.com/office/drawing/2014/main" id="{5F8C4B1D-2406-4826-A236-71C6848C000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66313" b="49672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8" y="1999"/>
                            <a:ext cx="857" cy="8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Text Box 18">
                <a:extLst>
                  <a:ext uri="{FF2B5EF4-FFF2-40B4-BE49-F238E27FC236}">
                    <a16:creationId xmlns:a16="http://schemas.microsoft.com/office/drawing/2014/main" id="{918927AD-81CD-4AAF-877D-8A4E9B4E2A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3" y="2219"/>
                <a:ext cx="15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IE" altLang="LID4096" sz="1800"/>
                  <a:t>Filtered Image: Replicate Edge Pixels</a:t>
                </a:r>
                <a:endParaRPr lang="en-US" altLang="LID4096" sz="1800"/>
              </a:p>
            </p:txBody>
          </p:sp>
        </p:grpSp>
        <p:grpSp>
          <p:nvGrpSpPr>
            <p:cNvPr id="8" name="Group 25">
              <a:extLst>
                <a:ext uri="{FF2B5EF4-FFF2-40B4-BE49-F238E27FC236}">
                  <a16:creationId xmlns:a16="http://schemas.microsoft.com/office/drawing/2014/main" id="{068DFCA3-4127-4E69-8708-51B0D1565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1200" y="5046663"/>
              <a:ext cx="4241800" cy="1339850"/>
              <a:chOff x="2848" y="3009"/>
              <a:chExt cx="2672" cy="844"/>
            </a:xfrm>
          </p:grpSpPr>
          <p:graphicFrame>
            <p:nvGraphicFramePr>
              <p:cNvPr id="12" name="Object 2">
                <a:extLst>
                  <a:ext uri="{FF2B5EF4-FFF2-40B4-BE49-F238E27FC236}">
                    <a16:creationId xmlns:a16="http://schemas.microsoft.com/office/drawing/2014/main" id="{8F2EB5F3-E590-4E07-9036-9AF1ADE6F3B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48" y="3009"/>
              <a:ext cx="845" cy="8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41" name="CorelPhotoPaint.Image.11" r:id="rId7" imgW="4311405" imgH="2842145" progId="CorelPhotoPaint.Image.11">
                      <p:embed/>
                    </p:oleObj>
                  </mc:Choice>
                  <mc:Fallback>
                    <p:oleObj name="CorelPhotoPaint.Image.11" r:id="rId7" imgW="4311405" imgH="2842145" progId="CorelPhotoPaint.Image.11">
                      <p:embed/>
                      <p:pic>
                        <p:nvPicPr>
                          <p:cNvPr id="53250" name="Object 2">
                            <a:extLst>
                              <a:ext uri="{FF2B5EF4-FFF2-40B4-BE49-F238E27FC236}">
                                <a16:creationId xmlns:a16="http://schemas.microsoft.com/office/drawing/2014/main" id="{2FA16099-BC9F-4A60-9F49-84F42FCAF58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33609" t="49672" r="33176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8" y="3009"/>
                            <a:ext cx="845" cy="8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Text Box 19">
                <a:extLst>
                  <a:ext uri="{FF2B5EF4-FFF2-40B4-BE49-F238E27FC236}">
                    <a16:creationId xmlns:a16="http://schemas.microsoft.com/office/drawing/2014/main" id="{D65B7461-AA35-491A-99B1-9527385AE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3" y="3229"/>
                <a:ext cx="176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IE" altLang="LID4096" sz="1800"/>
                  <a:t>Filtered Image: </a:t>
                </a:r>
                <a:br>
                  <a:rPr lang="en-IE" altLang="LID4096" sz="1800"/>
                </a:br>
                <a:r>
                  <a:rPr lang="en-IE" altLang="LID4096" sz="1800"/>
                  <a:t>Wrap Around Edge Pixels</a:t>
                </a:r>
                <a:endParaRPr lang="en-US" altLang="LID4096" sz="1800"/>
              </a:p>
            </p:txBody>
          </p:sp>
        </p:grpSp>
        <p:cxnSp>
          <p:nvCxnSpPr>
            <p:cNvPr id="9" name="AutoShape 29">
              <a:extLst>
                <a:ext uri="{FF2B5EF4-FFF2-40B4-BE49-F238E27FC236}">
                  <a16:creationId xmlns:a16="http://schemas.microsoft.com/office/drawing/2014/main" id="{74E04F93-73B1-4145-98F2-BBCFF799A5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21038" y="2344738"/>
              <a:ext cx="1300162" cy="1700212"/>
            </a:xfrm>
            <a:prstGeom prst="curvedConnector3">
              <a:avLst>
                <a:gd name="adj1" fmla="val 49940"/>
              </a:avLst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30">
              <a:extLst>
                <a:ext uri="{FF2B5EF4-FFF2-40B4-BE49-F238E27FC236}">
                  <a16:creationId xmlns:a16="http://schemas.microsoft.com/office/drawing/2014/main" id="{69338254-828C-48B1-B373-CE537FC92C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21038" y="4044950"/>
              <a:ext cx="1300162" cy="0"/>
            </a:xfrm>
            <a:prstGeom prst="straightConnector1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31">
              <a:extLst>
                <a:ext uri="{FF2B5EF4-FFF2-40B4-BE49-F238E27FC236}">
                  <a16:creationId xmlns:a16="http://schemas.microsoft.com/office/drawing/2014/main" id="{EAA63B85-C9B6-49F7-ACFC-D2B13D69D1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21038" y="4044950"/>
              <a:ext cx="1300162" cy="1671638"/>
            </a:xfrm>
            <a:prstGeom prst="curvedConnector3">
              <a:avLst>
                <a:gd name="adj1" fmla="val 49940"/>
              </a:avLst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1311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E2F2BE8-E6BC-4C26-AE7F-363D5D255326}"/>
              </a:ext>
            </a:extLst>
          </p:cNvPr>
          <p:cNvSpPr txBox="1">
            <a:spLocks/>
          </p:cNvSpPr>
          <p:nvPr/>
        </p:nvSpPr>
        <p:spPr bwMode="auto">
          <a:xfrm>
            <a:off x="1177925" y="650878"/>
            <a:ext cx="6797675" cy="27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IE" altLang="en-US" sz="3600" dirty="0">
                <a:ln>
                  <a:noFill/>
                </a:ln>
              </a:rPr>
              <a:t>Material Reference</a:t>
            </a:r>
            <a:endParaRPr lang="en-US" altLang="en-US" sz="3600" dirty="0">
              <a:ln>
                <a:noFill/>
              </a:ln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83B7D-11F5-4B02-9095-BAC852689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3" r="31042"/>
          <a:stretch/>
        </p:blipFill>
        <p:spPr>
          <a:xfrm>
            <a:off x="3258022" y="1451149"/>
            <a:ext cx="2171927" cy="2990850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34C0B1B-52F2-4211-8215-7196BE1850FD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5A89A-951E-45F5-BB4E-3D5CD59D0C31}"/>
              </a:ext>
            </a:extLst>
          </p:cNvPr>
          <p:cNvSpPr/>
          <p:nvPr/>
        </p:nvSpPr>
        <p:spPr>
          <a:xfrm>
            <a:off x="576471" y="4969707"/>
            <a:ext cx="6473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/>
              <a:t>Images and Material </a:t>
            </a:r>
          </a:p>
          <a:p>
            <a:pPr eaLnBrk="1" hangingPunct="1"/>
            <a:r>
              <a:rPr lang="en-US" altLang="en-US" dirty="0"/>
              <a:t>          </a:t>
            </a:r>
            <a:r>
              <a:rPr lang="en-US" altLang="en-US" i="1" dirty="0"/>
              <a:t>From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Rafael C. Gonzalez and Richard E. Wood, </a:t>
            </a:r>
          </a:p>
          <a:p>
            <a:pPr eaLnBrk="1" hangingPunct="1"/>
            <a:r>
              <a:rPr lang="en-US" altLang="en-US" dirty="0"/>
              <a:t>Digital Image Processing, 2</a:t>
            </a:r>
            <a:r>
              <a:rPr lang="en-US" altLang="en-US" baseline="30000" dirty="0"/>
              <a:t>nd</a:t>
            </a:r>
            <a:r>
              <a:rPr lang="en-US" altLang="en-US" dirty="0"/>
              <a:t> Edition.&amp; Internet Resources</a:t>
            </a:r>
          </a:p>
        </p:txBody>
      </p:sp>
    </p:spTree>
    <p:extLst>
      <p:ext uri="{BB962C8B-B14F-4D97-AF65-F5344CB8AC3E}">
        <p14:creationId xmlns:p14="http://schemas.microsoft.com/office/powerpoint/2010/main" val="423464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972D-4290-42B5-AF04-FE42299E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Correlation &amp; Convolution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B3DB-75CC-4AC3-8318-D063B179D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8" y="1497496"/>
            <a:ext cx="6799262" cy="474295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The filtering we have been talking about so far is referred to as </a:t>
            </a:r>
            <a:r>
              <a:rPr lang="en-IE" altLang="LID4096" i="1" dirty="0"/>
              <a:t>correlation </a:t>
            </a:r>
            <a:r>
              <a:rPr lang="en-IE" altLang="LID4096" dirty="0"/>
              <a:t>with the filter itself referred to as the </a:t>
            </a:r>
            <a:r>
              <a:rPr lang="en-IE" altLang="LID4096" i="1" dirty="0"/>
              <a:t>correlation kernel</a:t>
            </a:r>
            <a:endParaRPr lang="en-IE" altLang="LID4096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i="1" dirty="0"/>
              <a:t>Convolution</a:t>
            </a:r>
            <a:r>
              <a:rPr lang="en-IE" altLang="LID4096" dirty="0"/>
              <a:t> is a similar operation, with just one subtle difference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For symmetric filters it makes no difference</a:t>
            </a:r>
            <a:endParaRPr lang="en-US" altLang="LID4096" i="1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EEFF2A-E5C8-42D5-8422-72D9843EBD91}"/>
              </a:ext>
            </a:extLst>
          </p:cNvPr>
          <p:cNvGrpSpPr/>
          <p:nvPr/>
        </p:nvGrpSpPr>
        <p:grpSpPr>
          <a:xfrm>
            <a:off x="1015307" y="3631096"/>
            <a:ext cx="3631097" cy="2027583"/>
            <a:chOff x="631032" y="4049713"/>
            <a:chExt cx="4187031" cy="2233612"/>
          </a:xfrm>
        </p:grpSpPr>
        <p:grpSp>
          <p:nvGrpSpPr>
            <p:cNvPr id="5" name="Group 29">
              <a:extLst>
                <a:ext uri="{FF2B5EF4-FFF2-40B4-BE49-F238E27FC236}">
                  <a16:creationId xmlns:a16="http://schemas.microsoft.com/office/drawing/2014/main" id="{D0A48483-6745-4301-803C-5163AFD477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7200" y="4049713"/>
              <a:ext cx="1820863" cy="1979612"/>
              <a:chOff x="1818" y="2371"/>
              <a:chExt cx="1147" cy="1247"/>
            </a:xfrm>
          </p:grpSpPr>
          <p:grpSp>
            <p:nvGrpSpPr>
              <p:cNvPr id="19" name="Group 4">
                <a:extLst>
                  <a:ext uri="{FF2B5EF4-FFF2-40B4-BE49-F238E27FC236}">
                    <a16:creationId xmlns:a16="http://schemas.microsoft.com/office/drawing/2014/main" id="{50687523-F399-47CC-9C22-793C36D9ED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8" y="2371"/>
                <a:ext cx="988" cy="983"/>
                <a:chOff x="3696" y="2149"/>
                <a:chExt cx="988" cy="983"/>
              </a:xfrm>
            </p:grpSpPr>
            <p:sp>
              <p:nvSpPr>
                <p:cNvPr id="21" name="Rectangle 5">
                  <a:extLst>
                    <a:ext uri="{FF2B5EF4-FFF2-40B4-BE49-F238E27FC236}">
                      <a16:creationId xmlns:a16="http://schemas.microsoft.com/office/drawing/2014/main" id="{590A85B9-AEF6-4F8F-B441-D1A633DE4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149"/>
                  <a:ext cx="329" cy="329"/>
                </a:xfrm>
                <a:prstGeom prst="rect">
                  <a:avLst/>
                </a:prstGeom>
                <a:solidFill>
                  <a:srgbClr val="99CCFF">
                    <a:alpha val="18823"/>
                  </a:srgbClr>
                </a:solidFill>
                <a:ln w="25400">
                  <a:solidFill>
                    <a:srgbClr val="00008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IE" altLang="LID4096" i="1">
                      <a:latin typeface="Times New Roman" panose="02020603050405020304" pitchFamily="18" charset="0"/>
                    </a:rPr>
                    <a:t>r</a:t>
                  </a:r>
                  <a:endParaRPr lang="en-US" altLang="LID4096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6">
                  <a:extLst>
                    <a:ext uri="{FF2B5EF4-FFF2-40B4-BE49-F238E27FC236}">
                      <a16:creationId xmlns:a16="http://schemas.microsoft.com/office/drawing/2014/main" id="{B2ADB042-F6B4-4C2E-A5D1-C7D2186443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5" y="2149"/>
                  <a:ext cx="330" cy="329"/>
                </a:xfrm>
                <a:prstGeom prst="rect">
                  <a:avLst/>
                </a:prstGeom>
                <a:solidFill>
                  <a:srgbClr val="99CCFF">
                    <a:alpha val="18823"/>
                  </a:srgbClr>
                </a:solidFill>
                <a:ln w="25400">
                  <a:solidFill>
                    <a:srgbClr val="00008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IE" altLang="LID4096" i="1">
                      <a:latin typeface="Times New Roman" panose="02020603050405020304" pitchFamily="18" charset="0"/>
                    </a:rPr>
                    <a:t>s</a:t>
                  </a:r>
                  <a:endParaRPr lang="en-US" altLang="LID4096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7">
                  <a:extLst>
                    <a:ext uri="{FF2B5EF4-FFF2-40B4-BE49-F238E27FC236}">
                      <a16:creationId xmlns:a16="http://schemas.microsoft.com/office/drawing/2014/main" id="{D2BA181E-8A10-4C35-BA0F-ADEFAC5BC3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5" y="2149"/>
                  <a:ext cx="329" cy="329"/>
                </a:xfrm>
                <a:prstGeom prst="rect">
                  <a:avLst/>
                </a:prstGeom>
                <a:solidFill>
                  <a:srgbClr val="99CCFF">
                    <a:alpha val="18823"/>
                  </a:srgbClr>
                </a:solidFill>
                <a:ln w="25400">
                  <a:solidFill>
                    <a:srgbClr val="00008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IE" altLang="LID4096" i="1">
                      <a:latin typeface="Times New Roman" panose="02020603050405020304" pitchFamily="18" charset="0"/>
                    </a:rPr>
                    <a:t>t</a:t>
                  </a:r>
                  <a:endParaRPr lang="en-US" altLang="LID4096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8">
                  <a:extLst>
                    <a:ext uri="{FF2B5EF4-FFF2-40B4-BE49-F238E27FC236}">
                      <a16:creationId xmlns:a16="http://schemas.microsoft.com/office/drawing/2014/main" id="{8A09D875-B99A-4817-AD74-06DF042680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474"/>
                  <a:ext cx="329" cy="329"/>
                </a:xfrm>
                <a:prstGeom prst="rect">
                  <a:avLst/>
                </a:prstGeom>
                <a:solidFill>
                  <a:srgbClr val="99CCFF">
                    <a:alpha val="18823"/>
                  </a:srgbClr>
                </a:solidFill>
                <a:ln w="25400">
                  <a:solidFill>
                    <a:srgbClr val="00008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IE" altLang="LID4096" i="1">
                      <a:latin typeface="Times New Roman" panose="02020603050405020304" pitchFamily="18" charset="0"/>
                    </a:rPr>
                    <a:t>u</a:t>
                  </a:r>
                  <a:endParaRPr lang="en-US" altLang="LID4096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9">
                  <a:extLst>
                    <a:ext uri="{FF2B5EF4-FFF2-40B4-BE49-F238E27FC236}">
                      <a16:creationId xmlns:a16="http://schemas.microsoft.com/office/drawing/2014/main" id="{10A3227F-061B-4CB4-91CA-42E3470FAB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5" y="2474"/>
                  <a:ext cx="330" cy="329"/>
                </a:xfrm>
                <a:prstGeom prst="rect">
                  <a:avLst/>
                </a:prstGeom>
                <a:solidFill>
                  <a:srgbClr val="000080">
                    <a:alpha val="18823"/>
                  </a:srgbClr>
                </a:solidFill>
                <a:ln w="25400">
                  <a:solidFill>
                    <a:srgbClr val="00008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IE" altLang="LID4096" i="1">
                      <a:latin typeface="Times New Roman" panose="02020603050405020304" pitchFamily="18" charset="0"/>
                    </a:rPr>
                    <a:t>v</a:t>
                  </a:r>
                  <a:endParaRPr lang="el-GR" altLang="LID4096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" name="Rectangle 10">
                  <a:extLst>
                    <a:ext uri="{FF2B5EF4-FFF2-40B4-BE49-F238E27FC236}">
                      <a16:creationId xmlns:a16="http://schemas.microsoft.com/office/drawing/2014/main" id="{B5E74B6C-C223-4FAA-BC7F-489C8CD26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5" y="2474"/>
                  <a:ext cx="329" cy="329"/>
                </a:xfrm>
                <a:prstGeom prst="rect">
                  <a:avLst/>
                </a:prstGeom>
                <a:solidFill>
                  <a:srgbClr val="99CCFF">
                    <a:alpha val="18823"/>
                  </a:srgbClr>
                </a:solidFill>
                <a:ln w="25400">
                  <a:solidFill>
                    <a:srgbClr val="00008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IE" altLang="LID4096" i="1">
                      <a:latin typeface="Times New Roman" panose="02020603050405020304" pitchFamily="18" charset="0"/>
                    </a:rPr>
                    <a:t>w</a:t>
                  </a:r>
                  <a:endParaRPr lang="en-US" altLang="LID4096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" name="Rectangle 11">
                  <a:extLst>
                    <a:ext uri="{FF2B5EF4-FFF2-40B4-BE49-F238E27FC236}">
                      <a16:creationId xmlns:a16="http://schemas.microsoft.com/office/drawing/2014/main" id="{D8E9E0C1-CEDB-4ADB-A900-1070378E5C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803"/>
                  <a:ext cx="329" cy="329"/>
                </a:xfrm>
                <a:prstGeom prst="rect">
                  <a:avLst/>
                </a:prstGeom>
                <a:solidFill>
                  <a:srgbClr val="99CCFF">
                    <a:alpha val="18823"/>
                  </a:srgbClr>
                </a:solidFill>
                <a:ln w="25400">
                  <a:solidFill>
                    <a:srgbClr val="00008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IE" altLang="LID4096" i="1">
                      <a:latin typeface="Times New Roman" panose="02020603050405020304" pitchFamily="18" charset="0"/>
                    </a:rPr>
                    <a:t>x</a:t>
                  </a:r>
                  <a:endParaRPr lang="en-US" altLang="LID4096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" name="Rectangle 12">
                  <a:extLst>
                    <a:ext uri="{FF2B5EF4-FFF2-40B4-BE49-F238E27FC236}">
                      <a16:creationId xmlns:a16="http://schemas.microsoft.com/office/drawing/2014/main" id="{2D0FA19F-63B7-4D40-9EB6-5C2388EB7B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5" y="2803"/>
                  <a:ext cx="330" cy="329"/>
                </a:xfrm>
                <a:prstGeom prst="rect">
                  <a:avLst/>
                </a:prstGeom>
                <a:solidFill>
                  <a:srgbClr val="99CCFF">
                    <a:alpha val="18823"/>
                  </a:srgbClr>
                </a:solidFill>
                <a:ln w="25400">
                  <a:solidFill>
                    <a:srgbClr val="00008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IE" altLang="LID4096" i="1">
                      <a:latin typeface="Times New Roman" panose="02020603050405020304" pitchFamily="18" charset="0"/>
                    </a:rPr>
                    <a:t>y</a:t>
                  </a:r>
                  <a:endParaRPr lang="en-US" altLang="LID4096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" name="Rectangle 13">
                  <a:extLst>
                    <a:ext uri="{FF2B5EF4-FFF2-40B4-BE49-F238E27FC236}">
                      <a16:creationId xmlns:a16="http://schemas.microsoft.com/office/drawing/2014/main" id="{BE147045-6544-4950-B058-8F9B4F966C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5" y="2803"/>
                  <a:ext cx="329" cy="329"/>
                </a:xfrm>
                <a:prstGeom prst="rect">
                  <a:avLst/>
                </a:prstGeom>
                <a:solidFill>
                  <a:srgbClr val="99CCFF">
                    <a:alpha val="18823"/>
                  </a:srgbClr>
                </a:solidFill>
                <a:ln w="25400">
                  <a:solidFill>
                    <a:srgbClr val="00008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IE" altLang="LID4096" i="1">
                      <a:latin typeface="Times New Roman" panose="02020603050405020304" pitchFamily="18" charset="0"/>
                    </a:rPr>
                    <a:t>z</a:t>
                  </a:r>
                  <a:endParaRPr lang="en-US" altLang="LID4096" i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" name="Text Box 15">
                <a:extLst>
                  <a:ext uri="{FF2B5EF4-FFF2-40B4-BE49-F238E27FC236}">
                    <a16:creationId xmlns:a16="http://schemas.microsoft.com/office/drawing/2014/main" id="{941DB98B-B718-43C3-8CC6-38F6FB0007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8" y="3387"/>
                <a:ext cx="11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1800" b="1"/>
                  <a:t>Filter</a:t>
                </a:r>
                <a:endParaRPr lang="en-US" altLang="LID4096" sz="1800" b="1"/>
              </a:p>
            </p:txBody>
          </p:sp>
        </p:grpSp>
        <p:grpSp>
          <p:nvGrpSpPr>
            <p:cNvPr id="6" name="Group 28">
              <a:extLst>
                <a:ext uri="{FF2B5EF4-FFF2-40B4-BE49-F238E27FC236}">
                  <a16:creationId xmlns:a16="http://schemas.microsoft.com/office/drawing/2014/main" id="{33D5F521-E0EB-4D73-B463-FDA294E92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032" y="4049713"/>
              <a:ext cx="1820862" cy="2233612"/>
              <a:chOff x="449" y="2371"/>
              <a:chExt cx="1147" cy="1407"/>
            </a:xfrm>
          </p:grpSpPr>
          <p:grpSp>
            <p:nvGrpSpPr>
              <p:cNvPr id="8" name="Group 16">
                <a:extLst>
                  <a:ext uri="{FF2B5EF4-FFF2-40B4-BE49-F238E27FC236}">
                    <a16:creationId xmlns:a16="http://schemas.microsoft.com/office/drawing/2014/main" id="{6FEAF4A2-02B8-4763-85DC-A42A7EB3F3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2371"/>
                <a:ext cx="988" cy="983"/>
                <a:chOff x="3689" y="895"/>
                <a:chExt cx="988" cy="983"/>
              </a:xfrm>
            </p:grpSpPr>
            <p:sp>
              <p:nvSpPr>
                <p:cNvPr id="10" name="Rectangle 17">
                  <a:extLst>
                    <a:ext uri="{FF2B5EF4-FFF2-40B4-BE49-F238E27FC236}">
                      <a16:creationId xmlns:a16="http://schemas.microsoft.com/office/drawing/2014/main" id="{BA6552DF-51DB-4C07-B278-7FE8FD39A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9" y="895"/>
                  <a:ext cx="329" cy="32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IE" altLang="LID4096" i="1">
                      <a:latin typeface="Times New Roman" panose="02020603050405020304" pitchFamily="18" charset="0"/>
                    </a:rPr>
                    <a:t>a</a:t>
                  </a:r>
                  <a:endParaRPr lang="en-US" altLang="LID4096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" name="Rectangle 18">
                  <a:extLst>
                    <a:ext uri="{FF2B5EF4-FFF2-40B4-BE49-F238E27FC236}">
                      <a16:creationId xmlns:a16="http://schemas.microsoft.com/office/drawing/2014/main" id="{C74EDA68-071D-4138-A674-2B596C0C75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8" y="895"/>
                  <a:ext cx="330" cy="32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IE" altLang="LID4096" i="1">
                      <a:latin typeface="Times New Roman" panose="02020603050405020304" pitchFamily="18" charset="0"/>
                    </a:rPr>
                    <a:t>b</a:t>
                  </a:r>
                  <a:endParaRPr lang="en-US" altLang="LID4096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" name="Rectangle 19">
                  <a:extLst>
                    <a:ext uri="{FF2B5EF4-FFF2-40B4-BE49-F238E27FC236}">
                      <a16:creationId xmlns:a16="http://schemas.microsoft.com/office/drawing/2014/main" id="{C7620FFC-1DCB-4710-AD18-C317EE6F0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48" y="895"/>
                  <a:ext cx="329" cy="32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IE" altLang="LID4096" i="1">
                      <a:latin typeface="Times New Roman" panose="02020603050405020304" pitchFamily="18" charset="0"/>
                    </a:rPr>
                    <a:t>c</a:t>
                  </a:r>
                  <a:endParaRPr lang="en-US" altLang="LID4096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" name="Rectangle 20">
                  <a:extLst>
                    <a:ext uri="{FF2B5EF4-FFF2-40B4-BE49-F238E27FC236}">
                      <a16:creationId xmlns:a16="http://schemas.microsoft.com/office/drawing/2014/main" id="{76BF48E9-6031-4137-82C1-2E10951F78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9" y="1220"/>
                  <a:ext cx="329" cy="32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IE" altLang="LID4096" i="1" dirty="0">
                      <a:latin typeface="Times New Roman" panose="02020603050405020304" pitchFamily="18" charset="0"/>
                    </a:rPr>
                    <a:t>d</a:t>
                  </a:r>
                  <a:endParaRPr lang="en-US" altLang="LID4096" i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21">
                  <a:extLst>
                    <a:ext uri="{FF2B5EF4-FFF2-40B4-BE49-F238E27FC236}">
                      <a16:creationId xmlns:a16="http://schemas.microsoft.com/office/drawing/2014/main" id="{C713C770-BD20-4290-99EB-E86C318578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8" y="1220"/>
                  <a:ext cx="330" cy="329"/>
                </a:xfrm>
                <a:prstGeom prst="rect">
                  <a:avLst/>
                </a:prstGeom>
                <a:solidFill>
                  <a:srgbClr val="C0C0C0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IE" altLang="LID4096" i="1">
                      <a:latin typeface="Times New Roman" panose="02020603050405020304" pitchFamily="18" charset="0"/>
                    </a:rPr>
                    <a:t>e</a:t>
                  </a:r>
                  <a:endParaRPr lang="en-US" altLang="LID4096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" name="Rectangle 22">
                  <a:extLst>
                    <a:ext uri="{FF2B5EF4-FFF2-40B4-BE49-F238E27FC236}">
                      <a16:creationId xmlns:a16="http://schemas.microsoft.com/office/drawing/2014/main" id="{29612239-55A7-4B87-A114-464EC56AF1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48" y="1220"/>
                  <a:ext cx="329" cy="32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IE" altLang="LID4096" i="1">
                      <a:latin typeface="Times New Roman" panose="02020603050405020304" pitchFamily="18" charset="0"/>
                    </a:rPr>
                    <a:t>e</a:t>
                  </a:r>
                  <a:endParaRPr lang="en-US" altLang="LID4096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" name="Rectangle 23">
                  <a:extLst>
                    <a:ext uri="{FF2B5EF4-FFF2-40B4-BE49-F238E27FC236}">
                      <a16:creationId xmlns:a16="http://schemas.microsoft.com/office/drawing/2014/main" id="{39DA3C1C-B068-4F67-8303-E805C96490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9" y="1549"/>
                  <a:ext cx="329" cy="32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IE" altLang="LID4096" i="1">
                      <a:latin typeface="Times New Roman" panose="02020603050405020304" pitchFamily="18" charset="0"/>
                    </a:rPr>
                    <a:t>f</a:t>
                  </a:r>
                  <a:endParaRPr lang="en-US" altLang="LID4096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24">
                  <a:extLst>
                    <a:ext uri="{FF2B5EF4-FFF2-40B4-BE49-F238E27FC236}">
                      <a16:creationId xmlns:a16="http://schemas.microsoft.com/office/drawing/2014/main" id="{FC75CF78-B379-40ED-87C4-EDDBE2B3D3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8" y="1549"/>
                  <a:ext cx="330" cy="32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IE" altLang="LID4096" i="1">
                      <a:latin typeface="Times New Roman" panose="02020603050405020304" pitchFamily="18" charset="0"/>
                    </a:rPr>
                    <a:t>g</a:t>
                  </a:r>
                  <a:endParaRPr lang="en-US" altLang="LID4096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25">
                  <a:extLst>
                    <a:ext uri="{FF2B5EF4-FFF2-40B4-BE49-F238E27FC236}">
                      <a16:creationId xmlns:a16="http://schemas.microsoft.com/office/drawing/2014/main" id="{8187FB30-476A-4EAE-8EDB-62575A86A4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48" y="1549"/>
                  <a:ext cx="329" cy="32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IE" altLang="LID4096" i="1">
                      <a:latin typeface="Times New Roman" panose="02020603050405020304" pitchFamily="18" charset="0"/>
                    </a:rPr>
                    <a:t>h</a:t>
                  </a:r>
                  <a:endParaRPr lang="en-US" altLang="LID4096" i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" name="Text Box 26">
                <a:extLst>
                  <a:ext uri="{FF2B5EF4-FFF2-40B4-BE49-F238E27FC236}">
                    <a16:creationId xmlns:a16="http://schemas.microsoft.com/office/drawing/2014/main" id="{5D0D2417-B1F6-41FE-80A3-1941F3729D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" y="3374"/>
                <a:ext cx="114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1800" b="1"/>
                  <a:t>Original Image Pixels</a:t>
                </a:r>
                <a:endParaRPr lang="en-US" altLang="LID4096" sz="1800" b="1"/>
              </a:p>
            </p:txBody>
          </p:sp>
        </p:grpSp>
        <p:sp>
          <p:nvSpPr>
            <p:cNvPr id="7" name="Text Box 27">
              <a:extLst>
                <a:ext uri="{FF2B5EF4-FFF2-40B4-BE49-F238E27FC236}">
                  <a16:creationId xmlns:a16="http://schemas.microsoft.com/office/drawing/2014/main" id="{C03A5952-049F-414A-A554-D83059E5F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613" y="4452938"/>
              <a:ext cx="52705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5400" i="1">
                  <a:latin typeface="Times New Roman" panose="02020603050405020304" pitchFamily="18" charset="0"/>
                </a:rPr>
                <a:t>*</a:t>
              </a:r>
              <a:endParaRPr lang="en-US" altLang="LID4096" sz="54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31" name="Text Box 14">
            <a:extLst>
              <a:ext uri="{FF2B5EF4-FFF2-40B4-BE49-F238E27FC236}">
                <a16:creationId xmlns:a16="http://schemas.microsoft.com/office/drawing/2014/main" id="{4C7EFE78-B66C-4D56-BA1E-3E743452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427" y="3599862"/>
            <a:ext cx="41656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LID4096" sz="2600" i="1" dirty="0" err="1">
                <a:latin typeface="Times New Roman" panose="02020603050405020304" pitchFamily="18" charset="0"/>
              </a:rPr>
              <a:t>e</a:t>
            </a:r>
            <a:r>
              <a:rPr lang="en-IE" altLang="LID4096" sz="2600" i="1" baseline="-25000" dirty="0" err="1">
                <a:latin typeface="Times New Roman" panose="02020603050405020304" pitchFamily="18" charset="0"/>
              </a:rPr>
              <a:t>processed</a:t>
            </a:r>
            <a:r>
              <a:rPr lang="en-IE" altLang="LID4096" sz="2600" i="1" dirty="0">
                <a:latin typeface="Times New Roman" panose="02020603050405020304" pitchFamily="18" charset="0"/>
              </a:rPr>
              <a:t> = 	</a:t>
            </a:r>
            <a:r>
              <a:rPr lang="en-IE" altLang="LID4096" i="1" dirty="0">
                <a:latin typeface="Times New Roman" panose="02020603050405020304" pitchFamily="18" charset="0"/>
              </a:rPr>
              <a:t>v</a:t>
            </a:r>
            <a:r>
              <a:rPr lang="en-IE" altLang="LID4096" sz="2600" i="1" dirty="0">
                <a:latin typeface="Times New Roman" panose="02020603050405020304" pitchFamily="18" charset="0"/>
              </a:rPr>
              <a:t>*e + </a:t>
            </a:r>
            <a:br>
              <a:rPr lang="en-IE" altLang="LID4096" sz="2600" i="1" dirty="0">
                <a:latin typeface="Times New Roman" panose="02020603050405020304" pitchFamily="18" charset="0"/>
              </a:rPr>
            </a:br>
            <a:r>
              <a:rPr lang="en-IE" altLang="LID4096" sz="2600" i="1" dirty="0">
                <a:latin typeface="Times New Roman" panose="02020603050405020304" pitchFamily="18" charset="0"/>
              </a:rPr>
              <a:t>	</a:t>
            </a:r>
            <a:r>
              <a:rPr lang="en-IE" altLang="LID4096" i="1" dirty="0">
                <a:latin typeface="Times New Roman" panose="02020603050405020304" pitchFamily="18" charset="0"/>
              </a:rPr>
              <a:t>z</a:t>
            </a:r>
            <a:r>
              <a:rPr lang="en-IE" altLang="LID4096" sz="2600" i="1" dirty="0">
                <a:latin typeface="Times New Roman" panose="02020603050405020304" pitchFamily="18" charset="0"/>
              </a:rPr>
              <a:t>*a + y*b + x*c + </a:t>
            </a:r>
            <a:br>
              <a:rPr lang="en-IE" altLang="LID4096" sz="2600" i="1" dirty="0">
                <a:latin typeface="Times New Roman" panose="02020603050405020304" pitchFamily="18" charset="0"/>
              </a:rPr>
            </a:br>
            <a:r>
              <a:rPr lang="en-IE" altLang="LID4096" sz="2600" i="1" dirty="0">
                <a:latin typeface="Times New Roman" panose="02020603050405020304" pitchFamily="18" charset="0"/>
              </a:rPr>
              <a:t>	</a:t>
            </a:r>
            <a:r>
              <a:rPr lang="en-IE" altLang="LID4096" i="1" dirty="0">
                <a:latin typeface="Times New Roman" panose="02020603050405020304" pitchFamily="18" charset="0"/>
              </a:rPr>
              <a:t>w</a:t>
            </a:r>
            <a:r>
              <a:rPr lang="en-IE" altLang="LID4096" sz="2600" i="1" dirty="0">
                <a:latin typeface="Times New Roman" panose="02020603050405020304" pitchFamily="18" charset="0"/>
              </a:rPr>
              <a:t>*d + </a:t>
            </a:r>
            <a:r>
              <a:rPr lang="en-IE" altLang="LID4096" i="1" dirty="0">
                <a:latin typeface="Times New Roman" panose="02020603050405020304" pitchFamily="18" charset="0"/>
              </a:rPr>
              <a:t>u</a:t>
            </a:r>
            <a:r>
              <a:rPr lang="en-IE" altLang="LID4096" sz="2600" i="1" dirty="0">
                <a:latin typeface="Times New Roman" panose="02020603050405020304" pitchFamily="18" charset="0"/>
              </a:rPr>
              <a:t>*e + </a:t>
            </a:r>
            <a:br>
              <a:rPr lang="en-IE" altLang="LID4096" sz="2600" i="1" dirty="0">
                <a:latin typeface="Times New Roman" panose="02020603050405020304" pitchFamily="18" charset="0"/>
              </a:rPr>
            </a:br>
            <a:r>
              <a:rPr lang="en-IE" altLang="LID4096" sz="2600" i="1" dirty="0">
                <a:latin typeface="Times New Roman" panose="02020603050405020304" pitchFamily="18" charset="0"/>
              </a:rPr>
              <a:t>	</a:t>
            </a:r>
            <a:r>
              <a:rPr lang="en-IE" altLang="LID4096" i="1" dirty="0">
                <a:latin typeface="Times New Roman" panose="02020603050405020304" pitchFamily="18" charset="0"/>
              </a:rPr>
              <a:t>t</a:t>
            </a:r>
            <a:r>
              <a:rPr lang="en-IE" altLang="LID4096" sz="2600" i="1" dirty="0">
                <a:latin typeface="Times New Roman" panose="02020603050405020304" pitchFamily="18" charset="0"/>
              </a:rPr>
              <a:t>*f + </a:t>
            </a:r>
            <a:r>
              <a:rPr lang="en-IE" altLang="LID4096" i="1" dirty="0">
                <a:latin typeface="Times New Roman" panose="02020603050405020304" pitchFamily="18" charset="0"/>
              </a:rPr>
              <a:t>s</a:t>
            </a:r>
            <a:r>
              <a:rPr lang="en-IE" altLang="LID4096" sz="2600" i="1" dirty="0">
                <a:latin typeface="Times New Roman" panose="02020603050405020304" pitchFamily="18" charset="0"/>
              </a:rPr>
              <a:t>*g + </a:t>
            </a:r>
            <a:r>
              <a:rPr lang="en-IE" altLang="LID4096" i="1" dirty="0">
                <a:latin typeface="Times New Roman" panose="02020603050405020304" pitchFamily="18" charset="0"/>
              </a:rPr>
              <a:t>r</a:t>
            </a:r>
            <a:r>
              <a:rPr lang="en-IE" altLang="LID4096" sz="2600" i="1" dirty="0">
                <a:latin typeface="Times New Roman" panose="02020603050405020304" pitchFamily="18" charset="0"/>
              </a:rPr>
              <a:t>*h</a:t>
            </a:r>
          </a:p>
        </p:txBody>
      </p:sp>
    </p:spTree>
    <p:extLst>
      <p:ext uri="{BB962C8B-B14F-4D97-AF65-F5344CB8AC3E}">
        <p14:creationId xmlns:p14="http://schemas.microsoft.com/office/powerpoint/2010/main" val="267323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C540-A1F5-4309-9A3A-EC9C03A7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Summary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A051-8AAD-4B97-9649-6F3C6361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IE" altLang="LID4096" dirty="0"/>
              <a:t>In this lecture we have looked at the idea of spatial filtering and in particular: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sz="2400" dirty="0">
                <a:ea typeface="ＭＳ Ｐゴシック" panose="020B0600070205080204" pitchFamily="34" charset="-128"/>
              </a:rPr>
              <a:t>Neighbourhood operations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sz="2400" dirty="0">
                <a:ea typeface="ＭＳ Ｐゴシック" panose="020B0600070205080204" pitchFamily="34" charset="-128"/>
              </a:rPr>
              <a:t>The filtering process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sz="2400" dirty="0">
                <a:ea typeface="ＭＳ Ｐゴシック" panose="020B0600070205080204" pitchFamily="34" charset="-128"/>
              </a:rPr>
              <a:t>Smoothing filters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sz="2400" dirty="0">
                <a:ea typeface="ＭＳ Ｐゴシック" panose="020B0600070205080204" pitchFamily="34" charset="-128"/>
              </a:rPr>
              <a:t>Dealing with problems at image edges when using filtering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sz="2400" dirty="0">
                <a:ea typeface="ＭＳ Ｐゴシック" panose="020B0600070205080204" pitchFamily="34" charset="-128"/>
              </a:rPr>
              <a:t>Correlation and convolution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IE" altLang="LID4096" dirty="0"/>
              <a:t>Next time we will looking at sharpening filters and more on filtering and image enhancement</a:t>
            </a:r>
            <a:endParaRPr lang="en-US" altLang="LID4096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85091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2C9EE646-D866-4EF7-B837-E1C3E32BE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91" y="2920699"/>
            <a:ext cx="341153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500" b="1" i="1" dirty="0">
                <a:latin typeface="Calibri" pitchFamily="34" charset="0"/>
                <a:ea typeface="Calibri" panose="020F0502020204030204" charset="0"/>
                <a:cs typeface="Calibri" pitchFamily="34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A58358-E201-4753-A9F3-9D449771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5553-1908-47D4-8323-C3BA58626E78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D4D6-4466-4B88-9AE9-E8A33084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Contents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6AB40-A3D6-47BE-971C-5C51DBE2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IE" altLang="LID4096" sz="2800" dirty="0"/>
              <a:t>In this lecture we will look at spatial filtering techniques: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Neighbourhood operations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What is spatial filtering?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Smoothing operations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What happens at the edges?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Correlation and convolution</a:t>
            </a:r>
          </a:p>
          <a:p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51363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B95F-E2ED-4F52-B94D-6B5F2FB5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Neighbourhood Operations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FD9B-BAA9-46A6-A041-6C6BB067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Neighbourhood operations simply operate on a larger neighbourhood of pixels than point operations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Neighbourhoods are </a:t>
            </a:r>
            <a:br>
              <a:rPr lang="en-IE" altLang="LID4096" dirty="0"/>
            </a:br>
            <a:r>
              <a:rPr lang="en-IE" altLang="LID4096" dirty="0"/>
              <a:t>mostly a rectangle </a:t>
            </a:r>
            <a:br>
              <a:rPr lang="en-IE" altLang="LID4096" dirty="0"/>
            </a:br>
            <a:r>
              <a:rPr lang="en-IE" altLang="LID4096" dirty="0"/>
              <a:t>around a central pixel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Any size rectangle </a:t>
            </a:r>
            <a:br>
              <a:rPr lang="en-IE" altLang="LID4096" dirty="0"/>
            </a:br>
            <a:r>
              <a:rPr lang="en-IE" altLang="LID4096" dirty="0"/>
              <a:t>and any shape filter </a:t>
            </a:r>
            <a:br>
              <a:rPr lang="en-IE" altLang="LID4096" dirty="0"/>
            </a:br>
            <a:r>
              <a:rPr lang="en-IE" altLang="LID4096" dirty="0"/>
              <a:t>are possible</a:t>
            </a: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grpSp>
        <p:nvGrpSpPr>
          <p:cNvPr id="4" name="Group 265">
            <a:extLst>
              <a:ext uri="{FF2B5EF4-FFF2-40B4-BE49-F238E27FC236}">
                <a16:creationId xmlns:a16="http://schemas.microsoft.com/office/drawing/2014/main" id="{181EC0C7-73F5-4D15-A1CD-1E3134F47657}"/>
              </a:ext>
            </a:extLst>
          </p:cNvPr>
          <p:cNvGrpSpPr>
            <a:grpSpLocks/>
          </p:cNvGrpSpPr>
          <p:nvPr/>
        </p:nvGrpSpPr>
        <p:grpSpPr bwMode="auto">
          <a:xfrm>
            <a:off x="4412974" y="2676939"/>
            <a:ext cx="3753292" cy="3166993"/>
            <a:chOff x="2712" y="1586"/>
            <a:chExt cx="2988" cy="2588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BEBD9501-7C34-4FF9-8373-BEB73EF930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2" y="1818"/>
              <a:ext cx="2284" cy="2132"/>
              <a:chOff x="2824" y="1419"/>
              <a:chExt cx="2284" cy="2132"/>
            </a:xfrm>
          </p:grpSpPr>
          <p:sp>
            <p:nvSpPr>
              <p:cNvPr id="25" name="Rectangle 6">
                <a:extLst>
                  <a:ext uri="{FF2B5EF4-FFF2-40B4-BE49-F238E27FC236}">
                    <a16:creationId xmlns:a16="http://schemas.microsoft.com/office/drawing/2014/main" id="{A972B158-CFC5-496E-98CB-F4C66BB14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" name="Rectangle 7">
                <a:extLst>
                  <a:ext uri="{FF2B5EF4-FFF2-40B4-BE49-F238E27FC236}">
                    <a16:creationId xmlns:a16="http://schemas.microsoft.com/office/drawing/2014/main" id="{843B6504-0E0E-4E47-A577-C90C957D8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17ACD3B9-923C-4688-8FDB-0555A3177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" name="Rectangle 9">
                <a:extLst>
                  <a:ext uri="{FF2B5EF4-FFF2-40B4-BE49-F238E27FC236}">
                    <a16:creationId xmlns:a16="http://schemas.microsoft.com/office/drawing/2014/main" id="{25E42D56-BEC5-4545-B4DC-7DEEC20E1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9" name="Rectangle 10">
                <a:extLst>
                  <a:ext uri="{FF2B5EF4-FFF2-40B4-BE49-F238E27FC236}">
                    <a16:creationId xmlns:a16="http://schemas.microsoft.com/office/drawing/2014/main" id="{C914B118-8786-4A65-84EE-9332F6BDE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0" name="Rectangle 11">
                <a:extLst>
                  <a:ext uri="{FF2B5EF4-FFF2-40B4-BE49-F238E27FC236}">
                    <a16:creationId xmlns:a16="http://schemas.microsoft.com/office/drawing/2014/main" id="{784FAC76-DB8D-4495-B244-2587A1264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1" name="Rectangle 12">
                <a:extLst>
                  <a:ext uri="{FF2B5EF4-FFF2-40B4-BE49-F238E27FC236}">
                    <a16:creationId xmlns:a16="http://schemas.microsoft.com/office/drawing/2014/main" id="{BDE80225-91DB-41DF-B566-6E3A6E286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2" name="Rectangle 13">
                <a:extLst>
                  <a:ext uri="{FF2B5EF4-FFF2-40B4-BE49-F238E27FC236}">
                    <a16:creationId xmlns:a16="http://schemas.microsoft.com/office/drawing/2014/main" id="{F86F5E07-DC1A-4661-8BFE-7872C9090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3" name="Rectangle 14">
                <a:extLst>
                  <a:ext uri="{FF2B5EF4-FFF2-40B4-BE49-F238E27FC236}">
                    <a16:creationId xmlns:a16="http://schemas.microsoft.com/office/drawing/2014/main" id="{326333CF-EB9B-47A1-A058-8EC90F1E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4" name="Rectangle 15">
                <a:extLst>
                  <a:ext uri="{FF2B5EF4-FFF2-40B4-BE49-F238E27FC236}">
                    <a16:creationId xmlns:a16="http://schemas.microsoft.com/office/drawing/2014/main" id="{7DB10849-D60F-4EF9-8F75-B6F937763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5" name="Rectangle 16">
                <a:extLst>
                  <a:ext uri="{FF2B5EF4-FFF2-40B4-BE49-F238E27FC236}">
                    <a16:creationId xmlns:a16="http://schemas.microsoft.com/office/drawing/2014/main" id="{E04C856A-4CF8-41D1-8C66-91F44C9F4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6" name="Rectangle 17">
                <a:extLst>
                  <a:ext uri="{FF2B5EF4-FFF2-40B4-BE49-F238E27FC236}">
                    <a16:creationId xmlns:a16="http://schemas.microsoft.com/office/drawing/2014/main" id="{6FAA84CE-8BC3-4CEA-9545-348DBD0E5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7" name="Rectangle 18">
                <a:extLst>
                  <a:ext uri="{FF2B5EF4-FFF2-40B4-BE49-F238E27FC236}">
                    <a16:creationId xmlns:a16="http://schemas.microsoft.com/office/drawing/2014/main" id="{65CC79F7-87D8-491E-8343-26C5DA11C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8" name="Rectangle 19">
                <a:extLst>
                  <a:ext uri="{FF2B5EF4-FFF2-40B4-BE49-F238E27FC236}">
                    <a16:creationId xmlns:a16="http://schemas.microsoft.com/office/drawing/2014/main" id="{1BB867C7-4D73-4567-9AEA-6516BE4FE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9" name="Rectangle 20">
                <a:extLst>
                  <a:ext uri="{FF2B5EF4-FFF2-40B4-BE49-F238E27FC236}">
                    <a16:creationId xmlns:a16="http://schemas.microsoft.com/office/drawing/2014/main" id="{6192C65A-19F7-4C37-9299-EB37388E2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42E2F613-EBEA-42D0-B1D5-B3EE7CB9B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1" name="Rectangle 22">
                <a:extLst>
                  <a:ext uri="{FF2B5EF4-FFF2-40B4-BE49-F238E27FC236}">
                    <a16:creationId xmlns:a16="http://schemas.microsoft.com/office/drawing/2014/main" id="{2CA7702B-7DFA-4557-8E59-9D251049C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2" name="Rectangle 23">
                <a:extLst>
                  <a:ext uri="{FF2B5EF4-FFF2-40B4-BE49-F238E27FC236}">
                    <a16:creationId xmlns:a16="http://schemas.microsoft.com/office/drawing/2014/main" id="{E1DED4D7-09B6-4524-B415-EE7827864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3" name="Rectangle 24">
                <a:extLst>
                  <a:ext uri="{FF2B5EF4-FFF2-40B4-BE49-F238E27FC236}">
                    <a16:creationId xmlns:a16="http://schemas.microsoft.com/office/drawing/2014/main" id="{857EACCD-5D7D-4DAF-85C7-70DC9DBD0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4" name="Rectangle 25">
                <a:extLst>
                  <a:ext uri="{FF2B5EF4-FFF2-40B4-BE49-F238E27FC236}">
                    <a16:creationId xmlns:a16="http://schemas.microsoft.com/office/drawing/2014/main" id="{BC160713-82C6-423C-A986-4E7A5E664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5" name="Rectangle 26">
                <a:extLst>
                  <a:ext uri="{FF2B5EF4-FFF2-40B4-BE49-F238E27FC236}">
                    <a16:creationId xmlns:a16="http://schemas.microsoft.com/office/drawing/2014/main" id="{E5D45A5E-1C1A-4178-8415-9CA275F12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6" name="Rectangle 27">
                <a:extLst>
                  <a:ext uri="{FF2B5EF4-FFF2-40B4-BE49-F238E27FC236}">
                    <a16:creationId xmlns:a16="http://schemas.microsoft.com/office/drawing/2014/main" id="{D645F511-D64C-4C7B-8A59-A1930C46F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7" name="Rectangle 28">
                <a:extLst>
                  <a:ext uri="{FF2B5EF4-FFF2-40B4-BE49-F238E27FC236}">
                    <a16:creationId xmlns:a16="http://schemas.microsoft.com/office/drawing/2014/main" id="{00F11D27-B03B-4FB3-95D8-3D966C80C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8" name="Rectangle 29">
                <a:extLst>
                  <a:ext uri="{FF2B5EF4-FFF2-40B4-BE49-F238E27FC236}">
                    <a16:creationId xmlns:a16="http://schemas.microsoft.com/office/drawing/2014/main" id="{68C188A0-BC06-411C-B35F-790CC01A5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9" name="Rectangle 30">
                <a:extLst>
                  <a:ext uri="{FF2B5EF4-FFF2-40B4-BE49-F238E27FC236}">
                    <a16:creationId xmlns:a16="http://schemas.microsoft.com/office/drawing/2014/main" id="{EF84BE54-F5D3-4AEA-856D-BC656BB88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0" name="Rectangle 31">
                <a:extLst>
                  <a:ext uri="{FF2B5EF4-FFF2-40B4-BE49-F238E27FC236}">
                    <a16:creationId xmlns:a16="http://schemas.microsoft.com/office/drawing/2014/main" id="{109D21F5-1777-4F22-8695-A374EC1BA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1" name="Rectangle 32">
                <a:extLst>
                  <a:ext uri="{FF2B5EF4-FFF2-40B4-BE49-F238E27FC236}">
                    <a16:creationId xmlns:a16="http://schemas.microsoft.com/office/drawing/2014/main" id="{1E1C04CA-1B82-46AD-8084-BF8A12E47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2" name="Rectangle 33">
                <a:extLst>
                  <a:ext uri="{FF2B5EF4-FFF2-40B4-BE49-F238E27FC236}">
                    <a16:creationId xmlns:a16="http://schemas.microsoft.com/office/drawing/2014/main" id="{CDFCDBA5-A706-4838-B751-4DE51EA1F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3" name="Rectangle 34">
                <a:extLst>
                  <a:ext uri="{FF2B5EF4-FFF2-40B4-BE49-F238E27FC236}">
                    <a16:creationId xmlns:a16="http://schemas.microsoft.com/office/drawing/2014/main" id="{FB5A7B1C-642B-4DD2-A199-6AA703342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4" name="Rectangle 35">
                <a:extLst>
                  <a:ext uri="{FF2B5EF4-FFF2-40B4-BE49-F238E27FC236}">
                    <a16:creationId xmlns:a16="http://schemas.microsoft.com/office/drawing/2014/main" id="{5B134E58-E5A4-4669-B8AB-2408A6E43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5" name="Rectangle 36">
                <a:extLst>
                  <a:ext uri="{FF2B5EF4-FFF2-40B4-BE49-F238E27FC236}">
                    <a16:creationId xmlns:a16="http://schemas.microsoft.com/office/drawing/2014/main" id="{DE7C0A47-8E28-4331-BA5E-BE76B2228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6" name="Rectangle 37">
                <a:extLst>
                  <a:ext uri="{FF2B5EF4-FFF2-40B4-BE49-F238E27FC236}">
                    <a16:creationId xmlns:a16="http://schemas.microsoft.com/office/drawing/2014/main" id="{680FD4A5-4804-4A57-8A53-41ECE3992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7" name="Rectangle 38">
                <a:extLst>
                  <a:ext uri="{FF2B5EF4-FFF2-40B4-BE49-F238E27FC236}">
                    <a16:creationId xmlns:a16="http://schemas.microsoft.com/office/drawing/2014/main" id="{4F7890D1-4731-4B1B-9049-9B6C57010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8" name="Rectangle 39">
                <a:extLst>
                  <a:ext uri="{FF2B5EF4-FFF2-40B4-BE49-F238E27FC236}">
                    <a16:creationId xmlns:a16="http://schemas.microsoft.com/office/drawing/2014/main" id="{AF31CE8A-45EF-4944-B623-5ACD7592E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9" name="Rectangle 40">
                <a:extLst>
                  <a:ext uri="{FF2B5EF4-FFF2-40B4-BE49-F238E27FC236}">
                    <a16:creationId xmlns:a16="http://schemas.microsoft.com/office/drawing/2014/main" id="{A90B8A4C-9D3F-4E31-A73B-34230B414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0" name="Rectangle 41">
                <a:extLst>
                  <a:ext uri="{FF2B5EF4-FFF2-40B4-BE49-F238E27FC236}">
                    <a16:creationId xmlns:a16="http://schemas.microsoft.com/office/drawing/2014/main" id="{592490ED-2646-46DA-BCD3-FC740C9B1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1" name="Rectangle 42">
                <a:extLst>
                  <a:ext uri="{FF2B5EF4-FFF2-40B4-BE49-F238E27FC236}">
                    <a16:creationId xmlns:a16="http://schemas.microsoft.com/office/drawing/2014/main" id="{196D19BF-75DD-4C21-8FA4-ECC1D5403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2" name="Rectangle 43">
                <a:extLst>
                  <a:ext uri="{FF2B5EF4-FFF2-40B4-BE49-F238E27FC236}">
                    <a16:creationId xmlns:a16="http://schemas.microsoft.com/office/drawing/2014/main" id="{7FF8051F-A7AC-4639-9154-B8A647F02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3" name="Rectangle 44">
                <a:extLst>
                  <a:ext uri="{FF2B5EF4-FFF2-40B4-BE49-F238E27FC236}">
                    <a16:creationId xmlns:a16="http://schemas.microsoft.com/office/drawing/2014/main" id="{BE6CA991-D813-4BBD-9466-F576F2B31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4" name="Rectangle 45">
                <a:extLst>
                  <a:ext uri="{FF2B5EF4-FFF2-40B4-BE49-F238E27FC236}">
                    <a16:creationId xmlns:a16="http://schemas.microsoft.com/office/drawing/2014/main" id="{BA64506F-22D8-4D9E-9BAC-BEF6D158F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5" name="Rectangle 46">
                <a:extLst>
                  <a:ext uri="{FF2B5EF4-FFF2-40B4-BE49-F238E27FC236}">
                    <a16:creationId xmlns:a16="http://schemas.microsoft.com/office/drawing/2014/main" id="{9BB0D4A6-CDA2-487A-BDF7-DB37C9D3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6" name="Rectangle 47">
                <a:extLst>
                  <a:ext uri="{FF2B5EF4-FFF2-40B4-BE49-F238E27FC236}">
                    <a16:creationId xmlns:a16="http://schemas.microsoft.com/office/drawing/2014/main" id="{48A17118-1881-4E22-B4EA-9DB9D6D83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7" name="Rectangle 48">
                <a:extLst>
                  <a:ext uri="{FF2B5EF4-FFF2-40B4-BE49-F238E27FC236}">
                    <a16:creationId xmlns:a16="http://schemas.microsoft.com/office/drawing/2014/main" id="{CCD5FAF7-2E11-4731-B0AF-0C69AD36C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8" name="Rectangle 49">
                <a:extLst>
                  <a:ext uri="{FF2B5EF4-FFF2-40B4-BE49-F238E27FC236}">
                    <a16:creationId xmlns:a16="http://schemas.microsoft.com/office/drawing/2014/main" id="{5B7C0A1A-7D48-4A87-95C3-0BC263E75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9" name="Rectangle 50">
                <a:extLst>
                  <a:ext uri="{FF2B5EF4-FFF2-40B4-BE49-F238E27FC236}">
                    <a16:creationId xmlns:a16="http://schemas.microsoft.com/office/drawing/2014/main" id="{DC38B277-33BE-4739-8BA3-F6FBA504B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0" name="Rectangle 51">
                <a:extLst>
                  <a:ext uri="{FF2B5EF4-FFF2-40B4-BE49-F238E27FC236}">
                    <a16:creationId xmlns:a16="http://schemas.microsoft.com/office/drawing/2014/main" id="{B9D85B57-DFB9-4B53-93A8-40D3D78C5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1" name="Rectangle 52">
                <a:extLst>
                  <a:ext uri="{FF2B5EF4-FFF2-40B4-BE49-F238E27FC236}">
                    <a16:creationId xmlns:a16="http://schemas.microsoft.com/office/drawing/2014/main" id="{4BBC6747-2837-4CEF-BE09-27BB8E3B4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2" name="Rectangle 53">
                <a:extLst>
                  <a:ext uri="{FF2B5EF4-FFF2-40B4-BE49-F238E27FC236}">
                    <a16:creationId xmlns:a16="http://schemas.microsoft.com/office/drawing/2014/main" id="{BA3050B3-C615-420D-A965-BAB180C6B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3" name="Rectangle 54">
                <a:extLst>
                  <a:ext uri="{FF2B5EF4-FFF2-40B4-BE49-F238E27FC236}">
                    <a16:creationId xmlns:a16="http://schemas.microsoft.com/office/drawing/2014/main" id="{4065C063-8892-4B01-8B11-A210D4F72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4" name="Rectangle 55">
                <a:extLst>
                  <a:ext uri="{FF2B5EF4-FFF2-40B4-BE49-F238E27FC236}">
                    <a16:creationId xmlns:a16="http://schemas.microsoft.com/office/drawing/2014/main" id="{B1DE3372-0425-4042-B9C5-E42BE6E64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5" name="Rectangle 56">
                <a:extLst>
                  <a:ext uri="{FF2B5EF4-FFF2-40B4-BE49-F238E27FC236}">
                    <a16:creationId xmlns:a16="http://schemas.microsoft.com/office/drawing/2014/main" id="{A018418E-EA2C-4EE2-B469-070CCFA63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6" name="Rectangle 57">
                <a:extLst>
                  <a:ext uri="{FF2B5EF4-FFF2-40B4-BE49-F238E27FC236}">
                    <a16:creationId xmlns:a16="http://schemas.microsoft.com/office/drawing/2014/main" id="{1E753EA5-6229-4B6F-9E06-CEC37CE01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7" name="Rectangle 58">
                <a:extLst>
                  <a:ext uri="{FF2B5EF4-FFF2-40B4-BE49-F238E27FC236}">
                    <a16:creationId xmlns:a16="http://schemas.microsoft.com/office/drawing/2014/main" id="{4523F8CB-A42E-494A-8E4F-BB09B64BB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8" name="Rectangle 59">
                <a:extLst>
                  <a:ext uri="{FF2B5EF4-FFF2-40B4-BE49-F238E27FC236}">
                    <a16:creationId xmlns:a16="http://schemas.microsoft.com/office/drawing/2014/main" id="{B3B22947-F654-42CE-9283-80A86E529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9" name="Rectangle 60">
                <a:extLst>
                  <a:ext uri="{FF2B5EF4-FFF2-40B4-BE49-F238E27FC236}">
                    <a16:creationId xmlns:a16="http://schemas.microsoft.com/office/drawing/2014/main" id="{CC1291BB-9B4D-4826-B18C-80133ECB1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0" name="Rectangle 61">
                <a:extLst>
                  <a:ext uri="{FF2B5EF4-FFF2-40B4-BE49-F238E27FC236}">
                    <a16:creationId xmlns:a16="http://schemas.microsoft.com/office/drawing/2014/main" id="{D9AA6A7B-AD62-4C1F-A6D2-0C06830F3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1" name="Rectangle 62">
                <a:extLst>
                  <a:ext uri="{FF2B5EF4-FFF2-40B4-BE49-F238E27FC236}">
                    <a16:creationId xmlns:a16="http://schemas.microsoft.com/office/drawing/2014/main" id="{FB834E49-93AC-413F-8A8D-80562C59E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2" name="Rectangle 63">
                <a:extLst>
                  <a:ext uri="{FF2B5EF4-FFF2-40B4-BE49-F238E27FC236}">
                    <a16:creationId xmlns:a16="http://schemas.microsoft.com/office/drawing/2014/main" id="{50129731-95D7-4FD9-878F-29F0C0C0B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3" name="Rectangle 64">
                <a:extLst>
                  <a:ext uri="{FF2B5EF4-FFF2-40B4-BE49-F238E27FC236}">
                    <a16:creationId xmlns:a16="http://schemas.microsoft.com/office/drawing/2014/main" id="{2A446EF9-FB81-4EE5-8A9E-36E0262BF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4" name="Rectangle 65">
                <a:extLst>
                  <a:ext uri="{FF2B5EF4-FFF2-40B4-BE49-F238E27FC236}">
                    <a16:creationId xmlns:a16="http://schemas.microsoft.com/office/drawing/2014/main" id="{EDC8ED4B-6458-4239-8227-B5FC61FD6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5" name="Rectangle 66">
                <a:extLst>
                  <a:ext uri="{FF2B5EF4-FFF2-40B4-BE49-F238E27FC236}">
                    <a16:creationId xmlns:a16="http://schemas.microsoft.com/office/drawing/2014/main" id="{3E50D129-03FE-466A-A900-B9748245A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6" name="Rectangle 67">
                <a:extLst>
                  <a:ext uri="{FF2B5EF4-FFF2-40B4-BE49-F238E27FC236}">
                    <a16:creationId xmlns:a16="http://schemas.microsoft.com/office/drawing/2014/main" id="{3A8B5A4C-B05B-48B4-9BCC-68A9D7122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7" name="Rectangle 68">
                <a:extLst>
                  <a:ext uri="{FF2B5EF4-FFF2-40B4-BE49-F238E27FC236}">
                    <a16:creationId xmlns:a16="http://schemas.microsoft.com/office/drawing/2014/main" id="{B520C141-84BE-4664-9A47-8A1CE4729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8" name="Rectangle 69">
                <a:extLst>
                  <a:ext uri="{FF2B5EF4-FFF2-40B4-BE49-F238E27FC236}">
                    <a16:creationId xmlns:a16="http://schemas.microsoft.com/office/drawing/2014/main" id="{66B9AA12-6A8B-4C00-8F68-BEE10FAED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9" name="Rectangle 70">
                <a:extLst>
                  <a:ext uri="{FF2B5EF4-FFF2-40B4-BE49-F238E27FC236}">
                    <a16:creationId xmlns:a16="http://schemas.microsoft.com/office/drawing/2014/main" id="{5E55E37A-0B46-4E72-AC81-E0C447F36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0" name="Rectangle 71">
                <a:extLst>
                  <a:ext uri="{FF2B5EF4-FFF2-40B4-BE49-F238E27FC236}">
                    <a16:creationId xmlns:a16="http://schemas.microsoft.com/office/drawing/2014/main" id="{57FAC55F-6727-4793-9252-83F881AF1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1" name="Rectangle 72">
                <a:extLst>
                  <a:ext uri="{FF2B5EF4-FFF2-40B4-BE49-F238E27FC236}">
                    <a16:creationId xmlns:a16="http://schemas.microsoft.com/office/drawing/2014/main" id="{965AEEF7-C368-457C-A3DC-F62054D4C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2" name="Rectangle 73">
                <a:extLst>
                  <a:ext uri="{FF2B5EF4-FFF2-40B4-BE49-F238E27FC236}">
                    <a16:creationId xmlns:a16="http://schemas.microsoft.com/office/drawing/2014/main" id="{F24A1841-3B8C-4B15-B943-B07C7BF40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3" name="Rectangle 74">
                <a:extLst>
                  <a:ext uri="{FF2B5EF4-FFF2-40B4-BE49-F238E27FC236}">
                    <a16:creationId xmlns:a16="http://schemas.microsoft.com/office/drawing/2014/main" id="{15699445-5FE6-4EC2-A129-0C57708CA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4" name="Rectangle 75">
                <a:extLst>
                  <a:ext uri="{FF2B5EF4-FFF2-40B4-BE49-F238E27FC236}">
                    <a16:creationId xmlns:a16="http://schemas.microsoft.com/office/drawing/2014/main" id="{46D7137E-192E-4A16-8026-81956A30B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5" name="Rectangle 76">
                <a:extLst>
                  <a:ext uri="{FF2B5EF4-FFF2-40B4-BE49-F238E27FC236}">
                    <a16:creationId xmlns:a16="http://schemas.microsoft.com/office/drawing/2014/main" id="{98079C23-4FD5-4956-8431-8D62554B5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6" name="Rectangle 77">
                <a:extLst>
                  <a:ext uri="{FF2B5EF4-FFF2-40B4-BE49-F238E27FC236}">
                    <a16:creationId xmlns:a16="http://schemas.microsoft.com/office/drawing/2014/main" id="{ACB94674-8254-4556-B3F9-5905E7A72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7" name="Rectangle 78">
                <a:extLst>
                  <a:ext uri="{FF2B5EF4-FFF2-40B4-BE49-F238E27FC236}">
                    <a16:creationId xmlns:a16="http://schemas.microsoft.com/office/drawing/2014/main" id="{CEA3C859-4B30-4DC9-B539-D55AEB051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8" name="Rectangle 79">
                <a:extLst>
                  <a:ext uri="{FF2B5EF4-FFF2-40B4-BE49-F238E27FC236}">
                    <a16:creationId xmlns:a16="http://schemas.microsoft.com/office/drawing/2014/main" id="{AF896165-66F1-42C4-BAF1-999B6D59D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9" name="Rectangle 80">
                <a:extLst>
                  <a:ext uri="{FF2B5EF4-FFF2-40B4-BE49-F238E27FC236}">
                    <a16:creationId xmlns:a16="http://schemas.microsoft.com/office/drawing/2014/main" id="{DF256196-30DF-4C8A-B660-B1DB0EF12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0" name="Rectangle 81">
                <a:extLst>
                  <a:ext uri="{FF2B5EF4-FFF2-40B4-BE49-F238E27FC236}">
                    <a16:creationId xmlns:a16="http://schemas.microsoft.com/office/drawing/2014/main" id="{55DD59F5-1C10-43F7-AA1F-FD33CD535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1" name="Rectangle 82">
                <a:extLst>
                  <a:ext uri="{FF2B5EF4-FFF2-40B4-BE49-F238E27FC236}">
                    <a16:creationId xmlns:a16="http://schemas.microsoft.com/office/drawing/2014/main" id="{E641DDEF-5E49-4FCA-9F53-AEBF42CD6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2" name="Rectangle 83">
                <a:extLst>
                  <a:ext uri="{FF2B5EF4-FFF2-40B4-BE49-F238E27FC236}">
                    <a16:creationId xmlns:a16="http://schemas.microsoft.com/office/drawing/2014/main" id="{9116483C-6D72-4128-A54F-D7456EEFA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3" name="Rectangle 84">
                <a:extLst>
                  <a:ext uri="{FF2B5EF4-FFF2-40B4-BE49-F238E27FC236}">
                    <a16:creationId xmlns:a16="http://schemas.microsoft.com/office/drawing/2014/main" id="{1915BCE9-1CF2-408D-A1F4-E05975868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4" name="Rectangle 85">
                <a:extLst>
                  <a:ext uri="{FF2B5EF4-FFF2-40B4-BE49-F238E27FC236}">
                    <a16:creationId xmlns:a16="http://schemas.microsoft.com/office/drawing/2014/main" id="{4F14D844-19A5-46C8-97F6-B46D30AC7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5" name="Rectangle 86">
                <a:extLst>
                  <a:ext uri="{FF2B5EF4-FFF2-40B4-BE49-F238E27FC236}">
                    <a16:creationId xmlns:a16="http://schemas.microsoft.com/office/drawing/2014/main" id="{5DD9BC3D-A7A9-4D90-9F60-7358A6F5C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6" name="Rectangle 87">
                <a:extLst>
                  <a:ext uri="{FF2B5EF4-FFF2-40B4-BE49-F238E27FC236}">
                    <a16:creationId xmlns:a16="http://schemas.microsoft.com/office/drawing/2014/main" id="{EC416522-B7A9-4B24-A11E-F6D8188E3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7" name="Rectangle 88">
                <a:extLst>
                  <a:ext uri="{FF2B5EF4-FFF2-40B4-BE49-F238E27FC236}">
                    <a16:creationId xmlns:a16="http://schemas.microsoft.com/office/drawing/2014/main" id="{4226FD0D-FF17-4E59-8E61-EE8799031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8" name="Rectangle 89">
                <a:extLst>
                  <a:ext uri="{FF2B5EF4-FFF2-40B4-BE49-F238E27FC236}">
                    <a16:creationId xmlns:a16="http://schemas.microsoft.com/office/drawing/2014/main" id="{0025633A-CF2C-40EC-AD84-CF1D041A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9" name="Rectangle 90">
                <a:extLst>
                  <a:ext uri="{FF2B5EF4-FFF2-40B4-BE49-F238E27FC236}">
                    <a16:creationId xmlns:a16="http://schemas.microsoft.com/office/drawing/2014/main" id="{54D0E7E7-C96C-4AB5-BAC4-732B19846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0" name="Rectangle 91">
                <a:extLst>
                  <a:ext uri="{FF2B5EF4-FFF2-40B4-BE49-F238E27FC236}">
                    <a16:creationId xmlns:a16="http://schemas.microsoft.com/office/drawing/2014/main" id="{30889A45-3B3C-4237-BBCF-8F88A5F87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1" name="Rectangle 92">
                <a:extLst>
                  <a:ext uri="{FF2B5EF4-FFF2-40B4-BE49-F238E27FC236}">
                    <a16:creationId xmlns:a16="http://schemas.microsoft.com/office/drawing/2014/main" id="{4A9A542E-7ADC-4A15-A4E1-373BDEBD2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2" name="Rectangle 93">
                <a:extLst>
                  <a:ext uri="{FF2B5EF4-FFF2-40B4-BE49-F238E27FC236}">
                    <a16:creationId xmlns:a16="http://schemas.microsoft.com/office/drawing/2014/main" id="{51A88BEB-16E2-4B00-82B4-9EB638788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3" name="Rectangle 94">
                <a:extLst>
                  <a:ext uri="{FF2B5EF4-FFF2-40B4-BE49-F238E27FC236}">
                    <a16:creationId xmlns:a16="http://schemas.microsoft.com/office/drawing/2014/main" id="{570C7913-A4DD-4B8E-9F00-BFB35E55E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4" name="Rectangle 95">
                <a:extLst>
                  <a:ext uri="{FF2B5EF4-FFF2-40B4-BE49-F238E27FC236}">
                    <a16:creationId xmlns:a16="http://schemas.microsoft.com/office/drawing/2014/main" id="{ADFC2B0B-FE1F-4122-80ED-63329AE10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5" name="Rectangle 96">
                <a:extLst>
                  <a:ext uri="{FF2B5EF4-FFF2-40B4-BE49-F238E27FC236}">
                    <a16:creationId xmlns:a16="http://schemas.microsoft.com/office/drawing/2014/main" id="{7F2FA267-EBDC-4A25-94C7-FAB60B4AA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6" name="Rectangle 97">
                <a:extLst>
                  <a:ext uri="{FF2B5EF4-FFF2-40B4-BE49-F238E27FC236}">
                    <a16:creationId xmlns:a16="http://schemas.microsoft.com/office/drawing/2014/main" id="{B4C14FEF-CA29-4D60-9225-7E5235D51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7" name="Rectangle 98">
                <a:extLst>
                  <a:ext uri="{FF2B5EF4-FFF2-40B4-BE49-F238E27FC236}">
                    <a16:creationId xmlns:a16="http://schemas.microsoft.com/office/drawing/2014/main" id="{A0CF0194-F7F1-4F95-B954-077B4A155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8" name="Rectangle 99">
                <a:extLst>
                  <a:ext uri="{FF2B5EF4-FFF2-40B4-BE49-F238E27FC236}">
                    <a16:creationId xmlns:a16="http://schemas.microsoft.com/office/drawing/2014/main" id="{70C81EA2-A963-4B75-8519-E3281C3C3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9" name="Rectangle 100">
                <a:extLst>
                  <a:ext uri="{FF2B5EF4-FFF2-40B4-BE49-F238E27FC236}">
                    <a16:creationId xmlns:a16="http://schemas.microsoft.com/office/drawing/2014/main" id="{A9357156-461D-4F20-ADFD-AA6ACBE04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0" name="Rectangle 101">
                <a:extLst>
                  <a:ext uri="{FF2B5EF4-FFF2-40B4-BE49-F238E27FC236}">
                    <a16:creationId xmlns:a16="http://schemas.microsoft.com/office/drawing/2014/main" id="{A6A1DB1E-65E7-4F8C-A6CC-34C575CA3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1" name="Rectangle 102">
                <a:extLst>
                  <a:ext uri="{FF2B5EF4-FFF2-40B4-BE49-F238E27FC236}">
                    <a16:creationId xmlns:a16="http://schemas.microsoft.com/office/drawing/2014/main" id="{D28EBFCA-C5C3-4EE4-BC32-8F57F1600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2" name="Rectangle 103">
                <a:extLst>
                  <a:ext uri="{FF2B5EF4-FFF2-40B4-BE49-F238E27FC236}">
                    <a16:creationId xmlns:a16="http://schemas.microsoft.com/office/drawing/2014/main" id="{D5AF2E4B-097D-4B63-B93A-7A6ABD330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3" name="Rectangle 104">
                <a:extLst>
                  <a:ext uri="{FF2B5EF4-FFF2-40B4-BE49-F238E27FC236}">
                    <a16:creationId xmlns:a16="http://schemas.microsoft.com/office/drawing/2014/main" id="{C0B11DA5-42E1-4469-BCE0-68A41242E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4" name="Rectangle 105">
                <a:extLst>
                  <a:ext uri="{FF2B5EF4-FFF2-40B4-BE49-F238E27FC236}">
                    <a16:creationId xmlns:a16="http://schemas.microsoft.com/office/drawing/2014/main" id="{B2B8FFA3-2C0C-4666-BA20-63B9229CF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5" name="Rectangle 106">
                <a:extLst>
                  <a:ext uri="{FF2B5EF4-FFF2-40B4-BE49-F238E27FC236}">
                    <a16:creationId xmlns:a16="http://schemas.microsoft.com/office/drawing/2014/main" id="{FCC2E600-B5CA-4C91-9C5A-9525DD886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6" name="Rectangle 107">
                <a:extLst>
                  <a:ext uri="{FF2B5EF4-FFF2-40B4-BE49-F238E27FC236}">
                    <a16:creationId xmlns:a16="http://schemas.microsoft.com/office/drawing/2014/main" id="{189D1683-B573-48C5-BBAB-B6AB0EC71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7" name="Rectangle 108">
                <a:extLst>
                  <a:ext uri="{FF2B5EF4-FFF2-40B4-BE49-F238E27FC236}">
                    <a16:creationId xmlns:a16="http://schemas.microsoft.com/office/drawing/2014/main" id="{B5C6472E-E546-4417-A26C-0725A9EE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8" name="Rectangle 109">
                <a:extLst>
                  <a:ext uri="{FF2B5EF4-FFF2-40B4-BE49-F238E27FC236}">
                    <a16:creationId xmlns:a16="http://schemas.microsoft.com/office/drawing/2014/main" id="{CB7B6730-846F-488B-BEE6-1D7CC9C93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9" name="Rectangle 110">
                <a:extLst>
                  <a:ext uri="{FF2B5EF4-FFF2-40B4-BE49-F238E27FC236}">
                    <a16:creationId xmlns:a16="http://schemas.microsoft.com/office/drawing/2014/main" id="{FE5A7B30-24FD-4F84-94E4-90E7B4B3D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0" name="Rectangle 111">
                <a:extLst>
                  <a:ext uri="{FF2B5EF4-FFF2-40B4-BE49-F238E27FC236}">
                    <a16:creationId xmlns:a16="http://schemas.microsoft.com/office/drawing/2014/main" id="{2AD2BBEE-3304-4073-BC7A-EC2FDEC74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1" name="Rectangle 112">
                <a:extLst>
                  <a:ext uri="{FF2B5EF4-FFF2-40B4-BE49-F238E27FC236}">
                    <a16:creationId xmlns:a16="http://schemas.microsoft.com/office/drawing/2014/main" id="{86FD3E3D-F433-49BE-8C33-9024CB83A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2" name="Rectangle 113">
                <a:extLst>
                  <a:ext uri="{FF2B5EF4-FFF2-40B4-BE49-F238E27FC236}">
                    <a16:creationId xmlns:a16="http://schemas.microsoft.com/office/drawing/2014/main" id="{12F1AB4E-2A5E-46FE-B67B-B95E838FA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3" name="Rectangle 114">
                <a:extLst>
                  <a:ext uri="{FF2B5EF4-FFF2-40B4-BE49-F238E27FC236}">
                    <a16:creationId xmlns:a16="http://schemas.microsoft.com/office/drawing/2014/main" id="{5BE74A77-F69B-4181-9F45-414415DB2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4" name="Rectangle 115">
                <a:extLst>
                  <a:ext uri="{FF2B5EF4-FFF2-40B4-BE49-F238E27FC236}">
                    <a16:creationId xmlns:a16="http://schemas.microsoft.com/office/drawing/2014/main" id="{7C270379-AAED-4191-A3BB-278A699F0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5" name="Rectangle 116">
                <a:extLst>
                  <a:ext uri="{FF2B5EF4-FFF2-40B4-BE49-F238E27FC236}">
                    <a16:creationId xmlns:a16="http://schemas.microsoft.com/office/drawing/2014/main" id="{3F344F30-1FC8-489A-AE49-8F7C34021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6" name="Rectangle 117">
                <a:extLst>
                  <a:ext uri="{FF2B5EF4-FFF2-40B4-BE49-F238E27FC236}">
                    <a16:creationId xmlns:a16="http://schemas.microsoft.com/office/drawing/2014/main" id="{E984D254-6004-47DF-8E0E-41CF458AC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7" name="Rectangle 118">
                <a:extLst>
                  <a:ext uri="{FF2B5EF4-FFF2-40B4-BE49-F238E27FC236}">
                    <a16:creationId xmlns:a16="http://schemas.microsoft.com/office/drawing/2014/main" id="{8FF5147C-BF88-44A3-A2AB-6C056748B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8" name="Rectangle 119">
                <a:extLst>
                  <a:ext uri="{FF2B5EF4-FFF2-40B4-BE49-F238E27FC236}">
                    <a16:creationId xmlns:a16="http://schemas.microsoft.com/office/drawing/2014/main" id="{DA7396E2-1735-4398-A228-8E3D9B8B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9" name="Rectangle 120">
                <a:extLst>
                  <a:ext uri="{FF2B5EF4-FFF2-40B4-BE49-F238E27FC236}">
                    <a16:creationId xmlns:a16="http://schemas.microsoft.com/office/drawing/2014/main" id="{3FC71A86-885B-4639-ACF2-163783DC7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0" name="Rectangle 121">
                <a:extLst>
                  <a:ext uri="{FF2B5EF4-FFF2-40B4-BE49-F238E27FC236}">
                    <a16:creationId xmlns:a16="http://schemas.microsoft.com/office/drawing/2014/main" id="{4CBE2423-81B2-452B-AD6A-9D4F5854A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1" name="Rectangle 122">
                <a:extLst>
                  <a:ext uri="{FF2B5EF4-FFF2-40B4-BE49-F238E27FC236}">
                    <a16:creationId xmlns:a16="http://schemas.microsoft.com/office/drawing/2014/main" id="{D5F02153-3310-4D08-9156-D58731D4E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2" name="Rectangle 123">
                <a:extLst>
                  <a:ext uri="{FF2B5EF4-FFF2-40B4-BE49-F238E27FC236}">
                    <a16:creationId xmlns:a16="http://schemas.microsoft.com/office/drawing/2014/main" id="{5FED8E0C-5A5B-4D59-A7D0-C0FA11AA6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3" name="Rectangle 124">
                <a:extLst>
                  <a:ext uri="{FF2B5EF4-FFF2-40B4-BE49-F238E27FC236}">
                    <a16:creationId xmlns:a16="http://schemas.microsoft.com/office/drawing/2014/main" id="{A26E7210-5632-4E2E-B6E1-C6558AA81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4" name="Rectangle 125">
                <a:extLst>
                  <a:ext uri="{FF2B5EF4-FFF2-40B4-BE49-F238E27FC236}">
                    <a16:creationId xmlns:a16="http://schemas.microsoft.com/office/drawing/2014/main" id="{CDF14482-7EA6-43AF-8414-5EA77D08F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5" name="Rectangle 126">
                <a:extLst>
                  <a:ext uri="{FF2B5EF4-FFF2-40B4-BE49-F238E27FC236}">
                    <a16:creationId xmlns:a16="http://schemas.microsoft.com/office/drawing/2014/main" id="{3FD97EB3-3271-4515-9514-5CEA12A54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6" name="Rectangle 127">
                <a:extLst>
                  <a:ext uri="{FF2B5EF4-FFF2-40B4-BE49-F238E27FC236}">
                    <a16:creationId xmlns:a16="http://schemas.microsoft.com/office/drawing/2014/main" id="{8AE87594-2E71-4C5A-8C20-1D80B6D78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7" name="Rectangle 128">
                <a:extLst>
                  <a:ext uri="{FF2B5EF4-FFF2-40B4-BE49-F238E27FC236}">
                    <a16:creationId xmlns:a16="http://schemas.microsoft.com/office/drawing/2014/main" id="{CF8C562B-E2F3-474D-BF32-31F3D6BEE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8" name="Rectangle 129">
                <a:extLst>
                  <a:ext uri="{FF2B5EF4-FFF2-40B4-BE49-F238E27FC236}">
                    <a16:creationId xmlns:a16="http://schemas.microsoft.com/office/drawing/2014/main" id="{6268656D-35C9-4710-9473-C28E10734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9" name="Rectangle 130">
                <a:extLst>
                  <a:ext uri="{FF2B5EF4-FFF2-40B4-BE49-F238E27FC236}">
                    <a16:creationId xmlns:a16="http://schemas.microsoft.com/office/drawing/2014/main" id="{726FC822-FCFC-415A-B5B6-4EBAF3B95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0" name="Rectangle 131">
                <a:extLst>
                  <a:ext uri="{FF2B5EF4-FFF2-40B4-BE49-F238E27FC236}">
                    <a16:creationId xmlns:a16="http://schemas.microsoft.com/office/drawing/2014/main" id="{ECA52745-4036-401A-A505-049FC4B61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1" name="Rectangle 132">
                <a:extLst>
                  <a:ext uri="{FF2B5EF4-FFF2-40B4-BE49-F238E27FC236}">
                    <a16:creationId xmlns:a16="http://schemas.microsoft.com/office/drawing/2014/main" id="{8BD8AFBD-DD99-4861-B8C7-ECB24C059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2" name="Rectangle 133">
                <a:extLst>
                  <a:ext uri="{FF2B5EF4-FFF2-40B4-BE49-F238E27FC236}">
                    <a16:creationId xmlns:a16="http://schemas.microsoft.com/office/drawing/2014/main" id="{B6E168C0-8D58-4465-9790-C76476A86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3" name="Rectangle 134">
                <a:extLst>
                  <a:ext uri="{FF2B5EF4-FFF2-40B4-BE49-F238E27FC236}">
                    <a16:creationId xmlns:a16="http://schemas.microsoft.com/office/drawing/2014/main" id="{9C508C70-FCB4-4A0C-B3C1-E3521641A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4" name="Rectangle 135">
                <a:extLst>
                  <a:ext uri="{FF2B5EF4-FFF2-40B4-BE49-F238E27FC236}">
                    <a16:creationId xmlns:a16="http://schemas.microsoft.com/office/drawing/2014/main" id="{DB143459-9301-42C5-92E2-093828B19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5" name="Rectangle 136">
                <a:extLst>
                  <a:ext uri="{FF2B5EF4-FFF2-40B4-BE49-F238E27FC236}">
                    <a16:creationId xmlns:a16="http://schemas.microsoft.com/office/drawing/2014/main" id="{04651434-E3C1-4548-B475-5C6C6F0B2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6" name="Rectangle 137">
                <a:extLst>
                  <a:ext uri="{FF2B5EF4-FFF2-40B4-BE49-F238E27FC236}">
                    <a16:creationId xmlns:a16="http://schemas.microsoft.com/office/drawing/2014/main" id="{4BA85351-3D66-48A8-BC7B-C68BC0985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7" name="Rectangle 138">
                <a:extLst>
                  <a:ext uri="{FF2B5EF4-FFF2-40B4-BE49-F238E27FC236}">
                    <a16:creationId xmlns:a16="http://schemas.microsoft.com/office/drawing/2014/main" id="{078EF531-4F9F-4D1A-B839-5B5EBEACA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8" name="Rectangle 139">
                <a:extLst>
                  <a:ext uri="{FF2B5EF4-FFF2-40B4-BE49-F238E27FC236}">
                    <a16:creationId xmlns:a16="http://schemas.microsoft.com/office/drawing/2014/main" id="{84FE8BD7-CF1B-41BB-A1E8-3BFF17ED6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9" name="Rectangle 140">
                <a:extLst>
                  <a:ext uri="{FF2B5EF4-FFF2-40B4-BE49-F238E27FC236}">
                    <a16:creationId xmlns:a16="http://schemas.microsoft.com/office/drawing/2014/main" id="{E2B43321-6DF1-4192-B626-5BE87299B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0" name="Rectangle 141">
                <a:extLst>
                  <a:ext uri="{FF2B5EF4-FFF2-40B4-BE49-F238E27FC236}">
                    <a16:creationId xmlns:a16="http://schemas.microsoft.com/office/drawing/2014/main" id="{98E604E0-3B4D-4238-8D1E-281A4CB98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1" name="Rectangle 142">
                <a:extLst>
                  <a:ext uri="{FF2B5EF4-FFF2-40B4-BE49-F238E27FC236}">
                    <a16:creationId xmlns:a16="http://schemas.microsoft.com/office/drawing/2014/main" id="{ACF11E48-D93F-45D0-A280-4FB3BB4B1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2" name="Rectangle 143">
                <a:extLst>
                  <a:ext uri="{FF2B5EF4-FFF2-40B4-BE49-F238E27FC236}">
                    <a16:creationId xmlns:a16="http://schemas.microsoft.com/office/drawing/2014/main" id="{1DCAC2C7-27D0-4E50-B2E5-3EFE781ED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3" name="Rectangle 144">
                <a:extLst>
                  <a:ext uri="{FF2B5EF4-FFF2-40B4-BE49-F238E27FC236}">
                    <a16:creationId xmlns:a16="http://schemas.microsoft.com/office/drawing/2014/main" id="{919A65DA-424F-4EEC-893D-9DCFFC2ED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4" name="Rectangle 145">
                <a:extLst>
                  <a:ext uri="{FF2B5EF4-FFF2-40B4-BE49-F238E27FC236}">
                    <a16:creationId xmlns:a16="http://schemas.microsoft.com/office/drawing/2014/main" id="{E2CDDD6E-0080-4357-ACA9-D0E6D7ED8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5" name="Rectangle 146">
                <a:extLst>
                  <a:ext uri="{FF2B5EF4-FFF2-40B4-BE49-F238E27FC236}">
                    <a16:creationId xmlns:a16="http://schemas.microsoft.com/office/drawing/2014/main" id="{58025207-CE7E-4213-83A2-253EE4E1E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6" name="Rectangle 147">
                <a:extLst>
                  <a:ext uri="{FF2B5EF4-FFF2-40B4-BE49-F238E27FC236}">
                    <a16:creationId xmlns:a16="http://schemas.microsoft.com/office/drawing/2014/main" id="{AD20F410-23CE-4261-B5A3-F40234183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7" name="Rectangle 148">
                <a:extLst>
                  <a:ext uri="{FF2B5EF4-FFF2-40B4-BE49-F238E27FC236}">
                    <a16:creationId xmlns:a16="http://schemas.microsoft.com/office/drawing/2014/main" id="{B2C45D28-4ACF-40E7-9BE9-9189A3448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8" name="Rectangle 149">
                <a:extLst>
                  <a:ext uri="{FF2B5EF4-FFF2-40B4-BE49-F238E27FC236}">
                    <a16:creationId xmlns:a16="http://schemas.microsoft.com/office/drawing/2014/main" id="{0EECA0BC-25DA-48C8-87C5-BF9753C80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9" name="Rectangle 150">
                <a:extLst>
                  <a:ext uri="{FF2B5EF4-FFF2-40B4-BE49-F238E27FC236}">
                    <a16:creationId xmlns:a16="http://schemas.microsoft.com/office/drawing/2014/main" id="{6C569D16-199E-4EDB-9C5F-545F18230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0" name="Rectangle 151">
                <a:extLst>
                  <a:ext uri="{FF2B5EF4-FFF2-40B4-BE49-F238E27FC236}">
                    <a16:creationId xmlns:a16="http://schemas.microsoft.com/office/drawing/2014/main" id="{7DB32524-509C-4155-89B9-00CD62D5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1" name="Rectangle 152">
                <a:extLst>
                  <a:ext uri="{FF2B5EF4-FFF2-40B4-BE49-F238E27FC236}">
                    <a16:creationId xmlns:a16="http://schemas.microsoft.com/office/drawing/2014/main" id="{1CD4D865-AD0B-4569-9190-3775FF9BD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2" name="Rectangle 153">
                <a:extLst>
                  <a:ext uri="{FF2B5EF4-FFF2-40B4-BE49-F238E27FC236}">
                    <a16:creationId xmlns:a16="http://schemas.microsoft.com/office/drawing/2014/main" id="{9E76E571-B83B-47BC-B086-58BE9059E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3" name="Rectangle 154">
                <a:extLst>
                  <a:ext uri="{FF2B5EF4-FFF2-40B4-BE49-F238E27FC236}">
                    <a16:creationId xmlns:a16="http://schemas.microsoft.com/office/drawing/2014/main" id="{C0519751-F7C3-4F89-B015-A0D0C4206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4" name="Rectangle 155">
                <a:extLst>
                  <a:ext uri="{FF2B5EF4-FFF2-40B4-BE49-F238E27FC236}">
                    <a16:creationId xmlns:a16="http://schemas.microsoft.com/office/drawing/2014/main" id="{DB5611F6-AD91-4C47-A9E4-BAB04DF8F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5" name="Rectangle 156">
                <a:extLst>
                  <a:ext uri="{FF2B5EF4-FFF2-40B4-BE49-F238E27FC236}">
                    <a16:creationId xmlns:a16="http://schemas.microsoft.com/office/drawing/2014/main" id="{D8E5D6C5-7142-4F2A-B706-856B2CC86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6" name="Rectangle 157">
                <a:extLst>
                  <a:ext uri="{FF2B5EF4-FFF2-40B4-BE49-F238E27FC236}">
                    <a16:creationId xmlns:a16="http://schemas.microsoft.com/office/drawing/2014/main" id="{9B234CB9-AF10-4D53-92DD-C23784C93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7" name="Rectangle 158">
                <a:extLst>
                  <a:ext uri="{FF2B5EF4-FFF2-40B4-BE49-F238E27FC236}">
                    <a16:creationId xmlns:a16="http://schemas.microsoft.com/office/drawing/2014/main" id="{05C7E2E5-977A-4A3B-B69C-6AE07D65E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8" name="Rectangle 159">
                <a:extLst>
                  <a:ext uri="{FF2B5EF4-FFF2-40B4-BE49-F238E27FC236}">
                    <a16:creationId xmlns:a16="http://schemas.microsoft.com/office/drawing/2014/main" id="{0AC3594B-E516-4F64-8B81-3595EA679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9" name="Rectangle 160">
                <a:extLst>
                  <a:ext uri="{FF2B5EF4-FFF2-40B4-BE49-F238E27FC236}">
                    <a16:creationId xmlns:a16="http://schemas.microsoft.com/office/drawing/2014/main" id="{31234DF5-3822-49A2-BCA7-A725AF1F9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0" name="Rectangle 161">
                <a:extLst>
                  <a:ext uri="{FF2B5EF4-FFF2-40B4-BE49-F238E27FC236}">
                    <a16:creationId xmlns:a16="http://schemas.microsoft.com/office/drawing/2014/main" id="{D2A2F844-7036-4188-804F-ACB4EC084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1" name="Rectangle 162">
                <a:extLst>
                  <a:ext uri="{FF2B5EF4-FFF2-40B4-BE49-F238E27FC236}">
                    <a16:creationId xmlns:a16="http://schemas.microsoft.com/office/drawing/2014/main" id="{C1131A90-3319-457C-A29A-36D469CF9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2" name="Rectangle 163">
                <a:extLst>
                  <a:ext uri="{FF2B5EF4-FFF2-40B4-BE49-F238E27FC236}">
                    <a16:creationId xmlns:a16="http://schemas.microsoft.com/office/drawing/2014/main" id="{8A301A5B-1077-44B5-BAF9-A9B336F80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3" name="Rectangle 164">
                <a:extLst>
                  <a:ext uri="{FF2B5EF4-FFF2-40B4-BE49-F238E27FC236}">
                    <a16:creationId xmlns:a16="http://schemas.microsoft.com/office/drawing/2014/main" id="{2E51197B-CA19-42A0-8ACF-1F6158916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4" name="Rectangle 165">
                <a:extLst>
                  <a:ext uri="{FF2B5EF4-FFF2-40B4-BE49-F238E27FC236}">
                    <a16:creationId xmlns:a16="http://schemas.microsoft.com/office/drawing/2014/main" id="{9E109D83-B67E-468F-9FB3-5C4801C53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5" name="Rectangle 166">
                <a:extLst>
                  <a:ext uri="{FF2B5EF4-FFF2-40B4-BE49-F238E27FC236}">
                    <a16:creationId xmlns:a16="http://schemas.microsoft.com/office/drawing/2014/main" id="{F494B6DF-5E1B-4E9E-A3F3-2FB6CCBDA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6" name="Rectangle 167">
                <a:extLst>
                  <a:ext uri="{FF2B5EF4-FFF2-40B4-BE49-F238E27FC236}">
                    <a16:creationId xmlns:a16="http://schemas.microsoft.com/office/drawing/2014/main" id="{242A823A-410A-4884-8658-50F2698CA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7" name="Rectangle 168">
                <a:extLst>
                  <a:ext uri="{FF2B5EF4-FFF2-40B4-BE49-F238E27FC236}">
                    <a16:creationId xmlns:a16="http://schemas.microsoft.com/office/drawing/2014/main" id="{DEBE19EB-9C6A-4FA6-992C-63ADDAEE9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8" name="Rectangle 169">
                <a:extLst>
                  <a:ext uri="{FF2B5EF4-FFF2-40B4-BE49-F238E27FC236}">
                    <a16:creationId xmlns:a16="http://schemas.microsoft.com/office/drawing/2014/main" id="{BD8A91F8-A063-4DA0-911B-794FB267D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9" name="Rectangle 170">
                <a:extLst>
                  <a:ext uri="{FF2B5EF4-FFF2-40B4-BE49-F238E27FC236}">
                    <a16:creationId xmlns:a16="http://schemas.microsoft.com/office/drawing/2014/main" id="{0A81E5A0-9818-48D9-98F7-8AC66A8AE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0" name="Rectangle 171">
                <a:extLst>
                  <a:ext uri="{FF2B5EF4-FFF2-40B4-BE49-F238E27FC236}">
                    <a16:creationId xmlns:a16="http://schemas.microsoft.com/office/drawing/2014/main" id="{A867C11D-2C62-49EB-8551-A2291BDCA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1" name="Rectangle 172">
                <a:extLst>
                  <a:ext uri="{FF2B5EF4-FFF2-40B4-BE49-F238E27FC236}">
                    <a16:creationId xmlns:a16="http://schemas.microsoft.com/office/drawing/2014/main" id="{4A7F9576-31F1-4CCA-B98E-7D576C7FF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2" name="Rectangle 173">
                <a:extLst>
                  <a:ext uri="{FF2B5EF4-FFF2-40B4-BE49-F238E27FC236}">
                    <a16:creationId xmlns:a16="http://schemas.microsoft.com/office/drawing/2014/main" id="{0312ACAA-1CB1-4533-B614-E97E7D55B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3" name="Rectangle 174">
                <a:extLst>
                  <a:ext uri="{FF2B5EF4-FFF2-40B4-BE49-F238E27FC236}">
                    <a16:creationId xmlns:a16="http://schemas.microsoft.com/office/drawing/2014/main" id="{75DE917F-688E-4F57-BB1B-44B37CD23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4" name="Rectangle 175">
                <a:extLst>
                  <a:ext uri="{FF2B5EF4-FFF2-40B4-BE49-F238E27FC236}">
                    <a16:creationId xmlns:a16="http://schemas.microsoft.com/office/drawing/2014/main" id="{032C0A3F-0C24-4209-956E-EDEA096FA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5" name="Rectangle 176">
                <a:extLst>
                  <a:ext uri="{FF2B5EF4-FFF2-40B4-BE49-F238E27FC236}">
                    <a16:creationId xmlns:a16="http://schemas.microsoft.com/office/drawing/2014/main" id="{8FC655D9-A093-40E4-A6DD-C44025C51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6" name="Rectangle 177">
                <a:extLst>
                  <a:ext uri="{FF2B5EF4-FFF2-40B4-BE49-F238E27FC236}">
                    <a16:creationId xmlns:a16="http://schemas.microsoft.com/office/drawing/2014/main" id="{D6F83562-C31D-46BD-AA3B-AC31D0882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7" name="Rectangle 178">
                <a:extLst>
                  <a:ext uri="{FF2B5EF4-FFF2-40B4-BE49-F238E27FC236}">
                    <a16:creationId xmlns:a16="http://schemas.microsoft.com/office/drawing/2014/main" id="{6BB630CE-CAB1-42C7-8EB5-B8F1FC564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8" name="Rectangle 179">
                <a:extLst>
                  <a:ext uri="{FF2B5EF4-FFF2-40B4-BE49-F238E27FC236}">
                    <a16:creationId xmlns:a16="http://schemas.microsoft.com/office/drawing/2014/main" id="{7DFC22E5-91BF-4F85-99CC-D3287B54E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9" name="Rectangle 180">
                <a:extLst>
                  <a:ext uri="{FF2B5EF4-FFF2-40B4-BE49-F238E27FC236}">
                    <a16:creationId xmlns:a16="http://schemas.microsoft.com/office/drawing/2014/main" id="{B09700C6-CEA7-48DB-8FB7-783CFF886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0" name="Rectangle 181">
                <a:extLst>
                  <a:ext uri="{FF2B5EF4-FFF2-40B4-BE49-F238E27FC236}">
                    <a16:creationId xmlns:a16="http://schemas.microsoft.com/office/drawing/2014/main" id="{25D192B8-7007-4634-980E-0F1E91A2C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1" name="Rectangle 182">
                <a:extLst>
                  <a:ext uri="{FF2B5EF4-FFF2-40B4-BE49-F238E27FC236}">
                    <a16:creationId xmlns:a16="http://schemas.microsoft.com/office/drawing/2014/main" id="{69C00699-9BFF-4325-A581-7FD82868F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2" name="Rectangle 183">
                <a:extLst>
                  <a:ext uri="{FF2B5EF4-FFF2-40B4-BE49-F238E27FC236}">
                    <a16:creationId xmlns:a16="http://schemas.microsoft.com/office/drawing/2014/main" id="{77317E1B-BE41-4246-BE90-2BAB8C3A5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3" name="Rectangle 184">
                <a:extLst>
                  <a:ext uri="{FF2B5EF4-FFF2-40B4-BE49-F238E27FC236}">
                    <a16:creationId xmlns:a16="http://schemas.microsoft.com/office/drawing/2014/main" id="{2712154A-EDF3-4E4A-9D7E-D61CA97DE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4" name="Rectangle 185">
                <a:extLst>
                  <a:ext uri="{FF2B5EF4-FFF2-40B4-BE49-F238E27FC236}">
                    <a16:creationId xmlns:a16="http://schemas.microsoft.com/office/drawing/2014/main" id="{91E680EC-70DA-4F65-9981-882AF731B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5" name="Rectangle 186">
                <a:extLst>
                  <a:ext uri="{FF2B5EF4-FFF2-40B4-BE49-F238E27FC236}">
                    <a16:creationId xmlns:a16="http://schemas.microsoft.com/office/drawing/2014/main" id="{8FDA32DC-2296-4E8B-8833-DD4B3A39A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6" name="Rectangle 187">
                <a:extLst>
                  <a:ext uri="{FF2B5EF4-FFF2-40B4-BE49-F238E27FC236}">
                    <a16:creationId xmlns:a16="http://schemas.microsoft.com/office/drawing/2014/main" id="{0D1B522A-0FE2-461D-AA58-16AD4FBCC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7" name="Rectangle 188">
                <a:extLst>
                  <a:ext uri="{FF2B5EF4-FFF2-40B4-BE49-F238E27FC236}">
                    <a16:creationId xmlns:a16="http://schemas.microsoft.com/office/drawing/2014/main" id="{C7FF206F-C661-43FB-8ADF-C0E06857B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8" name="Rectangle 189">
                <a:extLst>
                  <a:ext uri="{FF2B5EF4-FFF2-40B4-BE49-F238E27FC236}">
                    <a16:creationId xmlns:a16="http://schemas.microsoft.com/office/drawing/2014/main" id="{C1FE40C9-D042-44F3-8006-5AF981AE2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9" name="Rectangle 190">
                <a:extLst>
                  <a:ext uri="{FF2B5EF4-FFF2-40B4-BE49-F238E27FC236}">
                    <a16:creationId xmlns:a16="http://schemas.microsoft.com/office/drawing/2014/main" id="{25DEF1A2-CF2B-4D6F-A919-0F12A0C73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0" name="Rectangle 191">
                <a:extLst>
                  <a:ext uri="{FF2B5EF4-FFF2-40B4-BE49-F238E27FC236}">
                    <a16:creationId xmlns:a16="http://schemas.microsoft.com/office/drawing/2014/main" id="{3914BF86-8747-4E66-9FF3-F842DFEA0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1" name="Rectangle 192">
                <a:extLst>
                  <a:ext uri="{FF2B5EF4-FFF2-40B4-BE49-F238E27FC236}">
                    <a16:creationId xmlns:a16="http://schemas.microsoft.com/office/drawing/2014/main" id="{BBA8AD29-F0F1-40E2-A82D-DEADC2378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2" name="Rectangle 193">
                <a:extLst>
                  <a:ext uri="{FF2B5EF4-FFF2-40B4-BE49-F238E27FC236}">
                    <a16:creationId xmlns:a16="http://schemas.microsoft.com/office/drawing/2014/main" id="{1C71B29E-3F1D-47B7-8391-7F70F1AB1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3" name="Rectangle 194">
                <a:extLst>
                  <a:ext uri="{FF2B5EF4-FFF2-40B4-BE49-F238E27FC236}">
                    <a16:creationId xmlns:a16="http://schemas.microsoft.com/office/drawing/2014/main" id="{7544FC43-1CFA-4A1C-8B85-4F7472FBA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4" name="Rectangle 195">
                <a:extLst>
                  <a:ext uri="{FF2B5EF4-FFF2-40B4-BE49-F238E27FC236}">
                    <a16:creationId xmlns:a16="http://schemas.microsoft.com/office/drawing/2014/main" id="{0ECC3AB2-8722-4042-BBA0-D94BAA892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5" name="Rectangle 196">
                <a:extLst>
                  <a:ext uri="{FF2B5EF4-FFF2-40B4-BE49-F238E27FC236}">
                    <a16:creationId xmlns:a16="http://schemas.microsoft.com/office/drawing/2014/main" id="{B16FA130-9D6D-4681-A36D-6DF02D6D9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6" name="Rectangle 197">
                <a:extLst>
                  <a:ext uri="{FF2B5EF4-FFF2-40B4-BE49-F238E27FC236}">
                    <a16:creationId xmlns:a16="http://schemas.microsoft.com/office/drawing/2014/main" id="{888E29F9-B6FE-445D-ABF8-C4E5969D8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7" name="Rectangle 198">
                <a:extLst>
                  <a:ext uri="{FF2B5EF4-FFF2-40B4-BE49-F238E27FC236}">
                    <a16:creationId xmlns:a16="http://schemas.microsoft.com/office/drawing/2014/main" id="{4C9AC2CE-ECD3-4A83-A388-F9E89316B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8" name="Rectangle 199">
                <a:extLst>
                  <a:ext uri="{FF2B5EF4-FFF2-40B4-BE49-F238E27FC236}">
                    <a16:creationId xmlns:a16="http://schemas.microsoft.com/office/drawing/2014/main" id="{10696D76-CD7B-4E50-BA71-320A07E57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9" name="Rectangle 200">
                <a:extLst>
                  <a:ext uri="{FF2B5EF4-FFF2-40B4-BE49-F238E27FC236}">
                    <a16:creationId xmlns:a16="http://schemas.microsoft.com/office/drawing/2014/main" id="{74637645-EC03-4E85-96BE-22B3E1E52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0" name="Rectangle 201">
                <a:extLst>
                  <a:ext uri="{FF2B5EF4-FFF2-40B4-BE49-F238E27FC236}">
                    <a16:creationId xmlns:a16="http://schemas.microsoft.com/office/drawing/2014/main" id="{CB6EBAC4-8752-4D57-B733-8F2BC529E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1" name="Rectangle 202">
                <a:extLst>
                  <a:ext uri="{FF2B5EF4-FFF2-40B4-BE49-F238E27FC236}">
                    <a16:creationId xmlns:a16="http://schemas.microsoft.com/office/drawing/2014/main" id="{4EAD2C36-9674-4CA4-9A52-A4D18D531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2" name="Rectangle 203">
                <a:extLst>
                  <a:ext uri="{FF2B5EF4-FFF2-40B4-BE49-F238E27FC236}">
                    <a16:creationId xmlns:a16="http://schemas.microsoft.com/office/drawing/2014/main" id="{943955A6-23BB-47E4-A99C-B5E5BEE44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3" name="Rectangle 204">
                <a:extLst>
                  <a:ext uri="{FF2B5EF4-FFF2-40B4-BE49-F238E27FC236}">
                    <a16:creationId xmlns:a16="http://schemas.microsoft.com/office/drawing/2014/main" id="{6B40FA5A-131C-4129-AD6A-404381D9D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4" name="Rectangle 205">
                <a:extLst>
                  <a:ext uri="{FF2B5EF4-FFF2-40B4-BE49-F238E27FC236}">
                    <a16:creationId xmlns:a16="http://schemas.microsoft.com/office/drawing/2014/main" id="{328D42E1-0844-4354-B124-1C15BAD37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5" name="Rectangle 206">
                <a:extLst>
                  <a:ext uri="{FF2B5EF4-FFF2-40B4-BE49-F238E27FC236}">
                    <a16:creationId xmlns:a16="http://schemas.microsoft.com/office/drawing/2014/main" id="{FC8855CE-955B-46A3-9438-3FCA97FBE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6" name="Rectangle 207">
                <a:extLst>
                  <a:ext uri="{FF2B5EF4-FFF2-40B4-BE49-F238E27FC236}">
                    <a16:creationId xmlns:a16="http://schemas.microsoft.com/office/drawing/2014/main" id="{7A390A2B-D49D-43B9-86AF-994A536FA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7" name="Rectangle 208">
                <a:extLst>
                  <a:ext uri="{FF2B5EF4-FFF2-40B4-BE49-F238E27FC236}">
                    <a16:creationId xmlns:a16="http://schemas.microsoft.com/office/drawing/2014/main" id="{E82B9558-1C25-419A-8C5F-A83300925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8" name="Rectangle 209">
                <a:extLst>
                  <a:ext uri="{FF2B5EF4-FFF2-40B4-BE49-F238E27FC236}">
                    <a16:creationId xmlns:a16="http://schemas.microsoft.com/office/drawing/2014/main" id="{8A1E1EA4-4ED0-454D-8D02-D5085587E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9" name="Rectangle 210">
                <a:extLst>
                  <a:ext uri="{FF2B5EF4-FFF2-40B4-BE49-F238E27FC236}">
                    <a16:creationId xmlns:a16="http://schemas.microsoft.com/office/drawing/2014/main" id="{660804B9-7227-4E3A-9190-E0BF6D412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0" name="Rectangle 211">
                <a:extLst>
                  <a:ext uri="{FF2B5EF4-FFF2-40B4-BE49-F238E27FC236}">
                    <a16:creationId xmlns:a16="http://schemas.microsoft.com/office/drawing/2014/main" id="{EC256063-6983-44D0-8663-755150C6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1" name="Rectangle 212">
                <a:extLst>
                  <a:ext uri="{FF2B5EF4-FFF2-40B4-BE49-F238E27FC236}">
                    <a16:creationId xmlns:a16="http://schemas.microsoft.com/office/drawing/2014/main" id="{AD93D4F6-F6A9-4CDE-8D5C-4B389FEDD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2" name="Rectangle 213">
                <a:extLst>
                  <a:ext uri="{FF2B5EF4-FFF2-40B4-BE49-F238E27FC236}">
                    <a16:creationId xmlns:a16="http://schemas.microsoft.com/office/drawing/2014/main" id="{A5EB7222-9EA8-4629-BB26-FBB90BEF4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3" name="Rectangle 214">
                <a:extLst>
                  <a:ext uri="{FF2B5EF4-FFF2-40B4-BE49-F238E27FC236}">
                    <a16:creationId xmlns:a16="http://schemas.microsoft.com/office/drawing/2014/main" id="{4BC3E20D-CACA-46F2-A828-51098526E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4" name="Rectangle 215">
                <a:extLst>
                  <a:ext uri="{FF2B5EF4-FFF2-40B4-BE49-F238E27FC236}">
                    <a16:creationId xmlns:a16="http://schemas.microsoft.com/office/drawing/2014/main" id="{B7B674E1-80CF-49C4-B138-9F39D01FA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5" name="Rectangle 216">
                <a:extLst>
                  <a:ext uri="{FF2B5EF4-FFF2-40B4-BE49-F238E27FC236}">
                    <a16:creationId xmlns:a16="http://schemas.microsoft.com/office/drawing/2014/main" id="{86AFE3F6-0BDA-4281-A470-677FCE9D2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6" name="Rectangle 217">
                <a:extLst>
                  <a:ext uri="{FF2B5EF4-FFF2-40B4-BE49-F238E27FC236}">
                    <a16:creationId xmlns:a16="http://schemas.microsoft.com/office/drawing/2014/main" id="{9339F2F7-AD59-475E-BA02-E9635007A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7" name="Rectangle 218">
                <a:extLst>
                  <a:ext uri="{FF2B5EF4-FFF2-40B4-BE49-F238E27FC236}">
                    <a16:creationId xmlns:a16="http://schemas.microsoft.com/office/drawing/2014/main" id="{C62D79BB-C325-40BC-AD42-AA5561439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8" name="Rectangle 219">
                <a:extLst>
                  <a:ext uri="{FF2B5EF4-FFF2-40B4-BE49-F238E27FC236}">
                    <a16:creationId xmlns:a16="http://schemas.microsoft.com/office/drawing/2014/main" id="{C25C0139-6D83-4195-BA86-8E663EDD2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9" name="Rectangle 220">
                <a:extLst>
                  <a:ext uri="{FF2B5EF4-FFF2-40B4-BE49-F238E27FC236}">
                    <a16:creationId xmlns:a16="http://schemas.microsoft.com/office/drawing/2014/main" id="{F8215229-96E6-4376-83BD-20E69B6AE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0" name="Rectangle 221">
                <a:extLst>
                  <a:ext uri="{FF2B5EF4-FFF2-40B4-BE49-F238E27FC236}">
                    <a16:creationId xmlns:a16="http://schemas.microsoft.com/office/drawing/2014/main" id="{C1297B83-5F3B-440E-8728-BFAF3DCC9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1" name="Rectangle 222">
                <a:extLst>
                  <a:ext uri="{FF2B5EF4-FFF2-40B4-BE49-F238E27FC236}">
                    <a16:creationId xmlns:a16="http://schemas.microsoft.com/office/drawing/2014/main" id="{6EE92A8B-4939-4329-AF82-F01E876B9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2" name="Rectangle 223">
                <a:extLst>
                  <a:ext uri="{FF2B5EF4-FFF2-40B4-BE49-F238E27FC236}">
                    <a16:creationId xmlns:a16="http://schemas.microsoft.com/office/drawing/2014/main" id="{49DB69B8-D29B-4FB8-8D81-5FFBFD981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3" name="Rectangle 224">
                <a:extLst>
                  <a:ext uri="{FF2B5EF4-FFF2-40B4-BE49-F238E27FC236}">
                    <a16:creationId xmlns:a16="http://schemas.microsoft.com/office/drawing/2014/main" id="{21EC6301-DA14-41DD-83EE-B3E0CFD53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4" name="Rectangle 225">
                <a:extLst>
                  <a:ext uri="{FF2B5EF4-FFF2-40B4-BE49-F238E27FC236}">
                    <a16:creationId xmlns:a16="http://schemas.microsoft.com/office/drawing/2014/main" id="{A3379DDF-34A1-49AC-974A-F7032C664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5" name="Rectangle 226">
                <a:extLst>
                  <a:ext uri="{FF2B5EF4-FFF2-40B4-BE49-F238E27FC236}">
                    <a16:creationId xmlns:a16="http://schemas.microsoft.com/office/drawing/2014/main" id="{D711756D-7F5A-4321-B95A-B602CBB70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6" name="Rectangle 227">
                <a:extLst>
                  <a:ext uri="{FF2B5EF4-FFF2-40B4-BE49-F238E27FC236}">
                    <a16:creationId xmlns:a16="http://schemas.microsoft.com/office/drawing/2014/main" id="{9F100AC5-BAC4-46AA-BEBD-A64C74A3F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7" name="Rectangle 228">
                <a:extLst>
                  <a:ext uri="{FF2B5EF4-FFF2-40B4-BE49-F238E27FC236}">
                    <a16:creationId xmlns:a16="http://schemas.microsoft.com/office/drawing/2014/main" id="{0F8FA82F-54B9-4B3A-AEE6-83DADB7B6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8" name="Rectangle 229">
                <a:extLst>
                  <a:ext uri="{FF2B5EF4-FFF2-40B4-BE49-F238E27FC236}">
                    <a16:creationId xmlns:a16="http://schemas.microsoft.com/office/drawing/2014/main" id="{4C143B67-CE0B-4C0F-99AD-818ED43A1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9" name="Rectangle 230">
                <a:extLst>
                  <a:ext uri="{FF2B5EF4-FFF2-40B4-BE49-F238E27FC236}">
                    <a16:creationId xmlns:a16="http://schemas.microsoft.com/office/drawing/2014/main" id="{3A6232D3-99B7-4583-BB70-B91A48B11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0" name="Rectangle 231">
                <a:extLst>
                  <a:ext uri="{FF2B5EF4-FFF2-40B4-BE49-F238E27FC236}">
                    <a16:creationId xmlns:a16="http://schemas.microsoft.com/office/drawing/2014/main" id="{1CC841C1-D885-476A-9B56-8A31545AC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1" name="Rectangle 232">
                <a:extLst>
                  <a:ext uri="{FF2B5EF4-FFF2-40B4-BE49-F238E27FC236}">
                    <a16:creationId xmlns:a16="http://schemas.microsoft.com/office/drawing/2014/main" id="{C4567212-33AC-41EC-B3DF-B729C97E3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2" name="Rectangle 233">
                <a:extLst>
                  <a:ext uri="{FF2B5EF4-FFF2-40B4-BE49-F238E27FC236}">
                    <a16:creationId xmlns:a16="http://schemas.microsoft.com/office/drawing/2014/main" id="{6853495F-C22D-4700-B00C-1E8D2CC95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3" name="Rectangle 234">
                <a:extLst>
                  <a:ext uri="{FF2B5EF4-FFF2-40B4-BE49-F238E27FC236}">
                    <a16:creationId xmlns:a16="http://schemas.microsoft.com/office/drawing/2014/main" id="{30ECD8CD-7B2A-4C7F-8DE9-7AD7418B6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4" name="Rectangle 235">
                <a:extLst>
                  <a:ext uri="{FF2B5EF4-FFF2-40B4-BE49-F238E27FC236}">
                    <a16:creationId xmlns:a16="http://schemas.microsoft.com/office/drawing/2014/main" id="{721376C0-C92E-43F8-BB16-AD6CF14E0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5" name="Rectangle 236">
                <a:extLst>
                  <a:ext uri="{FF2B5EF4-FFF2-40B4-BE49-F238E27FC236}">
                    <a16:creationId xmlns:a16="http://schemas.microsoft.com/office/drawing/2014/main" id="{3CF15D87-40B8-42D1-A0C7-2095F4A82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6" name="Rectangle 237">
                <a:extLst>
                  <a:ext uri="{FF2B5EF4-FFF2-40B4-BE49-F238E27FC236}">
                    <a16:creationId xmlns:a16="http://schemas.microsoft.com/office/drawing/2014/main" id="{A042AEC3-FAF3-4D5A-BAC8-811415CA3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7" name="Rectangle 238">
                <a:extLst>
                  <a:ext uri="{FF2B5EF4-FFF2-40B4-BE49-F238E27FC236}">
                    <a16:creationId xmlns:a16="http://schemas.microsoft.com/office/drawing/2014/main" id="{5C0CAE18-3C7C-4C85-9D28-567DD0C6B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8" name="Rectangle 239">
                <a:extLst>
                  <a:ext uri="{FF2B5EF4-FFF2-40B4-BE49-F238E27FC236}">
                    <a16:creationId xmlns:a16="http://schemas.microsoft.com/office/drawing/2014/main" id="{CFC02526-0443-4697-871F-DFC9EE807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9" name="Rectangle 240">
                <a:extLst>
                  <a:ext uri="{FF2B5EF4-FFF2-40B4-BE49-F238E27FC236}">
                    <a16:creationId xmlns:a16="http://schemas.microsoft.com/office/drawing/2014/main" id="{9AE8660A-B23B-4E98-A013-A10B65EB7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0" name="Rectangle 241">
                <a:extLst>
                  <a:ext uri="{FF2B5EF4-FFF2-40B4-BE49-F238E27FC236}">
                    <a16:creationId xmlns:a16="http://schemas.microsoft.com/office/drawing/2014/main" id="{232367C5-E4FF-4320-821D-0137A88DD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1" name="Rectangle 242">
                <a:extLst>
                  <a:ext uri="{FF2B5EF4-FFF2-40B4-BE49-F238E27FC236}">
                    <a16:creationId xmlns:a16="http://schemas.microsoft.com/office/drawing/2014/main" id="{92BB48EF-6BA8-47D5-8EDE-6F815DD7E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2" name="Rectangle 243">
                <a:extLst>
                  <a:ext uri="{FF2B5EF4-FFF2-40B4-BE49-F238E27FC236}">
                    <a16:creationId xmlns:a16="http://schemas.microsoft.com/office/drawing/2014/main" id="{1D980DEA-B92D-4E4A-8E99-0D5CAC013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3" name="Rectangle 244">
                <a:extLst>
                  <a:ext uri="{FF2B5EF4-FFF2-40B4-BE49-F238E27FC236}">
                    <a16:creationId xmlns:a16="http://schemas.microsoft.com/office/drawing/2014/main" id="{48EF816F-1A84-48CD-BF34-CC9AEABF7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4" name="Rectangle 245">
                <a:extLst>
                  <a:ext uri="{FF2B5EF4-FFF2-40B4-BE49-F238E27FC236}">
                    <a16:creationId xmlns:a16="http://schemas.microsoft.com/office/drawing/2014/main" id="{70A54EFC-4044-41BB-A7C5-ECA2AC9E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</p:grpSp>
        <p:sp>
          <p:nvSpPr>
            <p:cNvPr id="6" name="Line 246">
              <a:extLst>
                <a:ext uri="{FF2B5EF4-FFF2-40B4-BE49-F238E27FC236}">
                  <a16:creationId xmlns:a16="http://schemas.microsoft.com/office/drawing/2014/main" id="{15E81724-1D5A-4CD9-8080-939B418A1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2" y="1818"/>
              <a:ext cx="24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7" name="Line 247">
              <a:extLst>
                <a:ext uri="{FF2B5EF4-FFF2-40B4-BE49-F238E27FC236}">
                  <a16:creationId xmlns:a16="http://schemas.microsoft.com/office/drawing/2014/main" id="{EA49A5E1-AD2A-49EC-9F84-6CA020C097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20" y="2940"/>
              <a:ext cx="224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8" name="Text Box 248">
              <a:extLst>
                <a:ext uri="{FF2B5EF4-FFF2-40B4-BE49-F238E27FC236}">
                  <a16:creationId xmlns:a16="http://schemas.microsoft.com/office/drawing/2014/main" id="{FF726AE2-6D2B-4139-8D30-E7D017FA7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1586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Origin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249">
              <a:extLst>
                <a:ext uri="{FF2B5EF4-FFF2-40B4-BE49-F238E27FC236}">
                  <a16:creationId xmlns:a16="http://schemas.microsoft.com/office/drawing/2014/main" id="{0DE299A9-9FEA-4ACF-9794-43B6B9772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0" y="158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250">
              <a:extLst>
                <a:ext uri="{FF2B5EF4-FFF2-40B4-BE49-F238E27FC236}">
                  <a16:creationId xmlns:a16="http://schemas.microsoft.com/office/drawing/2014/main" id="{CB9952F3-67E4-4A11-AC98-8F135F6D4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3" y="3926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251">
              <a:extLst>
                <a:ext uri="{FF2B5EF4-FFF2-40B4-BE49-F238E27FC236}">
                  <a16:creationId xmlns:a16="http://schemas.microsoft.com/office/drawing/2014/main" id="{B0A2E22C-2C1C-4917-B172-168273D99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4" y="3943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" name="Group 252">
              <a:extLst>
                <a:ext uri="{FF2B5EF4-FFF2-40B4-BE49-F238E27FC236}">
                  <a16:creationId xmlns:a16="http://schemas.microsoft.com/office/drawing/2014/main" id="{9F249AEE-31B2-4861-982B-E5441FDFE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1" y="2807"/>
              <a:ext cx="432" cy="430"/>
              <a:chOff x="3168" y="2244"/>
              <a:chExt cx="432" cy="430"/>
            </a:xfrm>
          </p:grpSpPr>
          <p:sp>
            <p:nvSpPr>
              <p:cNvPr id="16" name="Rectangle 253">
                <a:extLst>
                  <a:ext uri="{FF2B5EF4-FFF2-40B4-BE49-F238E27FC236}">
                    <a16:creationId xmlns:a16="http://schemas.microsoft.com/office/drawing/2014/main" id="{DF8CEEF6-84C1-4366-8FDC-8AEEAC906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" name="Rectangle 254">
                <a:extLst>
                  <a:ext uri="{FF2B5EF4-FFF2-40B4-BE49-F238E27FC236}">
                    <a16:creationId xmlns:a16="http://schemas.microsoft.com/office/drawing/2014/main" id="{4212F2CE-156B-40C4-8C40-391D50682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" name="Rectangle 255">
                <a:extLst>
                  <a:ext uri="{FF2B5EF4-FFF2-40B4-BE49-F238E27FC236}">
                    <a16:creationId xmlns:a16="http://schemas.microsoft.com/office/drawing/2014/main" id="{B0307689-047C-4EED-B926-DBBFF61D8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" name="Rectangle 256">
                <a:extLst>
                  <a:ext uri="{FF2B5EF4-FFF2-40B4-BE49-F238E27FC236}">
                    <a16:creationId xmlns:a16="http://schemas.microsoft.com/office/drawing/2014/main" id="{59273F7E-3BB4-4BA9-AF82-531B0768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" name="Rectangle 257">
                <a:extLst>
                  <a:ext uri="{FF2B5EF4-FFF2-40B4-BE49-F238E27FC236}">
                    <a16:creationId xmlns:a16="http://schemas.microsoft.com/office/drawing/2014/main" id="{095CAA1D-56B8-4D13-861E-BFB26C6E9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386"/>
                <a:ext cx="144" cy="144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" name="Rectangle 258">
                <a:extLst>
                  <a:ext uri="{FF2B5EF4-FFF2-40B4-BE49-F238E27FC236}">
                    <a16:creationId xmlns:a16="http://schemas.microsoft.com/office/drawing/2014/main" id="{42F7098C-2A64-4997-8F31-A97274B9E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" name="Rectangle 259">
                <a:extLst>
                  <a:ext uri="{FF2B5EF4-FFF2-40B4-BE49-F238E27FC236}">
                    <a16:creationId xmlns:a16="http://schemas.microsoft.com/office/drawing/2014/main" id="{91D100A6-C43E-4AE7-8AFD-40A64AD8A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" name="Rectangle 260">
                <a:extLst>
                  <a:ext uri="{FF2B5EF4-FFF2-40B4-BE49-F238E27FC236}">
                    <a16:creationId xmlns:a16="http://schemas.microsoft.com/office/drawing/2014/main" id="{59958584-6022-43AF-AE3F-ED136BE99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" name="Rectangle 261">
                <a:extLst>
                  <a:ext uri="{FF2B5EF4-FFF2-40B4-BE49-F238E27FC236}">
                    <a16:creationId xmlns:a16="http://schemas.microsoft.com/office/drawing/2014/main" id="{3B67ED25-2A37-410D-94A0-032985D9E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</p:grpSp>
        <p:sp>
          <p:nvSpPr>
            <p:cNvPr id="13" name="Text Box 262">
              <a:extLst>
                <a:ext uri="{FF2B5EF4-FFF2-40B4-BE49-F238E27FC236}">
                  <a16:creationId xmlns:a16="http://schemas.microsoft.com/office/drawing/2014/main" id="{252B5D6D-5783-4C76-A14E-353936A36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6" y="2797"/>
              <a:ext cx="3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(x, y)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4" name="AutoShape 263">
              <a:extLst>
                <a:ext uri="{FF2B5EF4-FFF2-40B4-BE49-F238E27FC236}">
                  <a16:creationId xmlns:a16="http://schemas.microsoft.com/office/drawing/2014/main" id="{1DB08494-FD6A-4913-9FDB-C5193C0539D0}"/>
                </a:ext>
              </a:extLst>
            </p:cNvPr>
            <p:cNvCxnSpPr>
              <a:cxnSpLocks noChangeShapeType="1"/>
              <a:stCxn id="13" idx="1"/>
            </p:cNvCxnSpPr>
            <p:nvPr/>
          </p:nvCxnSpPr>
          <p:spPr bwMode="auto">
            <a:xfrm rot="10800000" flipV="1">
              <a:off x="4511" y="2884"/>
              <a:ext cx="885" cy="138"/>
            </a:xfrm>
            <a:prstGeom prst="curvedConnector3">
              <a:avLst>
                <a:gd name="adj1" fmla="val 49944"/>
              </a:avLst>
            </a:prstGeom>
            <a:noFill/>
            <a:ln w="222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264">
              <a:extLst>
                <a:ext uri="{FF2B5EF4-FFF2-40B4-BE49-F238E27FC236}">
                  <a16:creationId xmlns:a16="http://schemas.microsoft.com/office/drawing/2014/main" id="{ABC70098-F8B6-4F98-A613-459C67655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" y="2896"/>
              <a:ext cx="10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Neighbourhood</a:t>
              </a:r>
              <a:endParaRPr lang="en-US" altLang="LID4096" sz="1800" b="1" i="1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09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84A6-50C5-4942-A034-BA8DC520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Simple Neighbourhood Operations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3DDAF-D1A4-4C1B-B8C0-EE484E8E1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IE" altLang="LID4096" dirty="0"/>
              <a:t>Some simple neighbourhood operations include: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b="1" dirty="0">
                <a:ea typeface="ＭＳ Ｐゴシック" panose="020B0600070205080204" pitchFamily="34" charset="-128"/>
              </a:rPr>
              <a:t>Min:</a:t>
            </a:r>
            <a:r>
              <a:rPr lang="en-IE" altLang="LID4096" dirty="0">
                <a:ea typeface="ＭＳ Ｐゴシック" panose="020B0600070205080204" pitchFamily="34" charset="-128"/>
              </a:rPr>
              <a:t> Set the pixel value to the minimum in the neighbourhood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b="1" dirty="0">
                <a:ea typeface="ＭＳ Ｐゴシック" panose="020B0600070205080204" pitchFamily="34" charset="-128"/>
              </a:rPr>
              <a:t>Max:</a:t>
            </a:r>
            <a:r>
              <a:rPr lang="en-IE" altLang="LID4096" dirty="0">
                <a:ea typeface="ＭＳ Ｐゴシック" panose="020B0600070205080204" pitchFamily="34" charset="-128"/>
              </a:rPr>
              <a:t> Set the pixel value to the maximum in the neighbourhood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b="1" dirty="0">
                <a:ea typeface="ＭＳ Ｐゴシック" panose="020B0600070205080204" pitchFamily="34" charset="-128"/>
              </a:rPr>
              <a:t>Median:</a:t>
            </a:r>
            <a:r>
              <a:rPr lang="en-IE" altLang="LID4096" dirty="0">
                <a:ea typeface="ＭＳ Ｐゴシック" panose="020B0600070205080204" pitchFamily="34" charset="-128"/>
              </a:rPr>
              <a:t> The median value of a set of numbers is the midpoint value in that set (e.g. from the set [1, 7, 15, 18, 24] 15 is the median). Sometimes the median works better than the average</a:t>
            </a:r>
            <a:endParaRPr lang="en-US" altLang="LID4096" dirty="0">
              <a:ea typeface="ＭＳ Ｐゴシック" panose="020B0600070205080204" pitchFamily="34" charset="-128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1872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C818-C289-4335-8841-FF673429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2800" dirty="0"/>
              <a:t>Simple Neighbourhood Operations Example</a:t>
            </a:r>
            <a:endParaRPr lang="LID4096" sz="2800" dirty="0"/>
          </a:p>
        </p:txBody>
      </p:sp>
      <p:grpSp>
        <p:nvGrpSpPr>
          <p:cNvPr id="4" name="Group 408">
            <a:extLst>
              <a:ext uri="{FF2B5EF4-FFF2-40B4-BE49-F238E27FC236}">
                <a16:creationId xmlns:a16="http://schemas.microsoft.com/office/drawing/2014/main" id="{B056175B-FFF4-4268-AB9C-1AA355428479}"/>
              </a:ext>
            </a:extLst>
          </p:cNvPr>
          <p:cNvGrpSpPr>
            <a:grpSpLocks/>
          </p:cNvGrpSpPr>
          <p:nvPr/>
        </p:nvGrpSpPr>
        <p:grpSpPr bwMode="auto">
          <a:xfrm>
            <a:off x="863616" y="1956204"/>
            <a:ext cx="3616946" cy="3656012"/>
            <a:chOff x="30" y="1173"/>
            <a:chExt cx="2841" cy="2591"/>
          </a:xfrm>
        </p:grpSpPr>
        <p:sp>
          <p:nvSpPr>
            <p:cNvPr id="5" name="Rectangle 276">
              <a:extLst>
                <a:ext uri="{FF2B5EF4-FFF2-40B4-BE49-F238E27FC236}">
                  <a16:creationId xmlns:a16="http://schemas.microsoft.com/office/drawing/2014/main" id="{7A7C1440-E03F-4DE4-B822-851418163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123</a:t>
              </a:r>
              <a:endParaRPr lang="en-GB" altLang="LID4096" sz="1800"/>
            </a:p>
          </p:txBody>
        </p:sp>
        <p:sp>
          <p:nvSpPr>
            <p:cNvPr id="6" name="Rectangle 277">
              <a:extLst>
                <a:ext uri="{FF2B5EF4-FFF2-40B4-BE49-F238E27FC236}">
                  <a16:creationId xmlns:a16="http://schemas.microsoft.com/office/drawing/2014/main" id="{6E966BA0-C816-4AD2-A924-40B05A9EF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127</a:t>
              </a:r>
              <a:endParaRPr lang="en-GB" altLang="LID4096" sz="1800"/>
            </a:p>
          </p:txBody>
        </p:sp>
        <p:sp>
          <p:nvSpPr>
            <p:cNvPr id="7" name="Rectangle 278">
              <a:extLst>
                <a:ext uri="{FF2B5EF4-FFF2-40B4-BE49-F238E27FC236}">
                  <a16:creationId xmlns:a16="http://schemas.microsoft.com/office/drawing/2014/main" id="{D84DF3BA-B17A-438D-B237-B7B4F856D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1493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128</a:t>
              </a:r>
              <a:endParaRPr lang="en-GB" altLang="LID4096" sz="1800"/>
            </a:p>
          </p:txBody>
        </p:sp>
        <p:sp>
          <p:nvSpPr>
            <p:cNvPr id="8" name="Rectangle 279">
              <a:extLst>
                <a:ext uri="{FF2B5EF4-FFF2-40B4-BE49-F238E27FC236}">
                  <a16:creationId xmlns:a16="http://schemas.microsoft.com/office/drawing/2014/main" id="{6085413A-2529-48D6-BCD7-9544486F5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1493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119</a:t>
              </a:r>
              <a:endParaRPr lang="en-GB" altLang="LID4096" sz="1800"/>
            </a:p>
          </p:txBody>
        </p:sp>
        <p:sp>
          <p:nvSpPr>
            <p:cNvPr id="9" name="Rectangle 280">
              <a:extLst>
                <a:ext uri="{FF2B5EF4-FFF2-40B4-BE49-F238E27FC236}">
                  <a16:creationId xmlns:a16="http://schemas.microsoft.com/office/drawing/2014/main" id="{47CA15C1-4390-4EBC-81BD-E6894B4D5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115</a:t>
              </a:r>
              <a:endParaRPr lang="en-GB" altLang="LID4096" sz="1800"/>
            </a:p>
          </p:txBody>
        </p:sp>
        <p:sp>
          <p:nvSpPr>
            <p:cNvPr id="10" name="Rectangle 281">
              <a:extLst>
                <a:ext uri="{FF2B5EF4-FFF2-40B4-BE49-F238E27FC236}">
                  <a16:creationId xmlns:a16="http://schemas.microsoft.com/office/drawing/2014/main" id="{B5C2E4CB-6385-432C-9729-A9C8BAAEA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130</a:t>
              </a:r>
              <a:endParaRPr lang="en-GB" altLang="LID4096" sz="1800"/>
            </a:p>
          </p:txBody>
        </p:sp>
        <p:sp>
          <p:nvSpPr>
            <p:cNvPr id="11" name="Rectangle 283">
              <a:extLst>
                <a:ext uri="{FF2B5EF4-FFF2-40B4-BE49-F238E27FC236}">
                  <a16:creationId xmlns:a16="http://schemas.microsoft.com/office/drawing/2014/main" id="{2C42327C-B1D5-4D16-939B-051A11082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140</a:t>
              </a:r>
              <a:endParaRPr lang="en-GB" altLang="LID4096" sz="1800"/>
            </a:p>
          </p:txBody>
        </p:sp>
        <p:sp>
          <p:nvSpPr>
            <p:cNvPr id="12" name="Rectangle 284">
              <a:extLst>
                <a:ext uri="{FF2B5EF4-FFF2-40B4-BE49-F238E27FC236}">
                  <a16:creationId xmlns:a16="http://schemas.microsoft.com/office/drawing/2014/main" id="{9C0D5163-04AD-4844-AAC5-96B88BAC9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145</a:t>
              </a:r>
              <a:endParaRPr lang="en-GB" altLang="LID4096" sz="1800"/>
            </a:p>
          </p:txBody>
        </p:sp>
        <p:sp>
          <p:nvSpPr>
            <p:cNvPr id="13" name="Rectangle 285">
              <a:extLst>
                <a:ext uri="{FF2B5EF4-FFF2-40B4-BE49-F238E27FC236}">
                  <a16:creationId xmlns:a16="http://schemas.microsoft.com/office/drawing/2014/main" id="{6956DEFD-6922-4612-95AE-2EEB8E72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1869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148</a:t>
              </a:r>
              <a:endParaRPr lang="en-GB" altLang="LID4096" sz="1800"/>
            </a:p>
          </p:txBody>
        </p:sp>
        <p:sp>
          <p:nvSpPr>
            <p:cNvPr id="14" name="Rectangle 286">
              <a:extLst>
                <a:ext uri="{FF2B5EF4-FFF2-40B4-BE49-F238E27FC236}">
                  <a16:creationId xmlns:a16="http://schemas.microsoft.com/office/drawing/2014/main" id="{7CAE24F4-5D57-45A3-991B-1458E5063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1869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 dirty="0"/>
                <a:t>153</a:t>
              </a:r>
              <a:endParaRPr lang="en-GB" altLang="LID4096" sz="1800" dirty="0"/>
            </a:p>
          </p:txBody>
        </p:sp>
        <p:sp>
          <p:nvSpPr>
            <p:cNvPr id="15" name="Rectangle 287">
              <a:extLst>
                <a:ext uri="{FF2B5EF4-FFF2-40B4-BE49-F238E27FC236}">
                  <a16:creationId xmlns:a16="http://schemas.microsoft.com/office/drawing/2014/main" id="{89AF1723-F53D-44FA-80E1-A16E90C27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167</a:t>
              </a:r>
              <a:endParaRPr lang="en-GB" altLang="LID4096" sz="1800"/>
            </a:p>
          </p:txBody>
        </p:sp>
        <p:sp>
          <p:nvSpPr>
            <p:cNvPr id="16" name="Rectangle 288">
              <a:extLst>
                <a:ext uri="{FF2B5EF4-FFF2-40B4-BE49-F238E27FC236}">
                  <a16:creationId xmlns:a16="http://schemas.microsoft.com/office/drawing/2014/main" id="{B9970A92-AD0B-4807-8378-681CA3EB9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172</a:t>
              </a:r>
              <a:endParaRPr lang="en-GB" altLang="LID4096" sz="1800"/>
            </a:p>
          </p:txBody>
        </p:sp>
        <p:sp>
          <p:nvSpPr>
            <p:cNvPr id="17" name="Rectangle 290">
              <a:extLst>
                <a:ext uri="{FF2B5EF4-FFF2-40B4-BE49-F238E27FC236}">
                  <a16:creationId xmlns:a16="http://schemas.microsoft.com/office/drawing/2014/main" id="{410EB0D8-65FC-4B03-8503-C9D57F31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133</a:t>
              </a:r>
              <a:endParaRPr lang="en-GB" altLang="LID4096" sz="1800"/>
            </a:p>
          </p:txBody>
        </p:sp>
        <p:sp>
          <p:nvSpPr>
            <p:cNvPr id="18" name="Rectangle 291">
              <a:extLst>
                <a:ext uri="{FF2B5EF4-FFF2-40B4-BE49-F238E27FC236}">
                  <a16:creationId xmlns:a16="http://schemas.microsoft.com/office/drawing/2014/main" id="{98029821-C761-4F70-990B-5F08E015A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154</a:t>
              </a:r>
              <a:endParaRPr lang="en-GB" altLang="LID4096" sz="1800"/>
            </a:p>
          </p:txBody>
        </p:sp>
        <p:sp>
          <p:nvSpPr>
            <p:cNvPr id="19" name="Rectangle 292">
              <a:extLst>
                <a:ext uri="{FF2B5EF4-FFF2-40B4-BE49-F238E27FC236}">
                  <a16:creationId xmlns:a16="http://schemas.microsoft.com/office/drawing/2014/main" id="{6C9DC4D1-5E2D-4B82-89E3-63B29E808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2252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183</a:t>
              </a:r>
              <a:endParaRPr lang="en-GB" altLang="LID4096" sz="1800"/>
            </a:p>
          </p:txBody>
        </p:sp>
        <p:sp>
          <p:nvSpPr>
            <p:cNvPr id="20" name="Rectangle 293">
              <a:extLst>
                <a:ext uri="{FF2B5EF4-FFF2-40B4-BE49-F238E27FC236}">
                  <a16:creationId xmlns:a16="http://schemas.microsoft.com/office/drawing/2014/main" id="{59C1B7DD-8849-4674-A506-8FA173EE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2252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192</a:t>
              </a:r>
              <a:endParaRPr lang="en-GB" altLang="LID4096" sz="1800"/>
            </a:p>
          </p:txBody>
        </p:sp>
        <p:sp>
          <p:nvSpPr>
            <p:cNvPr id="21" name="Rectangle 294">
              <a:extLst>
                <a:ext uri="{FF2B5EF4-FFF2-40B4-BE49-F238E27FC236}">
                  <a16:creationId xmlns:a16="http://schemas.microsoft.com/office/drawing/2014/main" id="{441BD306-B1DF-4AF1-BBA6-9E2EB2E88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 dirty="0"/>
                <a:t>194</a:t>
              </a:r>
              <a:endParaRPr lang="en-GB" altLang="LID4096" sz="1800" dirty="0"/>
            </a:p>
          </p:txBody>
        </p:sp>
        <p:sp>
          <p:nvSpPr>
            <p:cNvPr id="22" name="Rectangle 295">
              <a:extLst>
                <a:ext uri="{FF2B5EF4-FFF2-40B4-BE49-F238E27FC236}">
                  <a16:creationId xmlns:a16="http://schemas.microsoft.com/office/drawing/2014/main" id="{655F9B35-CED9-446D-A240-92DF12639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191</a:t>
              </a:r>
              <a:endParaRPr lang="en-GB" altLang="LID4096" sz="1800"/>
            </a:p>
          </p:txBody>
        </p:sp>
        <p:sp>
          <p:nvSpPr>
            <p:cNvPr id="23" name="Rectangle 297">
              <a:extLst>
                <a:ext uri="{FF2B5EF4-FFF2-40B4-BE49-F238E27FC236}">
                  <a16:creationId xmlns:a16="http://schemas.microsoft.com/office/drawing/2014/main" id="{E1A8B193-F9E9-482E-B038-E968D175D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194</a:t>
              </a:r>
              <a:endParaRPr lang="en-GB" altLang="LID4096" sz="1800"/>
            </a:p>
          </p:txBody>
        </p:sp>
        <p:sp>
          <p:nvSpPr>
            <p:cNvPr id="24" name="Rectangle 298">
              <a:extLst>
                <a:ext uri="{FF2B5EF4-FFF2-40B4-BE49-F238E27FC236}">
                  <a16:creationId xmlns:a16="http://schemas.microsoft.com/office/drawing/2014/main" id="{BFFD8FD9-9C7A-4D83-A8D7-414DBBA33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199</a:t>
              </a:r>
              <a:endParaRPr lang="en-GB" altLang="LID4096" sz="1800"/>
            </a:p>
          </p:txBody>
        </p:sp>
        <p:sp>
          <p:nvSpPr>
            <p:cNvPr id="25" name="Rectangle 299">
              <a:extLst>
                <a:ext uri="{FF2B5EF4-FFF2-40B4-BE49-F238E27FC236}">
                  <a16:creationId xmlns:a16="http://schemas.microsoft.com/office/drawing/2014/main" id="{5506261F-BBA8-4343-8563-3DF29B001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2628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207</a:t>
              </a:r>
              <a:endParaRPr lang="en-GB" altLang="LID4096" sz="1800"/>
            </a:p>
          </p:txBody>
        </p:sp>
        <p:sp>
          <p:nvSpPr>
            <p:cNvPr id="26" name="Rectangle 300">
              <a:extLst>
                <a:ext uri="{FF2B5EF4-FFF2-40B4-BE49-F238E27FC236}">
                  <a16:creationId xmlns:a16="http://schemas.microsoft.com/office/drawing/2014/main" id="{04B8D3BA-1AAC-4257-8DD6-4E1D81F8D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2628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210</a:t>
              </a:r>
              <a:endParaRPr lang="en-GB" altLang="LID4096" sz="1800"/>
            </a:p>
          </p:txBody>
        </p:sp>
        <p:sp>
          <p:nvSpPr>
            <p:cNvPr id="27" name="Rectangle 301">
              <a:extLst>
                <a:ext uri="{FF2B5EF4-FFF2-40B4-BE49-F238E27FC236}">
                  <a16:creationId xmlns:a16="http://schemas.microsoft.com/office/drawing/2014/main" id="{9E41DE92-0668-4EB7-BAFF-36E73275A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198</a:t>
              </a:r>
              <a:endParaRPr lang="en-GB" altLang="LID4096" sz="1800"/>
            </a:p>
          </p:txBody>
        </p:sp>
        <p:sp>
          <p:nvSpPr>
            <p:cNvPr id="28" name="Rectangle 302">
              <a:extLst>
                <a:ext uri="{FF2B5EF4-FFF2-40B4-BE49-F238E27FC236}">
                  <a16:creationId xmlns:a16="http://schemas.microsoft.com/office/drawing/2014/main" id="{BC3F0D59-B31D-415A-AD4D-4BB317317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195</a:t>
              </a:r>
              <a:endParaRPr lang="en-GB" altLang="LID4096" sz="1800"/>
            </a:p>
          </p:txBody>
        </p:sp>
        <p:sp>
          <p:nvSpPr>
            <p:cNvPr id="29" name="Rectangle 304">
              <a:extLst>
                <a:ext uri="{FF2B5EF4-FFF2-40B4-BE49-F238E27FC236}">
                  <a16:creationId xmlns:a16="http://schemas.microsoft.com/office/drawing/2014/main" id="{D7FB12A8-AD77-435F-B43F-7B9DB17EF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164</a:t>
              </a:r>
              <a:endParaRPr lang="en-GB" altLang="LID4096" sz="1800"/>
            </a:p>
          </p:txBody>
        </p:sp>
        <p:sp>
          <p:nvSpPr>
            <p:cNvPr id="30" name="Rectangle 305">
              <a:extLst>
                <a:ext uri="{FF2B5EF4-FFF2-40B4-BE49-F238E27FC236}">
                  <a16:creationId xmlns:a16="http://schemas.microsoft.com/office/drawing/2014/main" id="{FBA6270E-4C26-4FAA-BE0D-025F66E8C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170</a:t>
              </a:r>
              <a:endParaRPr lang="en-GB" altLang="LID4096" sz="1800"/>
            </a:p>
          </p:txBody>
        </p:sp>
        <p:sp>
          <p:nvSpPr>
            <p:cNvPr id="31" name="Rectangle 306">
              <a:extLst>
                <a:ext uri="{FF2B5EF4-FFF2-40B4-BE49-F238E27FC236}">
                  <a16:creationId xmlns:a16="http://schemas.microsoft.com/office/drawing/2014/main" id="{B91C4C43-B893-43E6-A3A0-FC04DFFF1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2993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175</a:t>
              </a:r>
              <a:endParaRPr lang="en-GB" altLang="LID4096" sz="1800"/>
            </a:p>
          </p:txBody>
        </p:sp>
        <p:sp>
          <p:nvSpPr>
            <p:cNvPr id="32" name="Rectangle 307">
              <a:extLst>
                <a:ext uri="{FF2B5EF4-FFF2-40B4-BE49-F238E27FC236}">
                  <a16:creationId xmlns:a16="http://schemas.microsoft.com/office/drawing/2014/main" id="{3C54E23A-A9C9-41B2-81BF-36EC85D5D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2993"/>
              <a:ext cx="383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162</a:t>
              </a:r>
              <a:endParaRPr lang="en-GB" altLang="LID4096" sz="1800"/>
            </a:p>
          </p:txBody>
        </p:sp>
        <p:sp>
          <p:nvSpPr>
            <p:cNvPr id="33" name="Rectangle 308">
              <a:extLst>
                <a:ext uri="{FF2B5EF4-FFF2-40B4-BE49-F238E27FC236}">
                  <a16:creationId xmlns:a16="http://schemas.microsoft.com/office/drawing/2014/main" id="{DB527B96-0F8B-4764-BFA6-34BBF7227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173</a:t>
              </a:r>
              <a:endParaRPr lang="en-GB" altLang="LID4096" sz="1800"/>
            </a:p>
          </p:txBody>
        </p:sp>
        <p:sp>
          <p:nvSpPr>
            <p:cNvPr id="34" name="Rectangle 309">
              <a:extLst>
                <a:ext uri="{FF2B5EF4-FFF2-40B4-BE49-F238E27FC236}">
                  <a16:creationId xmlns:a16="http://schemas.microsoft.com/office/drawing/2014/main" id="{AA3705B8-4545-4752-8673-4B5637D25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151</a:t>
              </a:r>
              <a:endParaRPr lang="en-GB" altLang="LID4096" sz="1800"/>
            </a:p>
          </p:txBody>
        </p:sp>
        <p:sp>
          <p:nvSpPr>
            <p:cNvPr id="35" name="Line 325">
              <a:extLst>
                <a:ext uri="{FF2B5EF4-FFF2-40B4-BE49-F238E27FC236}">
                  <a16:creationId xmlns:a16="http://schemas.microsoft.com/office/drawing/2014/main" id="{8BC7DFE2-1F26-484C-B35B-14969F18C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" y="1493"/>
              <a:ext cx="260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36" name="Line 326">
              <a:extLst>
                <a:ext uri="{FF2B5EF4-FFF2-40B4-BE49-F238E27FC236}">
                  <a16:creationId xmlns:a16="http://schemas.microsoft.com/office/drawing/2014/main" id="{722C0FE6-5563-4CAA-91DD-9D35C60B21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-859" y="2560"/>
              <a:ext cx="213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37" name="Text Box 327">
              <a:extLst>
                <a:ext uri="{FF2B5EF4-FFF2-40B4-BE49-F238E27FC236}">
                  <a16:creationId xmlns:a16="http://schemas.microsoft.com/office/drawing/2014/main" id="{2D1AD6B9-E53F-43A4-9DD9-3371B6C38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1173"/>
              <a:ext cx="13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Original Image</a:t>
              </a:r>
              <a:endParaRPr lang="en-US" altLang="LID4096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Text Box 328">
              <a:extLst>
                <a:ext uri="{FF2B5EF4-FFF2-40B4-BE49-F238E27FC236}">
                  <a16:creationId xmlns:a16="http://schemas.microsoft.com/office/drawing/2014/main" id="{237E89DF-FA48-42B4-95CE-8950470F17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" y="1218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22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LID4096" sz="22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329">
              <a:extLst>
                <a:ext uri="{FF2B5EF4-FFF2-40B4-BE49-F238E27FC236}">
                  <a16:creationId xmlns:a16="http://schemas.microsoft.com/office/drawing/2014/main" id="{CD4983E4-87EF-4CBC-83B8-901FC3BAE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" y="3495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22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LID4096" sz="22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" name="Group 410">
            <a:extLst>
              <a:ext uri="{FF2B5EF4-FFF2-40B4-BE49-F238E27FC236}">
                <a16:creationId xmlns:a16="http://schemas.microsoft.com/office/drawing/2014/main" id="{3D3F2512-0028-4BFE-88EB-BCF42BF7AAB4}"/>
              </a:ext>
            </a:extLst>
          </p:cNvPr>
          <p:cNvGrpSpPr>
            <a:grpSpLocks/>
          </p:cNvGrpSpPr>
          <p:nvPr/>
        </p:nvGrpSpPr>
        <p:grpSpPr bwMode="auto">
          <a:xfrm>
            <a:off x="4584390" y="1951358"/>
            <a:ext cx="3876116" cy="3751125"/>
            <a:chOff x="2938" y="1173"/>
            <a:chExt cx="2799" cy="2584"/>
          </a:xfrm>
        </p:grpSpPr>
        <p:sp>
          <p:nvSpPr>
            <p:cNvPr id="41" name="Rectangle 332">
              <a:extLst>
                <a:ext uri="{FF2B5EF4-FFF2-40B4-BE49-F238E27FC236}">
                  <a16:creationId xmlns:a16="http://schemas.microsoft.com/office/drawing/2014/main" id="{A26E165A-8E9E-41DC-A157-7F0E527D7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2" name="Rectangle 333">
              <a:extLst>
                <a:ext uri="{FF2B5EF4-FFF2-40B4-BE49-F238E27FC236}">
                  <a16:creationId xmlns:a16="http://schemas.microsoft.com/office/drawing/2014/main" id="{1FC5D5E4-2036-48D7-94A3-C9797AA59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14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3" name="Rectangle 334">
              <a:extLst>
                <a:ext uri="{FF2B5EF4-FFF2-40B4-BE49-F238E27FC236}">
                  <a16:creationId xmlns:a16="http://schemas.microsoft.com/office/drawing/2014/main" id="{0600ADF1-F605-44A6-956D-F5ECFD554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490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4" name="Rectangle 335">
              <a:extLst>
                <a:ext uri="{FF2B5EF4-FFF2-40B4-BE49-F238E27FC236}">
                  <a16:creationId xmlns:a16="http://schemas.microsoft.com/office/drawing/2014/main" id="{057E27B2-B8F8-4277-A31A-EC8B6DE15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5" name="Rectangle 336">
              <a:extLst>
                <a:ext uri="{FF2B5EF4-FFF2-40B4-BE49-F238E27FC236}">
                  <a16:creationId xmlns:a16="http://schemas.microsoft.com/office/drawing/2014/main" id="{CD341F28-8711-4F22-BF61-8F2249E5F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14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6" name="Rectangle 337">
              <a:extLst>
                <a:ext uri="{FF2B5EF4-FFF2-40B4-BE49-F238E27FC236}">
                  <a16:creationId xmlns:a16="http://schemas.microsoft.com/office/drawing/2014/main" id="{208090A6-3222-4CDD-883D-7762BE44D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7" name="Rectangle 339">
              <a:extLst>
                <a:ext uri="{FF2B5EF4-FFF2-40B4-BE49-F238E27FC236}">
                  <a16:creationId xmlns:a16="http://schemas.microsoft.com/office/drawing/2014/main" id="{11B3F854-F30F-43A1-BAA1-B1891B347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8" name="Rectangle 340">
              <a:extLst>
                <a:ext uri="{FF2B5EF4-FFF2-40B4-BE49-F238E27FC236}">
                  <a16:creationId xmlns:a16="http://schemas.microsoft.com/office/drawing/2014/main" id="{66F310FB-6B02-41AA-9F95-84766CD06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1865"/>
              <a:ext cx="381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9" name="Rectangle 341">
              <a:extLst>
                <a:ext uri="{FF2B5EF4-FFF2-40B4-BE49-F238E27FC236}">
                  <a16:creationId xmlns:a16="http://schemas.microsoft.com/office/drawing/2014/main" id="{0461A052-5E7C-4694-89AC-E0122B22A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865"/>
              <a:ext cx="38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0" name="Rectangle 342">
              <a:extLst>
                <a:ext uri="{FF2B5EF4-FFF2-40B4-BE49-F238E27FC236}">
                  <a16:creationId xmlns:a16="http://schemas.microsoft.com/office/drawing/2014/main" id="{02639DA4-5641-40E1-B92D-D152E559A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1" name="Rectangle 343">
              <a:extLst>
                <a:ext uri="{FF2B5EF4-FFF2-40B4-BE49-F238E27FC236}">
                  <a16:creationId xmlns:a16="http://schemas.microsoft.com/office/drawing/2014/main" id="{70480031-7732-4A32-BAB4-EEEF53102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1865"/>
              <a:ext cx="381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2" name="Rectangle 344">
              <a:extLst>
                <a:ext uri="{FF2B5EF4-FFF2-40B4-BE49-F238E27FC236}">
                  <a16:creationId xmlns:a16="http://schemas.microsoft.com/office/drawing/2014/main" id="{77EB792C-9093-4EB2-961E-DF98D2DD4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3" name="Rectangle 346">
              <a:extLst>
                <a:ext uri="{FF2B5EF4-FFF2-40B4-BE49-F238E27FC236}">
                  <a16:creationId xmlns:a16="http://schemas.microsoft.com/office/drawing/2014/main" id="{A23FFC02-8287-4BDC-90ED-D2CD1FAFF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4" name="Rectangle 347">
              <a:extLst>
                <a:ext uri="{FF2B5EF4-FFF2-40B4-BE49-F238E27FC236}">
                  <a16:creationId xmlns:a16="http://schemas.microsoft.com/office/drawing/2014/main" id="{F95583CE-C2AF-456E-89B1-8307DBBE9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2249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5" name="Rectangle 348">
              <a:extLst>
                <a:ext uri="{FF2B5EF4-FFF2-40B4-BE49-F238E27FC236}">
                  <a16:creationId xmlns:a16="http://schemas.microsoft.com/office/drawing/2014/main" id="{D831FD85-586E-4704-9D82-F65C6F427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2249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6" name="Rectangle 349">
              <a:extLst>
                <a:ext uri="{FF2B5EF4-FFF2-40B4-BE49-F238E27FC236}">
                  <a16:creationId xmlns:a16="http://schemas.microsoft.com/office/drawing/2014/main" id="{37063D3C-FD56-4490-9405-5E9404CC1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7" name="Rectangle 350">
              <a:extLst>
                <a:ext uri="{FF2B5EF4-FFF2-40B4-BE49-F238E27FC236}">
                  <a16:creationId xmlns:a16="http://schemas.microsoft.com/office/drawing/2014/main" id="{577AA4BA-BBD9-460E-BEAD-5C91624BD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2249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8" name="Rectangle 351">
              <a:extLst>
                <a:ext uri="{FF2B5EF4-FFF2-40B4-BE49-F238E27FC236}">
                  <a16:creationId xmlns:a16="http://schemas.microsoft.com/office/drawing/2014/main" id="{24902A71-A8BA-4841-B473-39CC9FEB6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9" name="Rectangle 353">
              <a:extLst>
                <a:ext uri="{FF2B5EF4-FFF2-40B4-BE49-F238E27FC236}">
                  <a16:creationId xmlns:a16="http://schemas.microsoft.com/office/drawing/2014/main" id="{239E0AC7-644B-4A25-98F5-17F7020B4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0" name="Rectangle 354">
              <a:extLst>
                <a:ext uri="{FF2B5EF4-FFF2-40B4-BE49-F238E27FC236}">
                  <a16:creationId xmlns:a16="http://schemas.microsoft.com/office/drawing/2014/main" id="{6727F5F5-67F1-49B8-9025-99EEF893A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2626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1" name="Rectangle 355">
              <a:extLst>
                <a:ext uri="{FF2B5EF4-FFF2-40B4-BE49-F238E27FC236}">
                  <a16:creationId xmlns:a16="http://schemas.microsoft.com/office/drawing/2014/main" id="{226239C5-6ADE-4C0B-BB97-54AF8C7C0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2626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2" name="Rectangle 356">
              <a:extLst>
                <a:ext uri="{FF2B5EF4-FFF2-40B4-BE49-F238E27FC236}">
                  <a16:creationId xmlns:a16="http://schemas.microsoft.com/office/drawing/2014/main" id="{3A222F50-636E-4A8C-BF85-B7F590EDD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3" name="Rectangle 357">
              <a:extLst>
                <a:ext uri="{FF2B5EF4-FFF2-40B4-BE49-F238E27FC236}">
                  <a16:creationId xmlns:a16="http://schemas.microsoft.com/office/drawing/2014/main" id="{14883DEA-72D3-4125-B7D1-EA8F059A8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2626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4" name="Rectangle 358">
              <a:extLst>
                <a:ext uri="{FF2B5EF4-FFF2-40B4-BE49-F238E27FC236}">
                  <a16:creationId xmlns:a16="http://schemas.microsoft.com/office/drawing/2014/main" id="{B0FC7FF9-346D-4BDA-A5E6-A115871C8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5" name="Rectangle 360">
              <a:extLst>
                <a:ext uri="{FF2B5EF4-FFF2-40B4-BE49-F238E27FC236}">
                  <a16:creationId xmlns:a16="http://schemas.microsoft.com/office/drawing/2014/main" id="{33051F43-6F3D-463D-A57F-A98287358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6" name="Rectangle 361">
              <a:extLst>
                <a:ext uri="{FF2B5EF4-FFF2-40B4-BE49-F238E27FC236}">
                  <a16:creationId xmlns:a16="http://schemas.microsoft.com/office/drawing/2014/main" id="{38C9EC97-8244-4C89-AC58-24B237AFA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29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7" name="Rectangle 362">
              <a:extLst>
                <a:ext uri="{FF2B5EF4-FFF2-40B4-BE49-F238E27FC236}">
                  <a16:creationId xmlns:a16="http://schemas.microsoft.com/office/drawing/2014/main" id="{8701980B-7D2C-4889-AEC8-E14D6504E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2990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8" name="Rectangle 363">
              <a:extLst>
                <a:ext uri="{FF2B5EF4-FFF2-40B4-BE49-F238E27FC236}">
                  <a16:creationId xmlns:a16="http://schemas.microsoft.com/office/drawing/2014/main" id="{8570B9D0-34D7-4297-BE32-0BD8CD94A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9" name="Rectangle 364">
              <a:extLst>
                <a:ext uri="{FF2B5EF4-FFF2-40B4-BE49-F238E27FC236}">
                  <a16:creationId xmlns:a16="http://schemas.microsoft.com/office/drawing/2014/main" id="{01CADF3C-1172-4800-A47D-0651BA45C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29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0" name="Rectangle 365">
              <a:extLst>
                <a:ext uri="{FF2B5EF4-FFF2-40B4-BE49-F238E27FC236}">
                  <a16:creationId xmlns:a16="http://schemas.microsoft.com/office/drawing/2014/main" id="{85813DAE-F0BE-4A1F-806E-CEBD41D4C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1" name="Line 381">
              <a:extLst>
                <a:ext uri="{FF2B5EF4-FFF2-40B4-BE49-F238E27FC236}">
                  <a16:creationId xmlns:a16="http://schemas.microsoft.com/office/drawing/2014/main" id="{F1168B39-B63D-4396-B5C8-25C3736E3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4" y="1490"/>
              <a:ext cx="256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72" name="Line 382">
              <a:extLst>
                <a:ext uri="{FF2B5EF4-FFF2-40B4-BE49-F238E27FC236}">
                  <a16:creationId xmlns:a16="http://schemas.microsoft.com/office/drawing/2014/main" id="{024192B4-E514-4693-A9C6-E465C6D5FC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036" y="2568"/>
              <a:ext cx="2155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73" name="Text Box 383">
              <a:extLst>
                <a:ext uri="{FF2B5EF4-FFF2-40B4-BE49-F238E27FC236}">
                  <a16:creationId xmlns:a16="http://schemas.microsoft.com/office/drawing/2014/main" id="{FCC7D640-E856-497D-A956-9F58F4D51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1173"/>
              <a:ext cx="1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Enhanced Image</a:t>
              </a:r>
              <a:endParaRPr lang="en-US" altLang="LID4096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" name="Text Box 384">
              <a:extLst>
                <a:ext uri="{FF2B5EF4-FFF2-40B4-BE49-F238E27FC236}">
                  <a16:creationId xmlns:a16="http://schemas.microsoft.com/office/drawing/2014/main" id="{99BFFCA5-8FDF-49C0-A422-FF50892B1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3" y="122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22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LID4096" sz="22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" name="Text Box 385">
              <a:extLst>
                <a:ext uri="{FF2B5EF4-FFF2-40B4-BE49-F238E27FC236}">
                  <a16:creationId xmlns:a16="http://schemas.microsoft.com/office/drawing/2014/main" id="{2E8A4228-398F-4BD5-B1BB-422806A75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8" y="3488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22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LID4096" sz="22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43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07DF-40E6-4549-B82C-39AE1B04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The Spatial Filtering Process</a:t>
            </a:r>
            <a:endParaRPr lang="LID4096" dirty="0"/>
          </a:p>
        </p:txBody>
      </p:sp>
      <p:grpSp>
        <p:nvGrpSpPr>
          <p:cNvPr id="540" name="Group 539">
            <a:extLst>
              <a:ext uri="{FF2B5EF4-FFF2-40B4-BE49-F238E27FC236}">
                <a16:creationId xmlns:a16="http://schemas.microsoft.com/office/drawing/2014/main" id="{F4D7904B-7A22-4593-B726-67F4E0CDA8CF}"/>
              </a:ext>
            </a:extLst>
          </p:cNvPr>
          <p:cNvGrpSpPr/>
          <p:nvPr/>
        </p:nvGrpSpPr>
        <p:grpSpPr>
          <a:xfrm>
            <a:off x="787986" y="1444486"/>
            <a:ext cx="7568027" cy="3432383"/>
            <a:chOff x="239713" y="1425575"/>
            <a:chExt cx="8613775" cy="4021138"/>
          </a:xfrm>
        </p:grpSpPr>
        <p:grpSp>
          <p:nvGrpSpPr>
            <p:cNvPr id="245" name="Group 3">
              <a:extLst>
                <a:ext uri="{FF2B5EF4-FFF2-40B4-BE49-F238E27FC236}">
                  <a16:creationId xmlns:a16="http://schemas.microsoft.com/office/drawing/2014/main" id="{ED953E1E-6AC3-4B03-BA84-9A546D330D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0575" y="1425575"/>
              <a:ext cx="1568450" cy="1560513"/>
              <a:chOff x="3696" y="2149"/>
              <a:chExt cx="988" cy="983"/>
            </a:xfrm>
          </p:grpSpPr>
          <p:sp>
            <p:nvSpPr>
              <p:cNvPr id="246" name="Rectangle 4">
                <a:extLst>
                  <a:ext uri="{FF2B5EF4-FFF2-40B4-BE49-F238E27FC236}">
                    <a16:creationId xmlns:a16="http://schemas.microsoft.com/office/drawing/2014/main" id="{CC62D2EA-2B3C-4361-A3D5-B696A8411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149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r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7" name="Rectangle 5">
                <a:extLst>
                  <a:ext uri="{FF2B5EF4-FFF2-40B4-BE49-F238E27FC236}">
                    <a16:creationId xmlns:a16="http://schemas.microsoft.com/office/drawing/2014/main" id="{9F87B80A-C44B-4149-BDA0-D38B2F0D3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" y="2149"/>
                <a:ext cx="330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s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8" name="Rectangle 6">
                <a:extLst>
                  <a:ext uri="{FF2B5EF4-FFF2-40B4-BE49-F238E27FC236}">
                    <a16:creationId xmlns:a16="http://schemas.microsoft.com/office/drawing/2014/main" id="{D1BC2EBD-F535-4D0A-9488-51D70097F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2149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t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9" name="Rectangle 7">
                <a:extLst>
                  <a:ext uri="{FF2B5EF4-FFF2-40B4-BE49-F238E27FC236}">
                    <a16:creationId xmlns:a16="http://schemas.microsoft.com/office/drawing/2014/main" id="{F1F158F5-ABE5-4952-84AA-A1B7C4852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474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u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0" name="Rectangle 8">
                <a:extLst>
                  <a:ext uri="{FF2B5EF4-FFF2-40B4-BE49-F238E27FC236}">
                    <a16:creationId xmlns:a16="http://schemas.microsoft.com/office/drawing/2014/main" id="{A4005C89-2FFC-48F7-A512-B66B4CC1C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" y="2474"/>
                <a:ext cx="330" cy="329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v</a:t>
                </a:r>
                <a:endParaRPr lang="el-GR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" name="Rectangle 9">
                <a:extLst>
                  <a:ext uri="{FF2B5EF4-FFF2-40B4-BE49-F238E27FC236}">
                    <a16:creationId xmlns:a16="http://schemas.microsoft.com/office/drawing/2014/main" id="{667ADA67-7416-4FBB-8B50-7B2770EAF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2474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w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2" name="Rectangle 10">
                <a:extLst>
                  <a:ext uri="{FF2B5EF4-FFF2-40B4-BE49-F238E27FC236}">
                    <a16:creationId xmlns:a16="http://schemas.microsoft.com/office/drawing/2014/main" id="{1C98CECA-207F-44CF-9689-E1728EF8B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03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x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3" name="Rectangle 11">
                <a:extLst>
                  <a:ext uri="{FF2B5EF4-FFF2-40B4-BE49-F238E27FC236}">
                    <a16:creationId xmlns:a16="http://schemas.microsoft.com/office/drawing/2014/main" id="{C3026E55-8692-4E08-8202-714C815E1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" y="2803"/>
                <a:ext cx="330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y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4" name="Rectangle 12">
                <a:extLst>
                  <a:ext uri="{FF2B5EF4-FFF2-40B4-BE49-F238E27FC236}">
                    <a16:creationId xmlns:a16="http://schemas.microsoft.com/office/drawing/2014/main" id="{D004E80C-A14A-4EFA-992D-353477E9D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2803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z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55" name="Group 13">
              <a:extLst>
                <a:ext uri="{FF2B5EF4-FFF2-40B4-BE49-F238E27FC236}">
                  <a16:creationId xmlns:a16="http://schemas.microsoft.com/office/drawing/2014/main" id="{118D8908-FE20-4D1A-B391-CCAA12D71C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875" y="1624013"/>
              <a:ext cx="3625850" cy="3384550"/>
              <a:chOff x="330" y="1023"/>
              <a:chExt cx="2284" cy="2132"/>
            </a:xfrm>
          </p:grpSpPr>
          <p:sp>
            <p:nvSpPr>
              <p:cNvPr id="256" name="Rectangle 14">
                <a:extLst>
                  <a:ext uri="{FF2B5EF4-FFF2-40B4-BE49-F238E27FC236}">
                    <a16:creationId xmlns:a16="http://schemas.microsoft.com/office/drawing/2014/main" id="{5F18C93C-9E91-4577-A34A-C6A52F167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7" name="Rectangle 15">
                <a:extLst>
                  <a:ext uri="{FF2B5EF4-FFF2-40B4-BE49-F238E27FC236}">
                    <a16:creationId xmlns:a16="http://schemas.microsoft.com/office/drawing/2014/main" id="{D0A434D8-D573-4A5A-98D2-102218512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8" name="Rectangle 16">
                <a:extLst>
                  <a:ext uri="{FF2B5EF4-FFF2-40B4-BE49-F238E27FC236}">
                    <a16:creationId xmlns:a16="http://schemas.microsoft.com/office/drawing/2014/main" id="{96BCF713-1A80-46E7-B534-7AF40E398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9" name="Rectangle 17">
                <a:extLst>
                  <a:ext uri="{FF2B5EF4-FFF2-40B4-BE49-F238E27FC236}">
                    <a16:creationId xmlns:a16="http://schemas.microsoft.com/office/drawing/2014/main" id="{A0511010-8088-4B00-A776-76EDC947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0" name="Rectangle 18">
                <a:extLst>
                  <a:ext uri="{FF2B5EF4-FFF2-40B4-BE49-F238E27FC236}">
                    <a16:creationId xmlns:a16="http://schemas.microsoft.com/office/drawing/2014/main" id="{59368B24-2844-4ED2-A08F-7688122CA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1" name="Rectangle 19">
                <a:extLst>
                  <a:ext uri="{FF2B5EF4-FFF2-40B4-BE49-F238E27FC236}">
                    <a16:creationId xmlns:a16="http://schemas.microsoft.com/office/drawing/2014/main" id="{1DB79724-1377-4D1C-833E-911E4713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2" name="Rectangle 20">
                <a:extLst>
                  <a:ext uri="{FF2B5EF4-FFF2-40B4-BE49-F238E27FC236}">
                    <a16:creationId xmlns:a16="http://schemas.microsoft.com/office/drawing/2014/main" id="{DF0205C0-0197-4BC6-AFD5-40CA91455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3" name="Rectangle 21">
                <a:extLst>
                  <a:ext uri="{FF2B5EF4-FFF2-40B4-BE49-F238E27FC236}">
                    <a16:creationId xmlns:a16="http://schemas.microsoft.com/office/drawing/2014/main" id="{06FB9835-F099-4407-AD14-D725B233D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4" name="Rectangle 22">
                <a:extLst>
                  <a:ext uri="{FF2B5EF4-FFF2-40B4-BE49-F238E27FC236}">
                    <a16:creationId xmlns:a16="http://schemas.microsoft.com/office/drawing/2014/main" id="{BDCCCF3D-94A1-45E8-BF1A-3A1F4C287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5" name="Rectangle 23">
                <a:extLst>
                  <a:ext uri="{FF2B5EF4-FFF2-40B4-BE49-F238E27FC236}">
                    <a16:creationId xmlns:a16="http://schemas.microsoft.com/office/drawing/2014/main" id="{2FFBDEFE-5BC0-452F-8B18-101EDEBFF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6" name="Rectangle 24">
                <a:extLst>
                  <a:ext uri="{FF2B5EF4-FFF2-40B4-BE49-F238E27FC236}">
                    <a16:creationId xmlns:a16="http://schemas.microsoft.com/office/drawing/2014/main" id="{EEF13E5F-18ED-4CEC-ABF4-403F1D2F6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7" name="Rectangle 25">
                <a:extLst>
                  <a:ext uri="{FF2B5EF4-FFF2-40B4-BE49-F238E27FC236}">
                    <a16:creationId xmlns:a16="http://schemas.microsoft.com/office/drawing/2014/main" id="{3AC9ADDF-7085-44FB-B2C4-35D45FE27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8" name="Rectangle 26">
                <a:extLst>
                  <a:ext uri="{FF2B5EF4-FFF2-40B4-BE49-F238E27FC236}">
                    <a16:creationId xmlns:a16="http://schemas.microsoft.com/office/drawing/2014/main" id="{D17088DE-A5DF-4646-8857-164B53D90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9" name="Rectangle 27">
                <a:extLst>
                  <a:ext uri="{FF2B5EF4-FFF2-40B4-BE49-F238E27FC236}">
                    <a16:creationId xmlns:a16="http://schemas.microsoft.com/office/drawing/2014/main" id="{7ED3A456-1AD2-4F9A-A003-AD117246D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0" name="Rectangle 28">
                <a:extLst>
                  <a:ext uri="{FF2B5EF4-FFF2-40B4-BE49-F238E27FC236}">
                    <a16:creationId xmlns:a16="http://schemas.microsoft.com/office/drawing/2014/main" id="{93EFF025-9C1C-4E49-98F9-F698B4BC7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1" name="Rectangle 29">
                <a:extLst>
                  <a:ext uri="{FF2B5EF4-FFF2-40B4-BE49-F238E27FC236}">
                    <a16:creationId xmlns:a16="http://schemas.microsoft.com/office/drawing/2014/main" id="{C76BD29C-B3D5-46B3-BEE8-15BA5CE9C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2" name="Rectangle 30">
                <a:extLst>
                  <a:ext uri="{FF2B5EF4-FFF2-40B4-BE49-F238E27FC236}">
                    <a16:creationId xmlns:a16="http://schemas.microsoft.com/office/drawing/2014/main" id="{9B1DE682-0062-42BB-9478-10F54639E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3" name="Rectangle 31">
                <a:extLst>
                  <a:ext uri="{FF2B5EF4-FFF2-40B4-BE49-F238E27FC236}">
                    <a16:creationId xmlns:a16="http://schemas.microsoft.com/office/drawing/2014/main" id="{6F596047-C4A7-4C25-9E87-6E7220715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4" name="Rectangle 32">
                <a:extLst>
                  <a:ext uri="{FF2B5EF4-FFF2-40B4-BE49-F238E27FC236}">
                    <a16:creationId xmlns:a16="http://schemas.microsoft.com/office/drawing/2014/main" id="{A6FACC14-2925-4615-9FD4-4D53A24FE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5" name="Rectangle 33">
                <a:extLst>
                  <a:ext uri="{FF2B5EF4-FFF2-40B4-BE49-F238E27FC236}">
                    <a16:creationId xmlns:a16="http://schemas.microsoft.com/office/drawing/2014/main" id="{0E2AC0B0-5794-4568-8EA8-5E3F9F5A4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6" name="Rectangle 34">
                <a:extLst>
                  <a:ext uri="{FF2B5EF4-FFF2-40B4-BE49-F238E27FC236}">
                    <a16:creationId xmlns:a16="http://schemas.microsoft.com/office/drawing/2014/main" id="{F3DF9B27-905F-45FD-B281-2D340C10D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7" name="Rectangle 35">
                <a:extLst>
                  <a:ext uri="{FF2B5EF4-FFF2-40B4-BE49-F238E27FC236}">
                    <a16:creationId xmlns:a16="http://schemas.microsoft.com/office/drawing/2014/main" id="{B6A90587-976F-434E-AF14-45B59FDC9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8" name="Rectangle 36">
                <a:extLst>
                  <a:ext uri="{FF2B5EF4-FFF2-40B4-BE49-F238E27FC236}">
                    <a16:creationId xmlns:a16="http://schemas.microsoft.com/office/drawing/2014/main" id="{43AB5826-C2A8-4994-98A9-AC5F1A872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9" name="Rectangle 37">
                <a:extLst>
                  <a:ext uri="{FF2B5EF4-FFF2-40B4-BE49-F238E27FC236}">
                    <a16:creationId xmlns:a16="http://schemas.microsoft.com/office/drawing/2014/main" id="{4D2F3E52-D4D4-4D8A-B73D-90E8C7F16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0" name="Rectangle 38">
                <a:extLst>
                  <a:ext uri="{FF2B5EF4-FFF2-40B4-BE49-F238E27FC236}">
                    <a16:creationId xmlns:a16="http://schemas.microsoft.com/office/drawing/2014/main" id="{C4788927-7496-4D6E-8110-8AB7ED4D1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1" name="Rectangle 39">
                <a:extLst>
                  <a:ext uri="{FF2B5EF4-FFF2-40B4-BE49-F238E27FC236}">
                    <a16:creationId xmlns:a16="http://schemas.microsoft.com/office/drawing/2014/main" id="{0B701ED3-FB2E-45C2-89E9-DD6CAC4D1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2" name="Rectangle 40">
                <a:extLst>
                  <a:ext uri="{FF2B5EF4-FFF2-40B4-BE49-F238E27FC236}">
                    <a16:creationId xmlns:a16="http://schemas.microsoft.com/office/drawing/2014/main" id="{1DD8049F-0C16-4B64-A11D-C46A0B14C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3" name="Rectangle 41">
                <a:extLst>
                  <a:ext uri="{FF2B5EF4-FFF2-40B4-BE49-F238E27FC236}">
                    <a16:creationId xmlns:a16="http://schemas.microsoft.com/office/drawing/2014/main" id="{58AEFBBA-5117-47F8-AB0F-CB134B27F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4" name="Rectangle 42">
                <a:extLst>
                  <a:ext uri="{FF2B5EF4-FFF2-40B4-BE49-F238E27FC236}">
                    <a16:creationId xmlns:a16="http://schemas.microsoft.com/office/drawing/2014/main" id="{BB87B54E-5E2C-44A6-A876-1AA28CA4E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5" name="Rectangle 43">
                <a:extLst>
                  <a:ext uri="{FF2B5EF4-FFF2-40B4-BE49-F238E27FC236}">
                    <a16:creationId xmlns:a16="http://schemas.microsoft.com/office/drawing/2014/main" id="{03E1D2CB-11A4-4880-A014-A5A2FA14A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6" name="Rectangle 44">
                <a:extLst>
                  <a:ext uri="{FF2B5EF4-FFF2-40B4-BE49-F238E27FC236}">
                    <a16:creationId xmlns:a16="http://schemas.microsoft.com/office/drawing/2014/main" id="{66367118-940B-4BD8-83D3-95C9089A5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7" name="Rectangle 45">
                <a:extLst>
                  <a:ext uri="{FF2B5EF4-FFF2-40B4-BE49-F238E27FC236}">
                    <a16:creationId xmlns:a16="http://schemas.microsoft.com/office/drawing/2014/main" id="{1B36C898-55E7-4FE8-8129-73C2FA691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8" name="Rectangle 46">
                <a:extLst>
                  <a:ext uri="{FF2B5EF4-FFF2-40B4-BE49-F238E27FC236}">
                    <a16:creationId xmlns:a16="http://schemas.microsoft.com/office/drawing/2014/main" id="{598F2CB0-4A52-4296-BE9D-CB16663B1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9" name="Rectangle 47">
                <a:extLst>
                  <a:ext uri="{FF2B5EF4-FFF2-40B4-BE49-F238E27FC236}">
                    <a16:creationId xmlns:a16="http://schemas.microsoft.com/office/drawing/2014/main" id="{A2004332-3588-4A9F-80AE-47F711067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90" name="Rectangle 48">
                <a:extLst>
                  <a:ext uri="{FF2B5EF4-FFF2-40B4-BE49-F238E27FC236}">
                    <a16:creationId xmlns:a16="http://schemas.microsoft.com/office/drawing/2014/main" id="{AC231600-11CC-4CAC-9159-46A0CB65E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91" name="Rectangle 49">
                <a:extLst>
                  <a:ext uri="{FF2B5EF4-FFF2-40B4-BE49-F238E27FC236}">
                    <a16:creationId xmlns:a16="http://schemas.microsoft.com/office/drawing/2014/main" id="{0A34259E-A44A-4107-8511-E507C7385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92" name="Rectangle 50">
                <a:extLst>
                  <a:ext uri="{FF2B5EF4-FFF2-40B4-BE49-F238E27FC236}">
                    <a16:creationId xmlns:a16="http://schemas.microsoft.com/office/drawing/2014/main" id="{3C768C2D-B95D-4644-97E5-740A081F1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93" name="Rectangle 51">
                <a:extLst>
                  <a:ext uri="{FF2B5EF4-FFF2-40B4-BE49-F238E27FC236}">
                    <a16:creationId xmlns:a16="http://schemas.microsoft.com/office/drawing/2014/main" id="{83DA5B8B-4C0B-482E-B750-F13C54471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94" name="Rectangle 52">
                <a:extLst>
                  <a:ext uri="{FF2B5EF4-FFF2-40B4-BE49-F238E27FC236}">
                    <a16:creationId xmlns:a16="http://schemas.microsoft.com/office/drawing/2014/main" id="{9ED8C91E-4B95-48F4-894B-C5673B905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95" name="Rectangle 53">
                <a:extLst>
                  <a:ext uri="{FF2B5EF4-FFF2-40B4-BE49-F238E27FC236}">
                    <a16:creationId xmlns:a16="http://schemas.microsoft.com/office/drawing/2014/main" id="{7BFF1DAE-1335-415D-A0F9-02A96BE7C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96" name="Rectangle 54">
                <a:extLst>
                  <a:ext uri="{FF2B5EF4-FFF2-40B4-BE49-F238E27FC236}">
                    <a16:creationId xmlns:a16="http://schemas.microsoft.com/office/drawing/2014/main" id="{B52D71DB-3C80-4F74-BF44-30DF92BA7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97" name="Rectangle 55">
                <a:extLst>
                  <a:ext uri="{FF2B5EF4-FFF2-40B4-BE49-F238E27FC236}">
                    <a16:creationId xmlns:a16="http://schemas.microsoft.com/office/drawing/2014/main" id="{2F849030-2764-47EA-A582-0D8B71AB2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98" name="Rectangle 56">
                <a:extLst>
                  <a:ext uri="{FF2B5EF4-FFF2-40B4-BE49-F238E27FC236}">
                    <a16:creationId xmlns:a16="http://schemas.microsoft.com/office/drawing/2014/main" id="{D93D388D-768F-4EBF-92D0-4D93DA39A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99" name="Rectangle 57">
                <a:extLst>
                  <a:ext uri="{FF2B5EF4-FFF2-40B4-BE49-F238E27FC236}">
                    <a16:creationId xmlns:a16="http://schemas.microsoft.com/office/drawing/2014/main" id="{D0325516-C6C6-4E61-AA26-59A94C8B2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00" name="Rectangle 58">
                <a:extLst>
                  <a:ext uri="{FF2B5EF4-FFF2-40B4-BE49-F238E27FC236}">
                    <a16:creationId xmlns:a16="http://schemas.microsoft.com/office/drawing/2014/main" id="{415E3509-0A55-44BF-8A1B-8582792E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01" name="Rectangle 59">
                <a:extLst>
                  <a:ext uri="{FF2B5EF4-FFF2-40B4-BE49-F238E27FC236}">
                    <a16:creationId xmlns:a16="http://schemas.microsoft.com/office/drawing/2014/main" id="{31350A57-AA72-4F7F-94FA-7F880356A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02" name="Rectangle 60">
                <a:extLst>
                  <a:ext uri="{FF2B5EF4-FFF2-40B4-BE49-F238E27FC236}">
                    <a16:creationId xmlns:a16="http://schemas.microsoft.com/office/drawing/2014/main" id="{0532F789-C53F-4054-8FE6-8BAC4328C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03" name="Rectangle 61">
                <a:extLst>
                  <a:ext uri="{FF2B5EF4-FFF2-40B4-BE49-F238E27FC236}">
                    <a16:creationId xmlns:a16="http://schemas.microsoft.com/office/drawing/2014/main" id="{43CF7339-236D-4BEF-8263-260674C9E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04" name="Rectangle 62">
                <a:extLst>
                  <a:ext uri="{FF2B5EF4-FFF2-40B4-BE49-F238E27FC236}">
                    <a16:creationId xmlns:a16="http://schemas.microsoft.com/office/drawing/2014/main" id="{237C081A-0B18-4D42-BA0B-C62C09A5D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05" name="Rectangle 63">
                <a:extLst>
                  <a:ext uri="{FF2B5EF4-FFF2-40B4-BE49-F238E27FC236}">
                    <a16:creationId xmlns:a16="http://schemas.microsoft.com/office/drawing/2014/main" id="{EA9A87AB-BC7C-43F6-B9EB-3C23A313C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06" name="Rectangle 64">
                <a:extLst>
                  <a:ext uri="{FF2B5EF4-FFF2-40B4-BE49-F238E27FC236}">
                    <a16:creationId xmlns:a16="http://schemas.microsoft.com/office/drawing/2014/main" id="{56BCB7CD-426D-40A1-BD75-F13103E69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07" name="Rectangle 65">
                <a:extLst>
                  <a:ext uri="{FF2B5EF4-FFF2-40B4-BE49-F238E27FC236}">
                    <a16:creationId xmlns:a16="http://schemas.microsoft.com/office/drawing/2014/main" id="{D229937D-93F5-4059-AAF1-CEB790D32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08" name="Rectangle 66">
                <a:extLst>
                  <a:ext uri="{FF2B5EF4-FFF2-40B4-BE49-F238E27FC236}">
                    <a16:creationId xmlns:a16="http://schemas.microsoft.com/office/drawing/2014/main" id="{E360F357-D900-4DB8-BC25-2AA4C468A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09" name="Rectangle 67">
                <a:extLst>
                  <a:ext uri="{FF2B5EF4-FFF2-40B4-BE49-F238E27FC236}">
                    <a16:creationId xmlns:a16="http://schemas.microsoft.com/office/drawing/2014/main" id="{BD6ED2D0-F6BF-442F-91D7-6A94931BB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10" name="Rectangle 68">
                <a:extLst>
                  <a:ext uri="{FF2B5EF4-FFF2-40B4-BE49-F238E27FC236}">
                    <a16:creationId xmlns:a16="http://schemas.microsoft.com/office/drawing/2014/main" id="{DACA294F-70E8-429F-A6AE-88DE26917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11" name="Rectangle 69">
                <a:extLst>
                  <a:ext uri="{FF2B5EF4-FFF2-40B4-BE49-F238E27FC236}">
                    <a16:creationId xmlns:a16="http://schemas.microsoft.com/office/drawing/2014/main" id="{BA43F707-2AC3-45F2-AAD9-96BA649F7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12" name="Rectangle 70">
                <a:extLst>
                  <a:ext uri="{FF2B5EF4-FFF2-40B4-BE49-F238E27FC236}">
                    <a16:creationId xmlns:a16="http://schemas.microsoft.com/office/drawing/2014/main" id="{950AEABB-CA29-4479-BD93-6440DEF7E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13" name="Rectangle 71">
                <a:extLst>
                  <a:ext uri="{FF2B5EF4-FFF2-40B4-BE49-F238E27FC236}">
                    <a16:creationId xmlns:a16="http://schemas.microsoft.com/office/drawing/2014/main" id="{6EB8C8AD-E6E6-415F-A761-16AADD4F6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14" name="Rectangle 72">
                <a:extLst>
                  <a:ext uri="{FF2B5EF4-FFF2-40B4-BE49-F238E27FC236}">
                    <a16:creationId xmlns:a16="http://schemas.microsoft.com/office/drawing/2014/main" id="{F4682A3E-E658-4CB9-93D0-04DE48C3F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15" name="Rectangle 73">
                <a:extLst>
                  <a:ext uri="{FF2B5EF4-FFF2-40B4-BE49-F238E27FC236}">
                    <a16:creationId xmlns:a16="http://schemas.microsoft.com/office/drawing/2014/main" id="{2CFAEF65-EE8E-410F-B513-AADFB29EE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16" name="Rectangle 74">
                <a:extLst>
                  <a:ext uri="{FF2B5EF4-FFF2-40B4-BE49-F238E27FC236}">
                    <a16:creationId xmlns:a16="http://schemas.microsoft.com/office/drawing/2014/main" id="{64764A46-ED9A-47EE-B7CE-A8D1A6141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17" name="Rectangle 75">
                <a:extLst>
                  <a:ext uri="{FF2B5EF4-FFF2-40B4-BE49-F238E27FC236}">
                    <a16:creationId xmlns:a16="http://schemas.microsoft.com/office/drawing/2014/main" id="{259A5D27-DD33-4995-B602-FE5067C51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18" name="Rectangle 76">
                <a:extLst>
                  <a:ext uri="{FF2B5EF4-FFF2-40B4-BE49-F238E27FC236}">
                    <a16:creationId xmlns:a16="http://schemas.microsoft.com/office/drawing/2014/main" id="{BFBA87C3-76E6-4AC8-ACF5-99A5D61BF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19" name="Rectangle 77">
                <a:extLst>
                  <a:ext uri="{FF2B5EF4-FFF2-40B4-BE49-F238E27FC236}">
                    <a16:creationId xmlns:a16="http://schemas.microsoft.com/office/drawing/2014/main" id="{81E01B83-2254-4734-854C-F3FE24E1E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20" name="Rectangle 78">
                <a:extLst>
                  <a:ext uri="{FF2B5EF4-FFF2-40B4-BE49-F238E27FC236}">
                    <a16:creationId xmlns:a16="http://schemas.microsoft.com/office/drawing/2014/main" id="{1D73350E-AD9E-4635-9481-8AB9572F7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21" name="Rectangle 79">
                <a:extLst>
                  <a:ext uri="{FF2B5EF4-FFF2-40B4-BE49-F238E27FC236}">
                    <a16:creationId xmlns:a16="http://schemas.microsoft.com/office/drawing/2014/main" id="{F64FF93B-D417-4BCD-A8F0-A92AC7028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22" name="Rectangle 80">
                <a:extLst>
                  <a:ext uri="{FF2B5EF4-FFF2-40B4-BE49-F238E27FC236}">
                    <a16:creationId xmlns:a16="http://schemas.microsoft.com/office/drawing/2014/main" id="{5B34E0B8-6AD3-4AE6-B211-603E3B678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23" name="Rectangle 81">
                <a:extLst>
                  <a:ext uri="{FF2B5EF4-FFF2-40B4-BE49-F238E27FC236}">
                    <a16:creationId xmlns:a16="http://schemas.microsoft.com/office/drawing/2014/main" id="{F60A783D-961C-43EC-A37B-D507DA72A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24" name="Rectangle 82">
                <a:extLst>
                  <a:ext uri="{FF2B5EF4-FFF2-40B4-BE49-F238E27FC236}">
                    <a16:creationId xmlns:a16="http://schemas.microsoft.com/office/drawing/2014/main" id="{E4AD6209-F44F-4011-B08C-FBB4C4136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25" name="Rectangle 83">
                <a:extLst>
                  <a:ext uri="{FF2B5EF4-FFF2-40B4-BE49-F238E27FC236}">
                    <a16:creationId xmlns:a16="http://schemas.microsoft.com/office/drawing/2014/main" id="{8D41C87A-073C-4975-84C9-02E135C46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26" name="Rectangle 84">
                <a:extLst>
                  <a:ext uri="{FF2B5EF4-FFF2-40B4-BE49-F238E27FC236}">
                    <a16:creationId xmlns:a16="http://schemas.microsoft.com/office/drawing/2014/main" id="{5898DBE0-1F04-4725-BA0D-EC9BABE29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27" name="Rectangle 85">
                <a:extLst>
                  <a:ext uri="{FF2B5EF4-FFF2-40B4-BE49-F238E27FC236}">
                    <a16:creationId xmlns:a16="http://schemas.microsoft.com/office/drawing/2014/main" id="{C54A67F4-75F7-4441-AD6D-52EB15A1B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28" name="Rectangle 86">
                <a:extLst>
                  <a:ext uri="{FF2B5EF4-FFF2-40B4-BE49-F238E27FC236}">
                    <a16:creationId xmlns:a16="http://schemas.microsoft.com/office/drawing/2014/main" id="{11E4C879-E6CB-424E-A777-ADE52992D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29" name="Rectangle 87">
                <a:extLst>
                  <a:ext uri="{FF2B5EF4-FFF2-40B4-BE49-F238E27FC236}">
                    <a16:creationId xmlns:a16="http://schemas.microsoft.com/office/drawing/2014/main" id="{CB739D19-70D6-43D7-B918-5B1EF49A2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30" name="Rectangle 88">
                <a:extLst>
                  <a:ext uri="{FF2B5EF4-FFF2-40B4-BE49-F238E27FC236}">
                    <a16:creationId xmlns:a16="http://schemas.microsoft.com/office/drawing/2014/main" id="{4D2AE2B8-F1E4-4EB0-8911-D23D12012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31" name="Rectangle 89">
                <a:extLst>
                  <a:ext uri="{FF2B5EF4-FFF2-40B4-BE49-F238E27FC236}">
                    <a16:creationId xmlns:a16="http://schemas.microsoft.com/office/drawing/2014/main" id="{6EBFED57-8ECE-4618-A37A-A23CCB6C5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32" name="Rectangle 90">
                <a:extLst>
                  <a:ext uri="{FF2B5EF4-FFF2-40B4-BE49-F238E27FC236}">
                    <a16:creationId xmlns:a16="http://schemas.microsoft.com/office/drawing/2014/main" id="{A190B3F0-37A6-40D4-A719-2E833D14D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33" name="Rectangle 91">
                <a:extLst>
                  <a:ext uri="{FF2B5EF4-FFF2-40B4-BE49-F238E27FC236}">
                    <a16:creationId xmlns:a16="http://schemas.microsoft.com/office/drawing/2014/main" id="{DE385302-E5D9-4B49-8038-9ABC02D1D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34" name="Rectangle 92">
                <a:extLst>
                  <a:ext uri="{FF2B5EF4-FFF2-40B4-BE49-F238E27FC236}">
                    <a16:creationId xmlns:a16="http://schemas.microsoft.com/office/drawing/2014/main" id="{517908C5-0E04-49E6-915F-F1BAF6AA9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35" name="Rectangle 93">
                <a:extLst>
                  <a:ext uri="{FF2B5EF4-FFF2-40B4-BE49-F238E27FC236}">
                    <a16:creationId xmlns:a16="http://schemas.microsoft.com/office/drawing/2014/main" id="{43C2AF26-3BF4-4F8A-8031-C6786B1C7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36" name="Rectangle 94">
                <a:extLst>
                  <a:ext uri="{FF2B5EF4-FFF2-40B4-BE49-F238E27FC236}">
                    <a16:creationId xmlns:a16="http://schemas.microsoft.com/office/drawing/2014/main" id="{9ED82335-BA82-478D-BC56-4A2AB4E31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37" name="Rectangle 95">
                <a:extLst>
                  <a:ext uri="{FF2B5EF4-FFF2-40B4-BE49-F238E27FC236}">
                    <a16:creationId xmlns:a16="http://schemas.microsoft.com/office/drawing/2014/main" id="{72BB2759-A9D5-4410-B962-DE3B11238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38" name="Rectangle 96">
                <a:extLst>
                  <a:ext uri="{FF2B5EF4-FFF2-40B4-BE49-F238E27FC236}">
                    <a16:creationId xmlns:a16="http://schemas.microsoft.com/office/drawing/2014/main" id="{EB47B5FF-6D66-44AF-81AA-A7E1F236E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39" name="Rectangle 97">
                <a:extLst>
                  <a:ext uri="{FF2B5EF4-FFF2-40B4-BE49-F238E27FC236}">
                    <a16:creationId xmlns:a16="http://schemas.microsoft.com/office/drawing/2014/main" id="{69DF9A64-6BDF-4387-92D8-C0F225E8C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40" name="Rectangle 98">
                <a:extLst>
                  <a:ext uri="{FF2B5EF4-FFF2-40B4-BE49-F238E27FC236}">
                    <a16:creationId xmlns:a16="http://schemas.microsoft.com/office/drawing/2014/main" id="{11987F8E-9291-488F-8128-215952178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41" name="Rectangle 99">
                <a:extLst>
                  <a:ext uri="{FF2B5EF4-FFF2-40B4-BE49-F238E27FC236}">
                    <a16:creationId xmlns:a16="http://schemas.microsoft.com/office/drawing/2014/main" id="{C18AB829-DDD5-422C-BB8A-6C811B828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42" name="Rectangle 100">
                <a:extLst>
                  <a:ext uri="{FF2B5EF4-FFF2-40B4-BE49-F238E27FC236}">
                    <a16:creationId xmlns:a16="http://schemas.microsoft.com/office/drawing/2014/main" id="{60894A12-69D1-47C0-83F6-663035BD2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43" name="Rectangle 101">
                <a:extLst>
                  <a:ext uri="{FF2B5EF4-FFF2-40B4-BE49-F238E27FC236}">
                    <a16:creationId xmlns:a16="http://schemas.microsoft.com/office/drawing/2014/main" id="{7AFA140C-BDCD-4C65-A13B-68D42A0D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44" name="Rectangle 102">
                <a:extLst>
                  <a:ext uri="{FF2B5EF4-FFF2-40B4-BE49-F238E27FC236}">
                    <a16:creationId xmlns:a16="http://schemas.microsoft.com/office/drawing/2014/main" id="{1D3FDFB5-CD06-4DEA-980B-F46A5A9D4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45" name="Rectangle 103">
                <a:extLst>
                  <a:ext uri="{FF2B5EF4-FFF2-40B4-BE49-F238E27FC236}">
                    <a16:creationId xmlns:a16="http://schemas.microsoft.com/office/drawing/2014/main" id="{E480CE80-422E-4ABA-B012-A3C8888C9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46" name="Rectangle 104">
                <a:extLst>
                  <a:ext uri="{FF2B5EF4-FFF2-40B4-BE49-F238E27FC236}">
                    <a16:creationId xmlns:a16="http://schemas.microsoft.com/office/drawing/2014/main" id="{D3C6E688-DF46-4505-ADCB-C316A7B97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47" name="Rectangle 105">
                <a:extLst>
                  <a:ext uri="{FF2B5EF4-FFF2-40B4-BE49-F238E27FC236}">
                    <a16:creationId xmlns:a16="http://schemas.microsoft.com/office/drawing/2014/main" id="{E04297C4-0D09-4F6B-B679-A8E1BF799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48" name="Rectangle 106">
                <a:extLst>
                  <a:ext uri="{FF2B5EF4-FFF2-40B4-BE49-F238E27FC236}">
                    <a16:creationId xmlns:a16="http://schemas.microsoft.com/office/drawing/2014/main" id="{1056F254-BB98-4753-88FE-6554E1688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49" name="Rectangle 107">
                <a:extLst>
                  <a:ext uri="{FF2B5EF4-FFF2-40B4-BE49-F238E27FC236}">
                    <a16:creationId xmlns:a16="http://schemas.microsoft.com/office/drawing/2014/main" id="{774F73F9-ED2C-4373-AAB7-C87354310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50" name="Rectangle 108">
                <a:extLst>
                  <a:ext uri="{FF2B5EF4-FFF2-40B4-BE49-F238E27FC236}">
                    <a16:creationId xmlns:a16="http://schemas.microsoft.com/office/drawing/2014/main" id="{9D11C31E-9255-4859-99CD-49794B92D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51" name="Rectangle 109">
                <a:extLst>
                  <a:ext uri="{FF2B5EF4-FFF2-40B4-BE49-F238E27FC236}">
                    <a16:creationId xmlns:a16="http://schemas.microsoft.com/office/drawing/2014/main" id="{D0F8ACDA-9650-4670-B804-F80995172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52" name="Rectangle 110">
                <a:extLst>
                  <a:ext uri="{FF2B5EF4-FFF2-40B4-BE49-F238E27FC236}">
                    <a16:creationId xmlns:a16="http://schemas.microsoft.com/office/drawing/2014/main" id="{39546046-DF76-435A-AA29-876082FE7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53" name="Rectangle 111">
                <a:extLst>
                  <a:ext uri="{FF2B5EF4-FFF2-40B4-BE49-F238E27FC236}">
                    <a16:creationId xmlns:a16="http://schemas.microsoft.com/office/drawing/2014/main" id="{FC701EF1-741F-422E-AE3F-568901D0F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54" name="Rectangle 112">
                <a:extLst>
                  <a:ext uri="{FF2B5EF4-FFF2-40B4-BE49-F238E27FC236}">
                    <a16:creationId xmlns:a16="http://schemas.microsoft.com/office/drawing/2014/main" id="{672045A8-6B69-404F-A1FF-D5EB40BA6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55" name="Rectangle 113">
                <a:extLst>
                  <a:ext uri="{FF2B5EF4-FFF2-40B4-BE49-F238E27FC236}">
                    <a16:creationId xmlns:a16="http://schemas.microsoft.com/office/drawing/2014/main" id="{480D64D6-CD15-4387-977E-6CE85564C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56" name="Rectangle 114">
                <a:extLst>
                  <a:ext uri="{FF2B5EF4-FFF2-40B4-BE49-F238E27FC236}">
                    <a16:creationId xmlns:a16="http://schemas.microsoft.com/office/drawing/2014/main" id="{1F0D6291-C4C3-4061-BC95-03CC40C74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57" name="Rectangle 115">
                <a:extLst>
                  <a:ext uri="{FF2B5EF4-FFF2-40B4-BE49-F238E27FC236}">
                    <a16:creationId xmlns:a16="http://schemas.microsoft.com/office/drawing/2014/main" id="{DD1B94B8-65AC-45EB-BA0B-8C645FD79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58" name="Rectangle 116">
                <a:extLst>
                  <a:ext uri="{FF2B5EF4-FFF2-40B4-BE49-F238E27FC236}">
                    <a16:creationId xmlns:a16="http://schemas.microsoft.com/office/drawing/2014/main" id="{22259425-7AE3-47CF-961A-FF338F9A4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59" name="Rectangle 117">
                <a:extLst>
                  <a:ext uri="{FF2B5EF4-FFF2-40B4-BE49-F238E27FC236}">
                    <a16:creationId xmlns:a16="http://schemas.microsoft.com/office/drawing/2014/main" id="{567CF363-4D64-400F-ABD2-D2E7DE953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60" name="Rectangle 118">
                <a:extLst>
                  <a:ext uri="{FF2B5EF4-FFF2-40B4-BE49-F238E27FC236}">
                    <a16:creationId xmlns:a16="http://schemas.microsoft.com/office/drawing/2014/main" id="{6F76A9F2-838A-4A63-88B5-4174F9270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61" name="Rectangle 119">
                <a:extLst>
                  <a:ext uri="{FF2B5EF4-FFF2-40B4-BE49-F238E27FC236}">
                    <a16:creationId xmlns:a16="http://schemas.microsoft.com/office/drawing/2014/main" id="{F379DBF5-7728-4457-86FA-D8DA831E3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62" name="Rectangle 120">
                <a:extLst>
                  <a:ext uri="{FF2B5EF4-FFF2-40B4-BE49-F238E27FC236}">
                    <a16:creationId xmlns:a16="http://schemas.microsoft.com/office/drawing/2014/main" id="{829EAB6D-5AF0-4584-A962-ECCAE7626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63" name="Rectangle 121">
                <a:extLst>
                  <a:ext uri="{FF2B5EF4-FFF2-40B4-BE49-F238E27FC236}">
                    <a16:creationId xmlns:a16="http://schemas.microsoft.com/office/drawing/2014/main" id="{7C947746-F5C9-47C4-8761-87ED11214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64" name="Rectangle 122">
                <a:extLst>
                  <a:ext uri="{FF2B5EF4-FFF2-40B4-BE49-F238E27FC236}">
                    <a16:creationId xmlns:a16="http://schemas.microsoft.com/office/drawing/2014/main" id="{B8B9D5AD-B61F-4909-94E4-FCF15FCDE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65" name="Rectangle 123">
                <a:extLst>
                  <a:ext uri="{FF2B5EF4-FFF2-40B4-BE49-F238E27FC236}">
                    <a16:creationId xmlns:a16="http://schemas.microsoft.com/office/drawing/2014/main" id="{3F5E2AD9-5BF2-422C-8283-9DBB82976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66" name="Rectangle 124">
                <a:extLst>
                  <a:ext uri="{FF2B5EF4-FFF2-40B4-BE49-F238E27FC236}">
                    <a16:creationId xmlns:a16="http://schemas.microsoft.com/office/drawing/2014/main" id="{5EB1E253-E860-40B1-A861-6BF4D414D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67" name="Rectangle 125">
                <a:extLst>
                  <a:ext uri="{FF2B5EF4-FFF2-40B4-BE49-F238E27FC236}">
                    <a16:creationId xmlns:a16="http://schemas.microsoft.com/office/drawing/2014/main" id="{DCF75D29-F5F1-4D03-AD56-CA8199646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68" name="Rectangle 126">
                <a:extLst>
                  <a:ext uri="{FF2B5EF4-FFF2-40B4-BE49-F238E27FC236}">
                    <a16:creationId xmlns:a16="http://schemas.microsoft.com/office/drawing/2014/main" id="{BD3800D4-9583-471E-B6EE-095943861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69" name="Rectangle 127">
                <a:extLst>
                  <a:ext uri="{FF2B5EF4-FFF2-40B4-BE49-F238E27FC236}">
                    <a16:creationId xmlns:a16="http://schemas.microsoft.com/office/drawing/2014/main" id="{5412B23E-A857-4BB5-BD3D-5FD756A18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70" name="Rectangle 128">
                <a:extLst>
                  <a:ext uri="{FF2B5EF4-FFF2-40B4-BE49-F238E27FC236}">
                    <a16:creationId xmlns:a16="http://schemas.microsoft.com/office/drawing/2014/main" id="{469179EC-5566-458F-AAE0-5794C126C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71" name="Rectangle 129">
                <a:extLst>
                  <a:ext uri="{FF2B5EF4-FFF2-40B4-BE49-F238E27FC236}">
                    <a16:creationId xmlns:a16="http://schemas.microsoft.com/office/drawing/2014/main" id="{0DE8B92A-8769-4BDC-9C94-1CF6AF354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72" name="Rectangle 130">
                <a:extLst>
                  <a:ext uri="{FF2B5EF4-FFF2-40B4-BE49-F238E27FC236}">
                    <a16:creationId xmlns:a16="http://schemas.microsoft.com/office/drawing/2014/main" id="{FF9B3663-1CFD-4F44-B583-FE3F243D9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73" name="Rectangle 131">
                <a:extLst>
                  <a:ext uri="{FF2B5EF4-FFF2-40B4-BE49-F238E27FC236}">
                    <a16:creationId xmlns:a16="http://schemas.microsoft.com/office/drawing/2014/main" id="{1BBCF81E-4ADE-41D2-9E99-FDED26EE8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74" name="Rectangle 132">
                <a:extLst>
                  <a:ext uri="{FF2B5EF4-FFF2-40B4-BE49-F238E27FC236}">
                    <a16:creationId xmlns:a16="http://schemas.microsoft.com/office/drawing/2014/main" id="{FF2E6DD7-4931-4AA2-9EE1-1CB113631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75" name="Rectangle 133">
                <a:extLst>
                  <a:ext uri="{FF2B5EF4-FFF2-40B4-BE49-F238E27FC236}">
                    <a16:creationId xmlns:a16="http://schemas.microsoft.com/office/drawing/2014/main" id="{5AF70893-499E-4B85-B2C3-8335A103B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76" name="Rectangle 134">
                <a:extLst>
                  <a:ext uri="{FF2B5EF4-FFF2-40B4-BE49-F238E27FC236}">
                    <a16:creationId xmlns:a16="http://schemas.microsoft.com/office/drawing/2014/main" id="{ECC22B2D-EF7F-4316-B626-15FB2DB7B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77" name="Rectangle 135">
                <a:extLst>
                  <a:ext uri="{FF2B5EF4-FFF2-40B4-BE49-F238E27FC236}">
                    <a16:creationId xmlns:a16="http://schemas.microsoft.com/office/drawing/2014/main" id="{CE0563B2-E889-4A27-8771-AD0CBA6AA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78" name="Rectangle 136">
                <a:extLst>
                  <a:ext uri="{FF2B5EF4-FFF2-40B4-BE49-F238E27FC236}">
                    <a16:creationId xmlns:a16="http://schemas.microsoft.com/office/drawing/2014/main" id="{DDD8371F-721E-4B42-94AE-61E5D90A5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79" name="Rectangle 137">
                <a:extLst>
                  <a:ext uri="{FF2B5EF4-FFF2-40B4-BE49-F238E27FC236}">
                    <a16:creationId xmlns:a16="http://schemas.microsoft.com/office/drawing/2014/main" id="{F1170F35-2C2E-4AD6-BDA6-BF60CBF12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80" name="Rectangle 138">
                <a:extLst>
                  <a:ext uri="{FF2B5EF4-FFF2-40B4-BE49-F238E27FC236}">
                    <a16:creationId xmlns:a16="http://schemas.microsoft.com/office/drawing/2014/main" id="{F42A181F-C603-46B1-8FF3-2F770584E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81" name="Rectangle 139">
                <a:extLst>
                  <a:ext uri="{FF2B5EF4-FFF2-40B4-BE49-F238E27FC236}">
                    <a16:creationId xmlns:a16="http://schemas.microsoft.com/office/drawing/2014/main" id="{A4F54458-CC2F-4D33-9BD0-67DE6B0BC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82" name="Rectangle 140">
                <a:extLst>
                  <a:ext uri="{FF2B5EF4-FFF2-40B4-BE49-F238E27FC236}">
                    <a16:creationId xmlns:a16="http://schemas.microsoft.com/office/drawing/2014/main" id="{7BA0DA45-14F7-40D0-BF64-84C17E2DD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83" name="Rectangle 141">
                <a:extLst>
                  <a:ext uri="{FF2B5EF4-FFF2-40B4-BE49-F238E27FC236}">
                    <a16:creationId xmlns:a16="http://schemas.microsoft.com/office/drawing/2014/main" id="{6AEE9DE3-8246-4CE4-90A9-D544496E9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84" name="Rectangle 142">
                <a:extLst>
                  <a:ext uri="{FF2B5EF4-FFF2-40B4-BE49-F238E27FC236}">
                    <a16:creationId xmlns:a16="http://schemas.microsoft.com/office/drawing/2014/main" id="{3ADAE31F-C6FE-4FB4-8305-4F9E5261E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85" name="Rectangle 143">
                <a:extLst>
                  <a:ext uri="{FF2B5EF4-FFF2-40B4-BE49-F238E27FC236}">
                    <a16:creationId xmlns:a16="http://schemas.microsoft.com/office/drawing/2014/main" id="{DE4EEF29-FFAF-4CEA-ACD5-09D18C8B1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86" name="Rectangle 144">
                <a:extLst>
                  <a:ext uri="{FF2B5EF4-FFF2-40B4-BE49-F238E27FC236}">
                    <a16:creationId xmlns:a16="http://schemas.microsoft.com/office/drawing/2014/main" id="{CD188C6A-7CD4-438B-AF3D-6792F3421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87" name="Rectangle 145">
                <a:extLst>
                  <a:ext uri="{FF2B5EF4-FFF2-40B4-BE49-F238E27FC236}">
                    <a16:creationId xmlns:a16="http://schemas.microsoft.com/office/drawing/2014/main" id="{FEB838E1-D649-4EEB-A5BF-A4372FFC5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88" name="Rectangle 146">
                <a:extLst>
                  <a:ext uri="{FF2B5EF4-FFF2-40B4-BE49-F238E27FC236}">
                    <a16:creationId xmlns:a16="http://schemas.microsoft.com/office/drawing/2014/main" id="{2580DE85-B58E-4065-A7A9-4A656BC3C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89" name="Rectangle 147">
                <a:extLst>
                  <a:ext uri="{FF2B5EF4-FFF2-40B4-BE49-F238E27FC236}">
                    <a16:creationId xmlns:a16="http://schemas.microsoft.com/office/drawing/2014/main" id="{30F1EA2F-91EC-4D66-85CB-E8B68831B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90" name="Rectangle 148">
                <a:extLst>
                  <a:ext uri="{FF2B5EF4-FFF2-40B4-BE49-F238E27FC236}">
                    <a16:creationId xmlns:a16="http://schemas.microsoft.com/office/drawing/2014/main" id="{FB6A9280-EA6B-4995-BF73-A06CC84EB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91" name="Rectangle 149">
                <a:extLst>
                  <a:ext uri="{FF2B5EF4-FFF2-40B4-BE49-F238E27FC236}">
                    <a16:creationId xmlns:a16="http://schemas.microsoft.com/office/drawing/2014/main" id="{0B0F3C96-B72D-441B-BF06-4552D3A21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92" name="Rectangle 150">
                <a:extLst>
                  <a:ext uri="{FF2B5EF4-FFF2-40B4-BE49-F238E27FC236}">
                    <a16:creationId xmlns:a16="http://schemas.microsoft.com/office/drawing/2014/main" id="{27040512-3D95-4935-B3C2-1EB3BE515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93" name="Rectangle 151">
                <a:extLst>
                  <a:ext uri="{FF2B5EF4-FFF2-40B4-BE49-F238E27FC236}">
                    <a16:creationId xmlns:a16="http://schemas.microsoft.com/office/drawing/2014/main" id="{732E1569-32AB-448A-8EE0-F432026C7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94" name="Rectangle 152">
                <a:extLst>
                  <a:ext uri="{FF2B5EF4-FFF2-40B4-BE49-F238E27FC236}">
                    <a16:creationId xmlns:a16="http://schemas.microsoft.com/office/drawing/2014/main" id="{D3FE556C-952E-4029-8F60-2B99D6690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95" name="Rectangle 153">
                <a:extLst>
                  <a:ext uri="{FF2B5EF4-FFF2-40B4-BE49-F238E27FC236}">
                    <a16:creationId xmlns:a16="http://schemas.microsoft.com/office/drawing/2014/main" id="{E4299BDB-F360-4EE0-8310-6B9C20ED9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96" name="Rectangle 154">
                <a:extLst>
                  <a:ext uri="{FF2B5EF4-FFF2-40B4-BE49-F238E27FC236}">
                    <a16:creationId xmlns:a16="http://schemas.microsoft.com/office/drawing/2014/main" id="{1EB9AFD1-3BE7-4817-B345-C4C2625BB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97" name="Rectangle 155">
                <a:extLst>
                  <a:ext uri="{FF2B5EF4-FFF2-40B4-BE49-F238E27FC236}">
                    <a16:creationId xmlns:a16="http://schemas.microsoft.com/office/drawing/2014/main" id="{0C0898CD-E822-402B-B0B3-60D1DB062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98" name="Rectangle 156">
                <a:extLst>
                  <a:ext uri="{FF2B5EF4-FFF2-40B4-BE49-F238E27FC236}">
                    <a16:creationId xmlns:a16="http://schemas.microsoft.com/office/drawing/2014/main" id="{72EA39A3-4351-4834-ADBD-3EED56928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99" name="Rectangle 157">
                <a:extLst>
                  <a:ext uri="{FF2B5EF4-FFF2-40B4-BE49-F238E27FC236}">
                    <a16:creationId xmlns:a16="http://schemas.microsoft.com/office/drawing/2014/main" id="{5CDBFDF3-D78A-4E16-A4F3-6ACC35075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00" name="Rectangle 158">
                <a:extLst>
                  <a:ext uri="{FF2B5EF4-FFF2-40B4-BE49-F238E27FC236}">
                    <a16:creationId xmlns:a16="http://schemas.microsoft.com/office/drawing/2014/main" id="{EF432FE7-09FF-496F-BC60-D306B914B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01" name="Rectangle 159">
                <a:extLst>
                  <a:ext uri="{FF2B5EF4-FFF2-40B4-BE49-F238E27FC236}">
                    <a16:creationId xmlns:a16="http://schemas.microsoft.com/office/drawing/2014/main" id="{DF687628-FA96-4034-B45F-EE5BC311C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02" name="Rectangle 160">
                <a:extLst>
                  <a:ext uri="{FF2B5EF4-FFF2-40B4-BE49-F238E27FC236}">
                    <a16:creationId xmlns:a16="http://schemas.microsoft.com/office/drawing/2014/main" id="{9603EBCA-1B84-45F9-950C-F0BB789DD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03" name="Rectangle 161">
                <a:extLst>
                  <a:ext uri="{FF2B5EF4-FFF2-40B4-BE49-F238E27FC236}">
                    <a16:creationId xmlns:a16="http://schemas.microsoft.com/office/drawing/2014/main" id="{DBC7ACC3-DF16-4A28-BEC0-487645FB5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04" name="Rectangle 162">
                <a:extLst>
                  <a:ext uri="{FF2B5EF4-FFF2-40B4-BE49-F238E27FC236}">
                    <a16:creationId xmlns:a16="http://schemas.microsoft.com/office/drawing/2014/main" id="{17E7BED0-CC98-4F0C-A00D-3C657D4BF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05" name="Rectangle 163">
                <a:extLst>
                  <a:ext uri="{FF2B5EF4-FFF2-40B4-BE49-F238E27FC236}">
                    <a16:creationId xmlns:a16="http://schemas.microsoft.com/office/drawing/2014/main" id="{0932C87B-3031-4D92-830E-FABC0E550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06" name="Rectangle 164">
                <a:extLst>
                  <a:ext uri="{FF2B5EF4-FFF2-40B4-BE49-F238E27FC236}">
                    <a16:creationId xmlns:a16="http://schemas.microsoft.com/office/drawing/2014/main" id="{A502C91E-A2EE-4951-B9FF-4AD243EAA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07" name="Rectangle 165">
                <a:extLst>
                  <a:ext uri="{FF2B5EF4-FFF2-40B4-BE49-F238E27FC236}">
                    <a16:creationId xmlns:a16="http://schemas.microsoft.com/office/drawing/2014/main" id="{584D82A0-B00A-4CE3-ACAB-F12B6EAB1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08" name="Rectangle 166">
                <a:extLst>
                  <a:ext uri="{FF2B5EF4-FFF2-40B4-BE49-F238E27FC236}">
                    <a16:creationId xmlns:a16="http://schemas.microsoft.com/office/drawing/2014/main" id="{58C552C0-AE4F-45DF-887E-B912FCAF5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09" name="Rectangle 167">
                <a:extLst>
                  <a:ext uri="{FF2B5EF4-FFF2-40B4-BE49-F238E27FC236}">
                    <a16:creationId xmlns:a16="http://schemas.microsoft.com/office/drawing/2014/main" id="{EC39C577-D6DD-41C8-91E1-4DC60ABA6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10" name="Rectangle 168">
                <a:extLst>
                  <a:ext uri="{FF2B5EF4-FFF2-40B4-BE49-F238E27FC236}">
                    <a16:creationId xmlns:a16="http://schemas.microsoft.com/office/drawing/2014/main" id="{FF410DBC-1D79-46AF-9CF8-B1C1B014E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11" name="Rectangle 169">
                <a:extLst>
                  <a:ext uri="{FF2B5EF4-FFF2-40B4-BE49-F238E27FC236}">
                    <a16:creationId xmlns:a16="http://schemas.microsoft.com/office/drawing/2014/main" id="{B67F3381-CE38-4163-957D-8AD327C08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12" name="Rectangle 170">
                <a:extLst>
                  <a:ext uri="{FF2B5EF4-FFF2-40B4-BE49-F238E27FC236}">
                    <a16:creationId xmlns:a16="http://schemas.microsoft.com/office/drawing/2014/main" id="{C7F34FA9-1FE3-4CF6-BCBD-29D9E96B3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13" name="Rectangle 171">
                <a:extLst>
                  <a:ext uri="{FF2B5EF4-FFF2-40B4-BE49-F238E27FC236}">
                    <a16:creationId xmlns:a16="http://schemas.microsoft.com/office/drawing/2014/main" id="{B4448126-40EC-49AF-A87E-3B56675D5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14" name="Rectangle 172">
                <a:extLst>
                  <a:ext uri="{FF2B5EF4-FFF2-40B4-BE49-F238E27FC236}">
                    <a16:creationId xmlns:a16="http://schemas.microsoft.com/office/drawing/2014/main" id="{04B08AEB-1BB3-4D15-8317-FE03D41AE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15" name="Rectangle 173">
                <a:extLst>
                  <a:ext uri="{FF2B5EF4-FFF2-40B4-BE49-F238E27FC236}">
                    <a16:creationId xmlns:a16="http://schemas.microsoft.com/office/drawing/2014/main" id="{7F1C4A08-F5FB-4F14-BB08-37DAA6ADE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16" name="Rectangle 174">
                <a:extLst>
                  <a:ext uri="{FF2B5EF4-FFF2-40B4-BE49-F238E27FC236}">
                    <a16:creationId xmlns:a16="http://schemas.microsoft.com/office/drawing/2014/main" id="{9E95F4A9-5823-4A2B-8B14-43A3E7AD8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17" name="Rectangle 175">
                <a:extLst>
                  <a:ext uri="{FF2B5EF4-FFF2-40B4-BE49-F238E27FC236}">
                    <a16:creationId xmlns:a16="http://schemas.microsoft.com/office/drawing/2014/main" id="{52614363-AF3D-49E1-A93F-0C8A304BF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18" name="Rectangle 176">
                <a:extLst>
                  <a:ext uri="{FF2B5EF4-FFF2-40B4-BE49-F238E27FC236}">
                    <a16:creationId xmlns:a16="http://schemas.microsoft.com/office/drawing/2014/main" id="{03F70478-7089-49B7-A9EB-C5D30329D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19" name="Rectangle 177">
                <a:extLst>
                  <a:ext uri="{FF2B5EF4-FFF2-40B4-BE49-F238E27FC236}">
                    <a16:creationId xmlns:a16="http://schemas.microsoft.com/office/drawing/2014/main" id="{84D796F6-0658-4A9D-841C-CBC9AE402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20" name="Rectangle 178">
                <a:extLst>
                  <a:ext uri="{FF2B5EF4-FFF2-40B4-BE49-F238E27FC236}">
                    <a16:creationId xmlns:a16="http://schemas.microsoft.com/office/drawing/2014/main" id="{28D873B4-17C2-4A16-A760-70D303011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21" name="Rectangle 179">
                <a:extLst>
                  <a:ext uri="{FF2B5EF4-FFF2-40B4-BE49-F238E27FC236}">
                    <a16:creationId xmlns:a16="http://schemas.microsoft.com/office/drawing/2014/main" id="{181DFFB6-C9BC-454D-B9FD-C74031CC6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22" name="Rectangle 180">
                <a:extLst>
                  <a:ext uri="{FF2B5EF4-FFF2-40B4-BE49-F238E27FC236}">
                    <a16:creationId xmlns:a16="http://schemas.microsoft.com/office/drawing/2014/main" id="{D5408BA9-9B77-4002-8E54-26F42CEED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23" name="Rectangle 181">
                <a:extLst>
                  <a:ext uri="{FF2B5EF4-FFF2-40B4-BE49-F238E27FC236}">
                    <a16:creationId xmlns:a16="http://schemas.microsoft.com/office/drawing/2014/main" id="{2F8EDD53-7B73-4143-B133-5771420CF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24" name="Rectangle 182">
                <a:extLst>
                  <a:ext uri="{FF2B5EF4-FFF2-40B4-BE49-F238E27FC236}">
                    <a16:creationId xmlns:a16="http://schemas.microsoft.com/office/drawing/2014/main" id="{53907580-49A3-4895-B956-5B8B72314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25" name="Rectangle 183">
                <a:extLst>
                  <a:ext uri="{FF2B5EF4-FFF2-40B4-BE49-F238E27FC236}">
                    <a16:creationId xmlns:a16="http://schemas.microsoft.com/office/drawing/2014/main" id="{32D7B7FB-8CFA-47C9-BC0C-00B6038F2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26" name="Rectangle 184">
                <a:extLst>
                  <a:ext uri="{FF2B5EF4-FFF2-40B4-BE49-F238E27FC236}">
                    <a16:creationId xmlns:a16="http://schemas.microsoft.com/office/drawing/2014/main" id="{474131F6-466D-4AFD-BDCE-DD46FFC6A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27" name="Rectangle 185">
                <a:extLst>
                  <a:ext uri="{FF2B5EF4-FFF2-40B4-BE49-F238E27FC236}">
                    <a16:creationId xmlns:a16="http://schemas.microsoft.com/office/drawing/2014/main" id="{A6A909D5-17C3-47B3-88C1-2B04F0EB7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28" name="Rectangle 186">
                <a:extLst>
                  <a:ext uri="{FF2B5EF4-FFF2-40B4-BE49-F238E27FC236}">
                    <a16:creationId xmlns:a16="http://schemas.microsoft.com/office/drawing/2014/main" id="{6B8B3B22-3905-4F5D-87BC-21763E0A9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29" name="Rectangle 187">
                <a:extLst>
                  <a:ext uri="{FF2B5EF4-FFF2-40B4-BE49-F238E27FC236}">
                    <a16:creationId xmlns:a16="http://schemas.microsoft.com/office/drawing/2014/main" id="{4E38AA78-2F4C-4622-97BD-0D9874ABA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30" name="Rectangle 188">
                <a:extLst>
                  <a:ext uri="{FF2B5EF4-FFF2-40B4-BE49-F238E27FC236}">
                    <a16:creationId xmlns:a16="http://schemas.microsoft.com/office/drawing/2014/main" id="{329A7BA8-D596-4F70-AD6B-C9F412CB2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31" name="Rectangle 189">
                <a:extLst>
                  <a:ext uri="{FF2B5EF4-FFF2-40B4-BE49-F238E27FC236}">
                    <a16:creationId xmlns:a16="http://schemas.microsoft.com/office/drawing/2014/main" id="{49411E3E-A321-4A14-8513-B113A61FB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32" name="Rectangle 190">
                <a:extLst>
                  <a:ext uri="{FF2B5EF4-FFF2-40B4-BE49-F238E27FC236}">
                    <a16:creationId xmlns:a16="http://schemas.microsoft.com/office/drawing/2014/main" id="{563986F9-B9A3-4C6F-98AA-0EF6520A7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33" name="Rectangle 191">
                <a:extLst>
                  <a:ext uri="{FF2B5EF4-FFF2-40B4-BE49-F238E27FC236}">
                    <a16:creationId xmlns:a16="http://schemas.microsoft.com/office/drawing/2014/main" id="{198C037C-00D6-4786-85CA-25E9E374F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34" name="Rectangle 192">
                <a:extLst>
                  <a:ext uri="{FF2B5EF4-FFF2-40B4-BE49-F238E27FC236}">
                    <a16:creationId xmlns:a16="http://schemas.microsoft.com/office/drawing/2014/main" id="{A99CCAB3-956E-4F02-BF8A-FCBD22CDD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35" name="Rectangle 193">
                <a:extLst>
                  <a:ext uri="{FF2B5EF4-FFF2-40B4-BE49-F238E27FC236}">
                    <a16:creationId xmlns:a16="http://schemas.microsoft.com/office/drawing/2014/main" id="{A5394ED4-CA98-4C93-A257-5C76B936C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36" name="Rectangle 194">
                <a:extLst>
                  <a:ext uri="{FF2B5EF4-FFF2-40B4-BE49-F238E27FC236}">
                    <a16:creationId xmlns:a16="http://schemas.microsoft.com/office/drawing/2014/main" id="{15246A9D-5396-44C9-9488-D5DCCC299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37" name="Rectangle 195">
                <a:extLst>
                  <a:ext uri="{FF2B5EF4-FFF2-40B4-BE49-F238E27FC236}">
                    <a16:creationId xmlns:a16="http://schemas.microsoft.com/office/drawing/2014/main" id="{0EE96A80-6098-4A1A-B574-EB1E922FB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38" name="Rectangle 196">
                <a:extLst>
                  <a:ext uri="{FF2B5EF4-FFF2-40B4-BE49-F238E27FC236}">
                    <a16:creationId xmlns:a16="http://schemas.microsoft.com/office/drawing/2014/main" id="{4FC5DEF8-A0E8-4926-BE9A-DA1B5CA69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39" name="Rectangle 197">
                <a:extLst>
                  <a:ext uri="{FF2B5EF4-FFF2-40B4-BE49-F238E27FC236}">
                    <a16:creationId xmlns:a16="http://schemas.microsoft.com/office/drawing/2014/main" id="{2A984F16-7451-4251-BA76-DFD23B80C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40" name="Rectangle 198">
                <a:extLst>
                  <a:ext uri="{FF2B5EF4-FFF2-40B4-BE49-F238E27FC236}">
                    <a16:creationId xmlns:a16="http://schemas.microsoft.com/office/drawing/2014/main" id="{5CBF18CE-C190-4B24-A15E-8F0ED2B21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41" name="Rectangle 199">
                <a:extLst>
                  <a:ext uri="{FF2B5EF4-FFF2-40B4-BE49-F238E27FC236}">
                    <a16:creationId xmlns:a16="http://schemas.microsoft.com/office/drawing/2014/main" id="{BED76F0D-5DC6-4784-ADB7-F736A3369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42" name="Rectangle 200">
                <a:extLst>
                  <a:ext uri="{FF2B5EF4-FFF2-40B4-BE49-F238E27FC236}">
                    <a16:creationId xmlns:a16="http://schemas.microsoft.com/office/drawing/2014/main" id="{33FEB46A-C838-42A2-BFF9-44641E481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43" name="Rectangle 201">
                <a:extLst>
                  <a:ext uri="{FF2B5EF4-FFF2-40B4-BE49-F238E27FC236}">
                    <a16:creationId xmlns:a16="http://schemas.microsoft.com/office/drawing/2014/main" id="{01E34A0F-1DA0-40F4-95B9-68F9FB1F4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44" name="Rectangle 202">
                <a:extLst>
                  <a:ext uri="{FF2B5EF4-FFF2-40B4-BE49-F238E27FC236}">
                    <a16:creationId xmlns:a16="http://schemas.microsoft.com/office/drawing/2014/main" id="{5C910A57-9B37-474E-8AE0-4322994F4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45" name="Rectangle 203">
                <a:extLst>
                  <a:ext uri="{FF2B5EF4-FFF2-40B4-BE49-F238E27FC236}">
                    <a16:creationId xmlns:a16="http://schemas.microsoft.com/office/drawing/2014/main" id="{2CE4F362-B448-4937-91B8-2DDB7306A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46" name="Rectangle 204">
                <a:extLst>
                  <a:ext uri="{FF2B5EF4-FFF2-40B4-BE49-F238E27FC236}">
                    <a16:creationId xmlns:a16="http://schemas.microsoft.com/office/drawing/2014/main" id="{B4F4AF68-AA36-4DDF-95F2-72A1CF5C3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47" name="Rectangle 205">
                <a:extLst>
                  <a:ext uri="{FF2B5EF4-FFF2-40B4-BE49-F238E27FC236}">
                    <a16:creationId xmlns:a16="http://schemas.microsoft.com/office/drawing/2014/main" id="{1A86A613-1CCF-4406-9911-741A5524D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48" name="Rectangle 206">
                <a:extLst>
                  <a:ext uri="{FF2B5EF4-FFF2-40B4-BE49-F238E27FC236}">
                    <a16:creationId xmlns:a16="http://schemas.microsoft.com/office/drawing/2014/main" id="{D108BFDE-BC08-490A-B161-0AB361D2B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49" name="Rectangle 207">
                <a:extLst>
                  <a:ext uri="{FF2B5EF4-FFF2-40B4-BE49-F238E27FC236}">
                    <a16:creationId xmlns:a16="http://schemas.microsoft.com/office/drawing/2014/main" id="{80573884-C429-4540-8D97-70F0F0512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50" name="Rectangle 208">
                <a:extLst>
                  <a:ext uri="{FF2B5EF4-FFF2-40B4-BE49-F238E27FC236}">
                    <a16:creationId xmlns:a16="http://schemas.microsoft.com/office/drawing/2014/main" id="{50A330D5-E421-415E-B632-7946CAD4A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51" name="Rectangle 209">
                <a:extLst>
                  <a:ext uri="{FF2B5EF4-FFF2-40B4-BE49-F238E27FC236}">
                    <a16:creationId xmlns:a16="http://schemas.microsoft.com/office/drawing/2014/main" id="{A5B6B49C-38FB-40BC-A932-19F34C3D7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52" name="Rectangle 210">
                <a:extLst>
                  <a:ext uri="{FF2B5EF4-FFF2-40B4-BE49-F238E27FC236}">
                    <a16:creationId xmlns:a16="http://schemas.microsoft.com/office/drawing/2014/main" id="{73623AD7-50FB-4901-A4BE-6CA40A5B7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53" name="Rectangle 211">
                <a:extLst>
                  <a:ext uri="{FF2B5EF4-FFF2-40B4-BE49-F238E27FC236}">
                    <a16:creationId xmlns:a16="http://schemas.microsoft.com/office/drawing/2014/main" id="{8BA38E0E-9D5C-4651-B632-A120D4807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54" name="Rectangle 212">
                <a:extLst>
                  <a:ext uri="{FF2B5EF4-FFF2-40B4-BE49-F238E27FC236}">
                    <a16:creationId xmlns:a16="http://schemas.microsoft.com/office/drawing/2014/main" id="{EFFF347B-739C-4974-992C-0C088E15E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55" name="Rectangle 213">
                <a:extLst>
                  <a:ext uri="{FF2B5EF4-FFF2-40B4-BE49-F238E27FC236}">
                    <a16:creationId xmlns:a16="http://schemas.microsoft.com/office/drawing/2014/main" id="{E7D20E08-DC03-40B7-98EF-D3E27E787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56" name="Rectangle 214">
                <a:extLst>
                  <a:ext uri="{FF2B5EF4-FFF2-40B4-BE49-F238E27FC236}">
                    <a16:creationId xmlns:a16="http://schemas.microsoft.com/office/drawing/2014/main" id="{11C07DF2-E7A4-4E90-A0CB-F595BDA3F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57" name="Rectangle 215">
                <a:extLst>
                  <a:ext uri="{FF2B5EF4-FFF2-40B4-BE49-F238E27FC236}">
                    <a16:creationId xmlns:a16="http://schemas.microsoft.com/office/drawing/2014/main" id="{4F7FEEBC-19A2-4A1F-8760-0E4E98917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58" name="Rectangle 216">
                <a:extLst>
                  <a:ext uri="{FF2B5EF4-FFF2-40B4-BE49-F238E27FC236}">
                    <a16:creationId xmlns:a16="http://schemas.microsoft.com/office/drawing/2014/main" id="{0737C3A1-53CE-426B-BE69-87E181BA4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59" name="Rectangle 217">
                <a:extLst>
                  <a:ext uri="{FF2B5EF4-FFF2-40B4-BE49-F238E27FC236}">
                    <a16:creationId xmlns:a16="http://schemas.microsoft.com/office/drawing/2014/main" id="{1D988C29-207E-49F6-8A52-EBF2A3CC5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60" name="Rectangle 218">
                <a:extLst>
                  <a:ext uri="{FF2B5EF4-FFF2-40B4-BE49-F238E27FC236}">
                    <a16:creationId xmlns:a16="http://schemas.microsoft.com/office/drawing/2014/main" id="{1A7A7D91-E606-4128-8600-2B65E8890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61" name="Rectangle 219">
                <a:extLst>
                  <a:ext uri="{FF2B5EF4-FFF2-40B4-BE49-F238E27FC236}">
                    <a16:creationId xmlns:a16="http://schemas.microsoft.com/office/drawing/2014/main" id="{31D9095B-B5D9-4CF6-8374-66B14FCB0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62" name="Rectangle 220">
                <a:extLst>
                  <a:ext uri="{FF2B5EF4-FFF2-40B4-BE49-F238E27FC236}">
                    <a16:creationId xmlns:a16="http://schemas.microsoft.com/office/drawing/2014/main" id="{E7DD5B71-6713-44CA-864B-FE5CD3B4B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63" name="Rectangle 221">
                <a:extLst>
                  <a:ext uri="{FF2B5EF4-FFF2-40B4-BE49-F238E27FC236}">
                    <a16:creationId xmlns:a16="http://schemas.microsoft.com/office/drawing/2014/main" id="{951880A8-0C5F-4A34-A195-5B4365776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64" name="Rectangle 222">
                <a:extLst>
                  <a:ext uri="{FF2B5EF4-FFF2-40B4-BE49-F238E27FC236}">
                    <a16:creationId xmlns:a16="http://schemas.microsoft.com/office/drawing/2014/main" id="{84D684F9-DAE9-4A91-BFD0-6219589D9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65" name="Rectangle 223">
                <a:extLst>
                  <a:ext uri="{FF2B5EF4-FFF2-40B4-BE49-F238E27FC236}">
                    <a16:creationId xmlns:a16="http://schemas.microsoft.com/office/drawing/2014/main" id="{19DE4AF3-CB83-4391-A6A3-A75D4069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66" name="Rectangle 224">
                <a:extLst>
                  <a:ext uri="{FF2B5EF4-FFF2-40B4-BE49-F238E27FC236}">
                    <a16:creationId xmlns:a16="http://schemas.microsoft.com/office/drawing/2014/main" id="{6C5D75FF-EE11-4570-845E-F4FB8B30C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67" name="Rectangle 225">
                <a:extLst>
                  <a:ext uri="{FF2B5EF4-FFF2-40B4-BE49-F238E27FC236}">
                    <a16:creationId xmlns:a16="http://schemas.microsoft.com/office/drawing/2014/main" id="{73C3A229-D522-448C-AC82-FFC317EB4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68" name="Rectangle 226">
                <a:extLst>
                  <a:ext uri="{FF2B5EF4-FFF2-40B4-BE49-F238E27FC236}">
                    <a16:creationId xmlns:a16="http://schemas.microsoft.com/office/drawing/2014/main" id="{F7C253CF-E52F-4C77-B037-54D7C4AC8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69" name="Rectangle 227">
                <a:extLst>
                  <a:ext uri="{FF2B5EF4-FFF2-40B4-BE49-F238E27FC236}">
                    <a16:creationId xmlns:a16="http://schemas.microsoft.com/office/drawing/2014/main" id="{232B3BF5-11C4-40B5-BD0F-F25398895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70" name="Rectangle 228">
                <a:extLst>
                  <a:ext uri="{FF2B5EF4-FFF2-40B4-BE49-F238E27FC236}">
                    <a16:creationId xmlns:a16="http://schemas.microsoft.com/office/drawing/2014/main" id="{D452D0A0-DFB2-4381-A8E2-0D2DE32DC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71" name="Rectangle 229">
                <a:extLst>
                  <a:ext uri="{FF2B5EF4-FFF2-40B4-BE49-F238E27FC236}">
                    <a16:creationId xmlns:a16="http://schemas.microsoft.com/office/drawing/2014/main" id="{038AD14C-5273-40C4-AFDC-92E34B617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72" name="Rectangle 230">
                <a:extLst>
                  <a:ext uri="{FF2B5EF4-FFF2-40B4-BE49-F238E27FC236}">
                    <a16:creationId xmlns:a16="http://schemas.microsoft.com/office/drawing/2014/main" id="{4AABD3CF-19DE-46A9-AE56-1169FD852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73" name="Rectangle 231">
                <a:extLst>
                  <a:ext uri="{FF2B5EF4-FFF2-40B4-BE49-F238E27FC236}">
                    <a16:creationId xmlns:a16="http://schemas.microsoft.com/office/drawing/2014/main" id="{A2E47184-398B-4C2D-8999-E0F79F374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74" name="Rectangle 232">
                <a:extLst>
                  <a:ext uri="{FF2B5EF4-FFF2-40B4-BE49-F238E27FC236}">
                    <a16:creationId xmlns:a16="http://schemas.microsoft.com/office/drawing/2014/main" id="{40C92D4E-C8DC-4931-8DF0-EB562F12C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75" name="Rectangle 233">
                <a:extLst>
                  <a:ext uri="{FF2B5EF4-FFF2-40B4-BE49-F238E27FC236}">
                    <a16:creationId xmlns:a16="http://schemas.microsoft.com/office/drawing/2014/main" id="{C2CF24D1-DF70-4845-A532-0E66024CB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76" name="Rectangle 234">
                <a:extLst>
                  <a:ext uri="{FF2B5EF4-FFF2-40B4-BE49-F238E27FC236}">
                    <a16:creationId xmlns:a16="http://schemas.microsoft.com/office/drawing/2014/main" id="{1451FA4C-C053-4FF2-8959-FDBF465FE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77" name="Rectangle 235">
                <a:extLst>
                  <a:ext uri="{FF2B5EF4-FFF2-40B4-BE49-F238E27FC236}">
                    <a16:creationId xmlns:a16="http://schemas.microsoft.com/office/drawing/2014/main" id="{961E1A31-187D-434C-BEEC-06C7F9AB9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78" name="Rectangle 236">
                <a:extLst>
                  <a:ext uri="{FF2B5EF4-FFF2-40B4-BE49-F238E27FC236}">
                    <a16:creationId xmlns:a16="http://schemas.microsoft.com/office/drawing/2014/main" id="{3E1137ED-CA6E-4CB0-B7D5-1BE68A810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79" name="Rectangle 237">
                <a:extLst>
                  <a:ext uri="{FF2B5EF4-FFF2-40B4-BE49-F238E27FC236}">
                    <a16:creationId xmlns:a16="http://schemas.microsoft.com/office/drawing/2014/main" id="{3863B116-F142-4916-97C2-476778F2F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80" name="Rectangle 238">
                <a:extLst>
                  <a:ext uri="{FF2B5EF4-FFF2-40B4-BE49-F238E27FC236}">
                    <a16:creationId xmlns:a16="http://schemas.microsoft.com/office/drawing/2014/main" id="{2036E09B-C3AF-49E0-9AB6-F25AF048E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81" name="Rectangle 239">
                <a:extLst>
                  <a:ext uri="{FF2B5EF4-FFF2-40B4-BE49-F238E27FC236}">
                    <a16:creationId xmlns:a16="http://schemas.microsoft.com/office/drawing/2014/main" id="{473FFF8D-94E3-4143-9840-A84F67B4D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82" name="Rectangle 240">
                <a:extLst>
                  <a:ext uri="{FF2B5EF4-FFF2-40B4-BE49-F238E27FC236}">
                    <a16:creationId xmlns:a16="http://schemas.microsoft.com/office/drawing/2014/main" id="{309A861F-AF99-41D0-A434-0434B91EB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83" name="Rectangle 241">
                <a:extLst>
                  <a:ext uri="{FF2B5EF4-FFF2-40B4-BE49-F238E27FC236}">
                    <a16:creationId xmlns:a16="http://schemas.microsoft.com/office/drawing/2014/main" id="{F9DFAE56-17BB-4390-9F7C-624538A5C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84" name="Rectangle 242">
                <a:extLst>
                  <a:ext uri="{FF2B5EF4-FFF2-40B4-BE49-F238E27FC236}">
                    <a16:creationId xmlns:a16="http://schemas.microsoft.com/office/drawing/2014/main" id="{B31BAFBD-A7FD-49D1-8834-BD3275494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85" name="Rectangle 243">
                <a:extLst>
                  <a:ext uri="{FF2B5EF4-FFF2-40B4-BE49-F238E27FC236}">
                    <a16:creationId xmlns:a16="http://schemas.microsoft.com/office/drawing/2014/main" id="{F054D7B7-389F-4D4B-89C3-3082A727D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86" name="Rectangle 244">
                <a:extLst>
                  <a:ext uri="{FF2B5EF4-FFF2-40B4-BE49-F238E27FC236}">
                    <a16:creationId xmlns:a16="http://schemas.microsoft.com/office/drawing/2014/main" id="{F0E255F4-AAF4-468F-9C0A-4CDC0C04C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87" name="Rectangle 245">
                <a:extLst>
                  <a:ext uri="{FF2B5EF4-FFF2-40B4-BE49-F238E27FC236}">
                    <a16:creationId xmlns:a16="http://schemas.microsoft.com/office/drawing/2014/main" id="{BF19C224-E757-41B0-AB6F-7A8D0D162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88" name="Rectangle 246">
                <a:extLst>
                  <a:ext uri="{FF2B5EF4-FFF2-40B4-BE49-F238E27FC236}">
                    <a16:creationId xmlns:a16="http://schemas.microsoft.com/office/drawing/2014/main" id="{22394865-EAA1-4518-AA11-FB8351C50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89" name="Rectangle 247">
                <a:extLst>
                  <a:ext uri="{FF2B5EF4-FFF2-40B4-BE49-F238E27FC236}">
                    <a16:creationId xmlns:a16="http://schemas.microsoft.com/office/drawing/2014/main" id="{DF064C45-BC0E-48C8-88A5-7BA31260C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90" name="Rectangle 248">
                <a:extLst>
                  <a:ext uri="{FF2B5EF4-FFF2-40B4-BE49-F238E27FC236}">
                    <a16:creationId xmlns:a16="http://schemas.microsoft.com/office/drawing/2014/main" id="{F746A7E8-93BE-4B38-A65D-1841FD7C3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91" name="Rectangle 249">
                <a:extLst>
                  <a:ext uri="{FF2B5EF4-FFF2-40B4-BE49-F238E27FC236}">
                    <a16:creationId xmlns:a16="http://schemas.microsoft.com/office/drawing/2014/main" id="{6987DE48-8CEA-425E-8D50-A33F2A9F5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92" name="Rectangle 250">
                <a:extLst>
                  <a:ext uri="{FF2B5EF4-FFF2-40B4-BE49-F238E27FC236}">
                    <a16:creationId xmlns:a16="http://schemas.microsoft.com/office/drawing/2014/main" id="{21BCDB69-6AF0-416C-AD2D-CF819B7D7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93" name="Rectangle 251">
                <a:extLst>
                  <a:ext uri="{FF2B5EF4-FFF2-40B4-BE49-F238E27FC236}">
                    <a16:creationId xmlns:a16="http://schemas.microsoft.com/office/drawing/2014/main" id="{6C6F37BE-F071-40BF-BAD9-2E95F56C2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94" name="Rectangle 252">
                <a:extLst>
                  <a:ext uri="{FF2B5EF4-FFF2-40B4-BE49-F238E27FC236}">
                    <a16:creationId xmlns:a16="http://schemas.microsoft.com/office/drawing/2014/main" id="{39E52FB2-F8E7-4299-B2F4-47BEECAFD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95" name="Rectangle 253">
                <a:extLst>
                  <a:ext uri="{FF2B5EF4-FFF2-40B4-BE49-F238E27FC236}">
                    <a16:creationId xmlns:a16="http://schemas.microsoft.com/office/drawing/2014/main" id="{BFF661F8-FF39-4B54-B207-DF8A47853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</p:grpSp>
        <p:sp>
          <p:nvSpPr>
            <p:cNvPr id="496" name="Line 254">
              <a:extLst>
                <a:ext uri="{FF2B5EF4-FFF2-40B4-BE49-F238E27FC236}">
                  <a16:creationId xmlns:a16="http://schemas.microsoft.com/office/drawing/2014/main" id="{090E7C5E-05A2-4D2D-B2B7-27F9ACF37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875" y="1624013"/>
              <a:ext cx="3838575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497" name="Line 255">
              <a:extLst>
                <a:ext uri="{FF2B5EF4-FFF2-40B4-BE49-F238E27FC236}">
                  <a16:creationId xmlns:a16="http://schemas.microsoft.com/office/drawing/2014/main" id="{74890832-576B-4DC0-BBC5-DC2D206FD5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-1256506" y="3404394"/>
              <a:ext cx="35607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498" name="Text Box 258">
              <a:extLst>
                <a:ext uri="{FF2B5EF4-FFF2-40B4-BE49-F238E27FC236}">
                  <a16:creationId xmlns:a16="http://schemas.microsoft.com/office/drawing/2014/main" id="{21F59A5E-E196-42BA-BBE7-4278CDAB0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13" y="4970463"/>
              <a:ext cx="285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9" name="Text Box 259">
              <a:extLst>
                <a:ext uri="{FF2B5EF4-FFF2-40B4-BE49-F238E27FC236}">
                  <a16:creationId xmlns:a16="http://schemas.microsoft.com/office/drawing/2014/main" id="{F6D33166-1561-45F9-8D69-F6B7920C9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7175" y="4997450"/>
              <a:ext cx="1454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500" name="AutoShape 260">
              <a:extLst>
                <a:ext uri="{FF2B5EF4-FFF2-40B4-BE49-F238E27FC236}">
                  <a16:creationId xmlns:a16="http://schemas.microsoft.com/office/drawing/2014/main" id="{31CB799B-527C-4898-9161-AC4000305864}"/>
                </a:ext>
              </a:extLst>
            </p:cNvPr>
            <p:cNvCxnSpPr>
              <a:cxnSpLocks noChangeShapeType="1"/>
              <a:stCxn id="504" idx="6"/>
              <a:endCxn id="532" idx="1"/>
            </p:cNvCxnSpPr>
            <p:nvPr/>
          </p:nvCxnSpPr>
          <p:spPr bwMode="auto">
            <a:xfrm flipV="1">
              <a:off x="3698875" y="2203450"/>
              <a:ext cx="1254125" cy="1344613"/>
            </a:xfrm>
            <a:prstGeom prst="curvedConnector3">
              <a:avLst>
                <a:gd name="adj1" fmla="val 49495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1" name="Text Box 261">
              <a:extLst>
                <a:ext uri="{FF2B5EF4-FFF2-40B4-BE49-F238E27FC236}">
                  <a16:creationId xmlns:a16="http://schemas.microsoft.com/office/drawing/2014/main" id="{AD81C47A-9333-413E-B43C-BCD37CA2A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238" y="3754438"/>
              <a:ext cx="4159250" cy="169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tabLst>
                  <a:tab pos="143668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tabLst>
                  <a:tab pos="143668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143668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143668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143668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3668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3668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3668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3668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2600" i="1">
                  <a:latin typeface="Times New Roman" panose="02020603050405020304" pitchFamily="18" charset="0"/>
                </a:rPr>
                <a:t>e</a:t>
              </a:r>
              <a:r>
                <a:rPr lang="en-IE" altLang="LID4096" sz="2600" i="1" baseline="-25000">
                  <a:latin typeface="Times New Roman" panose="02020603050405020304" pitchFamily="18" charset="0"/>
                </a:rPr>
                <a:t>processed</a:t>
              </a:r>
              <a:r>
                <a:rPr lang="en-IE" altLang="LID4096" sz="2600" i="1">
                  <a:latin typeface="Times New Roman" panose="02020603050405020304" pitchFamily="18" charset="0"/>
                </a:rPr>
                <a:t> = 	</a:t>
              </a:r>
              <a:r>
                <a:rPr lang="en-IE" altLang="LID4096" i="1">
                  <a:latin typeface="Times New Roman" panose="02020603050405020304" pitchFamily="18" charset="0"/>
                </a:rPr>
                <a:t>v</a:t>
              </a:r>
              <a:r>
                <a:rPr lang="en-IE" altLang="LID4096" sz="2600" i="1">
                  <a:latin typeface="Times New Roman" panose="02020603050405020304" pitchFamily="18" charset="0"/>
                </a:rPr>
                <a:t>*e + </a:t>
              </a:r>
              <a:br>
                <a:rPr lang="en-IE" altLang="LID4096" sz="2600" i="1">
                  <a:latin typeface="Times New Roman" panose="02020603050405020304" pitchFamily="18" charset="0"/>
                </a:rPr>
              </a:br>
              <a:r>
                <a:rPr lang="en-IE" altLang="LID4096" sz="2600" i="1">
                  <a:latin typeface="Times New Roman" panose="02020603050405020304" pitchFamily="18" charset="0"/>
                </a:rPr>
                <a:t>	</a:t>
              </a:r>
              <a:r>
                <a:rPr lang="en-IE" altLang="LID4096" i="1">
                  <a:latin typeface="Times New Roman" panose="02020603050405020304" pitchFamily="18" charset="0"/>
                </a:rPr>
                <a:t>r</a:t>
              </a:r>
              <a:r>
                <a:rPr lang="en-IE" altLang="LID4096" sz="2600" i="1">
                  <a:latin typeface="Times New Roman" panose="02020603050405020304" pitchFamily="18" charset="0"/>
                </a:rPr>
                <a:t>*a + </a:t>
              </a:r>
              <a:r>
                <a:rPr lang="en-IE" altLang="LID4096" i="1">
                  <a:latin typeface="Times New Roman" panose="02020603050405020304" pitchFamily="18" charset="0"/>
                </a:rPr>
                <a:t>s</a:t>
              </a:r>
              <a:r>
                <a:rPr lang="en-IE" altLang="LID4096" sz="2600" i="1">
                  <a:latin typeface="Times New Roman" panose="02020603050405020304" pitchFamily="18" charset="0"/>
                </a:rPr>
                <a:t>*b + </a:t>
              </a:r>
              <a:r>
                <a:rPr lang="en-IE" altLang="LID4096" i="1">
                  <a:latin typeface="Times New Roman" panose="02020603050405020304" pitchFamily="18" charset="0"/>
                </a:rPr>
                <a:t>t</a:t>
              </a:r>
              <a:r>
                <a:rPr lang="en-IE" altLang="LID4096" sz="2600" i="1">
                  <a:latin typeface="Times New Roman" panose="02020603050405020304" pitchFamily="18" charset="0"/>
                </a:rPr>
                <a:t>*c + </a:t>
              </a:r>
              <a:br>
                <a:rPr lang="en-IE" altLang="LID4096" sz="2600" i="1">
                  <a:latin typeface="Times New Roman" panose="02020603050405020304" pitchFamily="18" charset="0"/>
                </a:rPr>
              </a:br>
              <a:r>
                <a:rPr lang="en-IE" altLang="LID4096" sz="2600" i="1">
                  <a:latin typeface="Times New Roman" panose="02020603050405020304" pitchFamily="18" charset="0"/>
                </a:rPr>
                <a:t>	</a:t>
              </a:r>
              <a:r>
                <a:rPr lang="en-IE" altLang="LID4096" i="1">
                  <a:latin typeface="Times New Roman" panose="02020603050405020304" pitchFamily="18" charset="0"/>
                </a:rPr>
                <a:t>u</a:t>
              </a:r>
              <a:r>
                <a:rPr lang="en-IE" altLang="LID4096" sz="2600" i="1">
                  <a:latin typeface="Times New Roman" panose="02020603050405020304" pitchFamily="18" charset="0"/>
                </a:rPr>
                <a:t>*d + </a:t>
              </a:r>
              <a:r>
                <a:rPr lang="en-IE" altLang="LID4096" i="1">
                  <a:latin typeface="Times New Roman" panose="02020603050405020304" pitchFamily="18" charset="0"/>
                </a:rPr>
                <a:t>w</a:t>
              </a:r>
              <a:r>
                <a:rPr lang="en-IE" altLang="LID4096" sz="2600" i="1">
                  <a:latin typeface="Times New Roman" panose="02020603050405020304" pitchFamily="18" charset="0"/>
                </a:rPr>
                <a:t>*f + </a:t>
              </a:r>
              <a:br>
                <a:rPr lang="en-IE" altLang="LID4096" sz="2600" i="1">
                  <a:latin typeface="Times New Roman" panose="02020603050405020304" pitchFamily="18" charset="0"/>
                </a:rPr>
              </a:br>
              <a:r>
                <a:rPr lang="en-IE" altLang="LID4096" sz="2600" i="1">
                  <a:latin typeface="Times New Roman" panose="02020603050405020304" pitchFamily="18" charset="0"/>
                </a:rPr>
                <a:t>	</a:t>
              </a:r>
              <a:r>
                <a:rPr lang="en-IE" altLang="LID4096" i="1">
                  <a:latin typeface="Times New Roman" panose="02020603050405020304" pitchFamily="18" charset="0"/>
                </a:rPr>
                <a:t>x</a:t>
              </a:r>
              <a:r>
                <a:rPr lang="en-IE" altLang="LID4096" sz="2600" i="1">
                  <a:latin typeface="Times New Roman" panose="02020603050405020304" pitchFamily="18" charset="0"/>
                </a:rPr>
                <a:t>*g + </a:t>
              </a:r>
              <a:r>
                <a:rPr lang="en-IE" altLang="LID4096" i="1">
                  <a:latin typeface="Times New Roman" panose="02020603050405020304" pitchFamily="18" charset="0"/>
                </a:rPr>
                <a:t>y</a:t>
              </a:r>
              <a:r>
                <a:rPr lang="en-IE" altLang="LID4096" sz="2600" i="1">
                  <a:latin typeface="Times New Roman" panose="02020603050405020304" pitchFamily="18" charset="0"/>
                </a:rPr>
                <a:t>*h + </a:t>
              </a:r>
              <a:r>
                <a:rPr lang="en-IE" altLang="LID4096" i="1">
                  <a:latin typeface="Times New Roman" panose="02020603050405020304" pitchFamily="18" charset="0"/>
                </a:rPr>
                <a:t>z</a:t>
              </a:r>
              <a:r>
                <a:rPr lang="en-IE" altLang="LID4096" sz="2600" i="1">
                  <a:latin typeface="Times New Roman" panose="02020603050405020304" pitchFamily="18" charset="0"/>
                </a:rPr>
                <a:t>*i</a:t>
              </a:r>
            </a:p>
          </p:txBody>
        </p:sp>
        <p:sp>
          <p:nvSpPr>
            <p:cNvPr id="502" name="Text Box 262">
              <a:extLst>
                <a:ext uri="{FF2B5EF4-FFF2-40B4-BE49-F238E27FC236}">
                  <a16:creationId xmlns:a16="http://schemas.microsoft.com/office/drawing/2014/main" id="{8BDC1F9B-9BC6-44BD-B05A-2FAA9251D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3575" y="3038475"/>
              <a:ext cx="18208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 b="1"/>
                <a:t>Filter</a:t>
              </a:r>
              <a:endParaRPr lang="en-US" altLang="LID4096" sz="1800" b="1"/>
            </a:p>
          </p:txBody>
        </p:sp>
        <p:sp>
          <p:nvSpPr>
            <p:cNvPr id="503" name="Text Box 263">
              <a:extLst>
                <a:ext uri="{FF2B5EF4-FFF2-40B4-BE49-F238E27FC236}">
                  <a16:creationId xmlns:a16="http://schemas.microsoft.com/office/drawing/2014/main" id="{AA2F4D3E-7912-4322-B829-CEC2838C0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875" y="3309938"/>
              <a:ext cx="1311275" cy="48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LID4096" sz="1600" i="1">
                  <a:latin typeface="Times New Roman" panose="02020603050405020304" pitchFamily="18" charset="0"/>
                </a:rPr>
                <a:t>Simple 3*3</a:t>
              </a:r>
              <a:br>
                <a:rPr lang="en-IE" altLang="LID4096" sz="1600" i="1">
                  <a:latin typeface="Times New Roman" panose="02020603050405020304" pitchFamily="18" charset="0"/>
                </a:rPr>
              </a:br>
              <a:r>
                <a:rPr lang="en-IE" altLang="LID4096" sz="1600" i="1">
                  <a:latin typeface="Times New Roman" panose="02020603050405020304" pitchFamily="18" charset="0"/>
                </a:rPr>
                <a:t>Neighbourhood</a:t>
              </a:r>
              <a:endParaRPr lang="en-US" altLang="LID4096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504" name="Oval 264">
              <a:extLst>
                <a:ext uri="{FF2B5EF4-FFF2-40B4-BE49-F238E27FC236}">
                  <a16:creationId xmlns:a16="http://schemas.microsoft.com/office/drawing/2014/main" id="{3AF7C006-9CC7-4E4C-B8E4-679BE64F1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150" y="3009900"/>
              <a:ext cx="1076325" cy="1076325"/>
            </a:xfrm>
            <a:prstGeom prst="ellips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LID4096" sz="1800"/>
            </a:p>
          </p:txBody>
        </p:sp>
        <p:sp>
          <p:nvSpPr>
            <p:cNvPr id="505" name="Rectangle 265">
              <a:extLst>
                <a:ext uri="{FF2B5EF4-FFF2-40B4-BE49-F238E27FC236}">
                  <a16:creationId xmlns:a16="http://schemas.microsoft.com/office/drawing/2014/main" id="{0B08DEE3-F34C-45E2-ADB8-83F3EF98B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663" y="3432175"/>
              <a:ext cx="228600" cy="228600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600" i="1">
                  <a:latin typeface="Times New Roman" panose="02020603050405020304" pitchFamily="18" charset="0"/>
                </a:rPr>
                <a:t>e</a:t>
              </a:r>
              <a:endParaRPr lang="en-US" altLang="LID4096" sz="1600" i="1">
                <a:latin typeface="Times New Roman" panose="02020603050405020304" pitchFamily="18" charset="0"/>
              </a:endParaRPr>
            </a:p>
          </p:txBody>
        </p:sp>
        <p:grpSp>
          <p:nvGrpSpPr>
            <p:cNvPr id="506" name="Group 266">
              <a:extLst>
                <a:ext uri="{FF2B5EF4-FFF2-40B4-BE49-F238E27FC236}">
                  <a16:creationId xmlns:a16="http://schemas.microsoft.com/office/drawing/2014/main" id="{80EA9A6F-64BA-40F3-AA0D-C4A29E39F6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0825" y="3206750"/>
              <a:ext cx="677863" cy="685800"/>
              <a:chOff x="1752" y="2422"/>
              <a:chExt cx="427" cy="432"/>
            </a:xfrm>
          </p:grpSpPr>
          <p:sp>
            <p:nvSpPr>
              <p:cNvPr id="507" name="Rectangle 267">
                <a:extLst>
                  <a:ext uri="{FF2B5EF4-FFF2-40B4-BE49-F238E27FC236}">
                    <a16:creationId xmlns:a16="http://schemas.microsoft.com/office/drawing/2014/main" id="{600F7DCF-BDC6-49AD-BC19-6A71C4976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508" name="Rectangle 268">
                <a:extLst>
                  <a:ext uri="{FF2B5EF4-FFF2-40B4-BE49-F238E27FC236}">
                    <a16:creationId xmlns:a16="http://schemas.microsoft.com/office/drawing/2014/main" id="{278751B3-FACE-46E2-B8E5-57931E372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509" name="Rectangle 269">
                <a:extLst>
                  <a:ext uri="{FF2B5EF4-FFF2-40B4-BE49-F238E27FC236}">
                    <a16:creationId xmlns:a16="http://schemas.microsoft.com/office/drawing/2014/main" id="{EDA0A2F0-65AD-464F-9A98-29EA5CABC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510" name="Rectangle 270">
                <a:extLst>
                  <a:ext uri="{FF2B5EF4-FFF2-40B4-BE49-F238E27FC236}">
                    <a16:creationId xmlns:a16="http://schemas.microsoft.com/office/drawing/2014/main" id="{29D30F7C-3089-4C04-9138-C8CE36897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511" name="Rectangle 271">
                <a:extLst>
                  <a:ext uri="{FF2B5EF4-FFF2-40B4-BE49-F238E27FC236}">
                    <a16:creationId xmlns:a16="http://schemas.microsoft.com/office/drawing/2014/main" id="{800D1DB3-8A9F-4D7F-AD60-AADA59250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512" name="Rectangle 272">
                <a:extLst>
                  <a:ext uri="{FF2B5EF4-FFF2-40B4-BE49-F238E27FC236}">
                    <a16:creationId xmlns:a16="http://schemas.microsoft.com/office/drawing/2014/main" id="{CC23ED8F-F2E0-4ABA-89BC-C2E7D90D8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513" name="Rectangle 273">
                <a:extLst>
                  <a:ext uri="{FF2B5EF4-FFF2-40B4-BE49-F238E27FC236}">
                    <a16:creationId xmlns:a16="http://schemas.microsoft.com/office/drawing/2014/main" id="{BC0C93B2-7F51-4354-AE79-402DF242B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514" name="Rectangle 274">
                <a:extLst>
                  <a:ext uri="{FF2B5EF4-FFF2-40B4-BE49-F238E27FC236}">
                    <a16:creationId xmlns:a16="http://schemas.microsoft.com/office/drawing/2014/main" id="{05DDB07C-C841-408E-B023-DBF922C98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</p:grpSp>
        <p:grpSp>
          <p:nvGrpSpPr>
            <p:cNvPr id="515" name="Group 275">
              <a:extLst>
                <a:ext uri="{FF2B5EF4-FFF2-40B4-BE49-F238E27FC236}">
                  <a16:creationId xmlns:a16="http://schemas.microsoft.com/office/drawing/2014/main" id="{45755398-A4ED-4966-9C08-4623495D73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475" y="3203575"/>
              <a:ext cx="685800" cy="682625"/>
              <a:chOff x="3168" y="2244"/>
              <a:chExt cx="432" cy="430"/>
            </a:xfrm>
          </p:grpSpPr>
          <p:sp>
            <p:nvSpPr>
              <p:cNvPr id="516" name="Rectangle 276">
                <a:extLst>
                  <a:ext uri="{FF2B5EF4-FFF2-40B4-BE49-F238E27FC236}">
                    <a16:creationId xmlns:a16="http://schemas.microsoft.com/office/drawing/2014/main" id="{DF27B710-DB96-48D0-8803-9E3A2C2E1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44"/>
                <a:ext cx="144" cy="144"/>
              </a:xfrm>
              <a:prstGeom prst="rect">
                <a:avLst/>
              </a:prstGeom>
              <a:solidFill>
                <a:srgbClr val="99CCFF">
                  <a:alpha val="21960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000" baseline="-25000"/>
              </a:p>
            </p:txBody>
          </p:sp>
          <p:sp>
            <p:nvSpPr>
              <p:cNvPr id="517" name="Rectangle 277">
                <a:extLst>
                  <a:ext uri="{FF2B5EF4-FFF2-40B4-BE49-F238E27FC236}">
                    <a16:creationId xmlns:a16="http://schemas.microsoft.com/office/drawing/2014/main" id="{2877C84E-6422-417D-BB2F-199E8C632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244"/>
                <a:ext cx="144" cy="144"/>
              </a:xfrm>
              <a:prstGeom prst="rect">
                <a:avLst/>
              </a:prstGeom>
              <a:solidFill>
                <a:srgbClr val="99CCFF">
                  <a:alpha val="21960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000" baseline="-25000"/>
              </a:p>
            </p:txBody>
          </p:sp>
          <p:sp>
            <p:nvSpPr>
              <p:cNvPr id="518" name="Rectangle 278">
                <a:extLst>
                  <a:ext uri="{FF2B5EF4-FFF2-40B4-BE49-F238E27FC236}">
                    <a16:creationId xmlns:a16="http://schemas.microsoft.com/office/drawing/2014/main" id="{F559280A-A3E4-49C3-AB7A-3C144B371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244"/>
                <a:ext cx="144" cy="144"/>
              </a:xfrm>
              <a:prstGeom prst="rect">
                <a:avLst/>
              </a:prstGeom>
              <a:solidFill>
                <a:srgbClr val="99CCFF">
                  <a:alpha val="21960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000" baseline="-25000"/>
              </a:p>
            </p:txBody>
          </p:sp>
          <p:sp>
            <p:nvSpPr>
              <p:cNvPr id="519" name="Rectangle 279">
                <a:extLst>
                  <a:ext uri="{FF2B5EF4-FFF2-40B4-BE49-F238E27FC236}">
                    <a16:creationId xmlns:a16="http://schemas.microsoft.com/office/drawing/2014/main" id="{42E43EDE-6B89-4863-B47F-97C2EC5B5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386"/>
                <a:ext cx="144" cy="144"/>
              </a:xfrm>
              <a:prstGeom prst="rect">
                <a:avLst/>
              </a:prstGeom>
              <a:solidFill>
                <a:srgbClr val="99CCFF">
                  <a:alpha val="21960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000" baseline="-25000"/>
              </a:p>
            </p:txBody>
          </p:sp>
          <p:sp>
            <p:nvSpPr>
              <p:cNvPr id="520" name="Rectangle 280">
                <a:extLst>
                  <a:ext uri="{FF2B5EF4-FFF2-40B4-BE49-F238E27FC236}">
                    <a16:creationId xmlns:a16="http://schemas.microsoft.com/office/drawing/2014/main" id="{39B5518B-BDFE-49EC-A8D5-5AD89F07F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386"/>
                <a:ext cx="144" cy="144"/>
              </a:xfrm>
              <a:prstGeom prst="rect">
                <a:avLst/>
              </a:prstGeom>
              <a:solidFill>
                <a:srgbClr val="000080">
                  <a:alpha val="21960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000" baseline="-25000">
                  <a:solidFill>
                    <a:schemeClr val="bg1"/>
                  </a:solidFill>
                </a:endParaRPr>
              </a:p>
            </p:txBody>
          </p:sp>
          <p:sp>
            <p:nvSpPr>
              <p:cNvPr id="521" name="Rectangle 281">
                <a:extLst>
                  <a:ext uri="{FF2B5EF4-FFF2-40B4-BE49-F238E27FC236}">
                    <a16:creationId xmlns:a16="http://schemas.microsoft.com/office/drawing/2014/main" id="{C23C28E9-FD96-42AF-8EFE-4350D60DF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386"/>
                <a:ext cx="144" cy="144"/>
              </a:xfrm>
              <a:prstGeom prst="rect">
                <a:avLst/>
              </a:prstGeom>
              <a:solidFill>
                <a:srgbClr val="99CCFF">
                  <a:alpha val="21960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000" baseline="-25000"/>
              </a:p>
            </p:txBody>
          </p:sp>
          <p:sp>
            <p:nvSpPr>
              <p:cNvPr id="522" name="Rectangle 282">
                <a:extLst>
                  <a:ext uri="{FF2B5EF4-FFF2-40B4-BE49-F238E27FC236}">
                    <a16:creationId xmlns:a16="http://schemas.microsoft.com/office/drawing/2014/main" id="{5B7F49BC-989D-485E-B582-7C571ABF5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530"/>
                <a:ext cx="144" cy="144"/>
              </a:xfrm>
              <a:prstGeom prst="rect">
                <a:avLst/>
              </a:prstGeom>
              <a:solidFill>
                <a:srgbClr val="99CCFF">
                  <a:alpha val="21960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000" baseline="-25000"/>
              </a:p>
            </p:txBody>
          </p:sp>
          <p:sp>
            <p:nvSpPr>
              <p:cNvPr id="523" name="Rectangle 283">
                <a:extLst>
                  <a:ext uri="{FF2B5EF4-FFF2-40B4-BE49-F238E27FC236}">
                    <a16:creationId xmlns:a16="http://schemas.microsoft.com/office/drawing/2014/main" id="{0AFFC7BB-9322-4872-BC82-D904628F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530"/>
                <a:ext cx="144" cy="144"/>
              </a:xfrm>
              <a:prstGeom prst="rect">
                <a:avLst/>
              </a:prstGeom>
              <a:solidFill>
                <a:srgbClr val="99CCFF">
                  <a:alpha val="21960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000" baseline="-25000"/>
              </a:p>
            </p:txBody>
          </p:sp>
          <p:sp>
            <p:nvSpPr>
              <p:cNvPr id="524" name="Rectangle 284">
                <a:extLst>
                  <a:ext uri="{FF2B5EF4-FFF2-40B4-BE49-F238E27FC236}">
                    <a16:creationId xmlns:a16="http://schemas.microsoft.com/office/drawing/2014/main" id="{4B85E881-4A7D-4D90-85FF-554155C5E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530"/>
                <a:ext cx="144" cy="144"/>
              </a:xfrm>
              <a:prstGeom prst="rect">
                <a:avLst/>
              </a:prstGeom>
              <a:solidFill>
                <a:srgbClr val="99CCFF">
                  <a:alpha val="21960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000" baseline="-25000"/>
              </a:p>
            </p:txBody>
          </p:sp>
        </p:grpSp>
        <p:sp>
          <p:nvSpPr>
            <p:cNvPr id="525" name="Text Box 285">
              <a:extLst>
                <a:ext uri="{FF2B5EF4-FFF2-40B4-BE49-F238E27FC236}">
                  <a16:creationId xmlns:a16="http://schemas.microsoft.com/office/drawing/2014/main" id="{A5FFDFC7-2D75-4984-A870-D4C4B17D9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1713" y="3421063"/>
              <a:ext cx="855662" cy="24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LID4096" sz="16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3*3 Filter</a:t>
              </a:r>
              <a:endParaRPr lang="en-US" altLang="LID4096" sz="16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526" name="AutoShape 286">
              <a:extLst>
                <a:ext uri="{FF2B5EF4-FFF2-40B4-BE49-F238E27FC236}">
                  <a16:creationId xmlns:a16="http://schemas.microsoft.com/office/drawing/2014/main" id="{CB1FCFC4-A6C8-4E99-A61A-1CA6A6FFEA1F}"/>
                </a:ext>
              </a:extLst>
            </p:cNvPr>
            <p:cNvCxnSpPr>
              <a:cxnSpLocks noChangeShapeType="1"/>
              <a:stCxn id="527" idx="6"/>
              <a:endCxn id="249" idx="1"/>
            </p:cNvCxnSpPr>
            <p:nvPr/>
          </p:nvCxnSpPr>
          <p:spPr bwMode="auto">
            <a:xfrm flipV="1">
              <a:off x="3697288" y="2203450"/>
              <a:ext cx="3430587" cy="1347788"/>
            </a:xfrm>
            <a:prstGeom prst="curvedConnector3">
              <a:avLst>
                <a:gd name="adj1" fmla="val 49792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7" name="Oval 287">
              <a:extLst>
                <a:ext uri="{FF2B5EF4-FFF2-40B4-BE49-F238E27FC236}">
                  <a16:creationId xmlns:a16="http://schemas.microsoft.com/office/drawing/2014/main" id="{0411A5B1-A291-4134-8C9C-CEE5FAE93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563" y="3013075"/>
              <a:ext cx="1076325" cy="1076325"/>
            </a:xfrm>
            <a:prstGeom prst="ellips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LID4096" sz="1800"/>
            </a:p>
          </p:txBody>
        </p:sp>
        <p:grpSp>
          <p:nvGrpSpPr>
            <p:cNvPr id="528" name="Group 288">
              <a:extLst>
                <a:ext uri="{FF2B5EF4-FFF2-40B4-BE49-F238E27FC236}">
                  <a16:creationId xmlns:a16="http://schemas.microsoft.com/office/drawing/2014/main" id="{B07B0FE2-6E70-482C-A8D6-11F73280CB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5700" y="1425575"/>
              <a:ext cx="1568450" cy="1560513"/>
              <a:chOff x="3689" y="895"/>
              <a:chExt cx="988" cy="983"/>
            </a:xfrm>
          </p:grpSpPr>
          <p:sp>
            <p:nvSpPr>
              <p:cNvPr id="529" name="Rectangle 289">
                <a:extLst>
                  <a:ext uri="{FF2B5EF4-FFF2-40B4-BE49-F238E27FC236}">
                    <a16:creationId xmlns:a16="http://schemas.microsoft.com/office/drawing/2014/main" id="{F2830B37-5ADB-43E3-824C-06B26507A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a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0" name="Rectangle 290">
                <a:extLst>
                  <a:ext uri="{FF2B5EF4-FFF2-40B4-BE49-F238E27FC236}">
                    <a16:creationId xmlns:a16="http://schemas.microsoft.com/office/drawing/2014/main" id="{DA8A048E-B30D-47EA-BB33-E7498D1D4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895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b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1" name="Rectangle 291">
                <a:extLst>
                  <a:ext uri="{FF2B5EF4-FFF2-40B4-BE49-F238E27FC236}">
                    <a16:creationId xmlns:a16="http://schemas.microsoft.com/office/drawing/2014/main" id="{259C3EDA-873E-471B-B3B2-D4C754EB3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c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" name="Rectangle 292">
                <a:extLst>
                  <a:ext uri="{FF2B5EF4-FFF2-40B4-BE49-F238E27FC236}">
                    <a16:creationId xmlns:a16="http://schemas.microsoft.com/office/drawing/2014/main" id="{381E2084-7E51-4CA0-88E8-9CBF7681E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d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3" name="Rectangle 293">
                <a:extLst>
                  <a:ext uri="{FF2B5EF4-FFF2-40B4-BE49-F238E27FC236}">
                    <a16:creationId xmlns:a16="http://schemas.microsoft.com/office/drawing/2014/main" id="{5C43EEC8-BDAC-45C5-8A4D-16934E53D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1220"/>
                <a:ext cx="330" cy="329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e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4" name="Rectangle 294">
                <a:extLst>
                  <a:ext uri="{FF2B5EF4-FFF2-40B4-BE49-F238E27FC236}">
                    <a16:creationId xmlns:a16="http://schemas.microsoft.com/office/drawing/2014/main" id="{6645DAA6-5DA3-463B-9C64-E09D9A638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f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5" name="Rectangle 295">
                <a:extLst>
                  <a:ext uri="{FF2B5EF4-FFF2-40B4-BE49-F238E27FC236}">
                    <a16:creationId xmlns:a16="http://schemas.microsoft.com/office/drawing/2014/main" id="{A8F8A6AD-C651-4BAF-BA80-4E57D9BC5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g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6" name="Rectangle 296">
                <a:extLst>
                  <a:ext uri="{FF2B5EF4-FFF2-40B4-BE49-F238E27FC236}">
                    <a16:creationId xmlns:a16="http://schemas.microsoft.com/office/drawing/2014/main" id="{71D1C7D4-C63B-480D-A2EF-291EFC492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1549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h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7" name="Rectangle 297">
                <a:extLst>
                  <a:ext uri="{FF2B5EF4-FFF2-40B4-BE49-F238E27FC236}">
                    <a16:creationId xmlns:a16="http://schemas.microsoft.com/office/drawing/2014/main" id="{BA924008-027A-4B89-9A49-33624720F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i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38" name="Text Box 298">
              <a:extLst>
                <a:ext uri="{FF2B5EF4-FFF2-40B4-BE49-F238E27FC236}">
                  <a16:creationId xmlns:a16="http://schemas.microsoft.com/office/drawing/2014/main" id="{C87F783D-58A2-4DA9-865E-78D5CEEC8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288" y="3017838"/>
              <a:ext cx="1820862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 b="1"/>
                <a:t>Original Image Pixels</a:t>
              </a:r>
              <a:endParaRPr lang="en-US" altLang="LID4096" sz="1800" b="1"/>
            </a:p>
          </p:txBody>
        </p:sp>
        <p:sp>
          <p:nvSpPr>
            <p:cNvPr id="539" name="Text Box 299">
              <a:extLst>
                <a:ext uri="{FF2B5EF4-FFF2-40B4-BE49-F238E27FC236}">
                  <a16:creationId xmlns:a16="http://schemas.microsoft.com/office/drawing/2014/main" id="{E44851E5-47B7-4259-8E74-C1D5BA892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3988" y="1828800"/>
              <a:ext cx="52705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5400" i="1">
                  <a:latin typeface="Times New Roman" panose="02020603050405020304" pitchFamily="18" charset="0"/>
                </a:rPr>
                <a:t>*</a:t>
              </a:r>
              <a:endParaRPr lang="en-US" altLang="LID4096" sz="54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541" name="Rectangle 300">
            <a:extLst>
              <a:ext uri="{FF2B5EF4-FFF2-40B4-BE49-F238E27FC236}">
                <a16:creationId xmlns:a16="http://schemas.microsoft.com/office/drawing/2014/main" id="{938A0ABC-35F6-40A1-BA57-46ED63B1C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59" y="5278411"/>
            <a:ext cx="7754111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IE" altLang="LID4096" dirty="0"/>
              <a:t>The above is repeated for every pixel in the original image to generate the filtered image</a:t>
            </a:r>
          </a:p>
        </p:txBody>
      </p:sp>
    </p:spTree>
    <p:extLst>
      <p:ext uri="{BB962C8B-B14F-4D97-AF65-F5344CB8AC3E}">
        <p14:creationId xmlns:p14="http://schemas.microsoft.com/office/powerpoint/2010/main" val="9373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CDBF-314B-4FF2-A2FA-6F4470BC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Spatial Filtering: Equation Form</a:t>
            </a:r>
            <a:endParaRPr lang="LID4096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F95F35-A01E-4847-8D6C-695FB08AB4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36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41"/>
          <a:stretch>
            <a:fillRect/>
          </a:stretch>
        </p:blipFill>
        <p:spPr bwMode="auto">
          <a:xfrm>
            <a:off x="875488" y="1560513"/>
            <a:ext cx="3515997" cy="430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04AF8285-B854-4A04-B676-4161385FEF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02346"/>
              </p:ext>
            </p:extLst>
          </p:nvPr>
        </p:nvGraphicFramePr>
        <p:xfrm>
          <a:off x="4028523" y="1408397"/>
          <a:ext cx="4373355" cy="849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4" imgW="2222280" imgH="431640" progId="Equation.3">
                  <p:embed/>
                </p:oleObj>
              </mc:Choice>
              <mc:Fallback>
                <p:oleObj name="Equation" r:id="rId4" imgW="2222280" imgH="431640" progId="Equation.3">
                  <p:embed/>
                  <p:pic>
                    <p:nvPicPr>
                      <p:cNvPr id="30722" name="Object 2">
                        <a:extLst>
                          <a:ext uri="{FF2B5EF4-FFF2-40B4-BE49-F238E27FC236}">
                            <a16:creationId xmlns:a16="http://schemas.microsoft.com/office/drawing/2014/main" id="{464337B1-37B7-461F-950D-2113F79A55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8523" y="1408397"/>
                        <a:ext cx="4373355" cy="84957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>
            <a:extLst>
              <a:ext uri="{FF2B5EF4-FFF2-40B4-BE49-F238E27FC236}">
                <a16:creationId xmlns:a16="http://schemas.microsoft.com/office/drawing/2014/main" id="{DE8AF765-561B-4CDF-92F3-30A4D0576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485" y="2410092"/>
            <a:ext cx="4067175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altLang="LID4096" sz="3200" dirty="0"/>
              <a:t>Filtering can be given in equation form as shown above</a:t>
            </a:r>
          </a:p>
          <a:p>
            <a:pPr eaLnBrk="1" hangingPunct="1">
              <a:spcBef>
                <a:spcPct val="20000"/>
              </a:spcBef>
            </a:pPr>
            <a:r>
              <a:rPr lang="en-IE" altLang="LID4096" sz="3200" dirty="0"/>
              <a:t>Notations are based on the image shown to the left</a:t>
            </a:r>
          </a:p>
        </p:txBody>
      </p:sp>
    </p:spTree>
    <p:extLst>
      <p:ext uri="{BB962C8B-B14F-4D97-AF65-F5344CB8AC3E}">
        <p14:creationId xmlns:p14="http://schemas.microsoft.com/office/powerpoint/2010/main" val="384477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BBE9-9954-46BD-B6F8-DDA00031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Smoothing Spatial Filters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C334-12CC-4B26-84EA-C34C8DF4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IE" altLang="LID4096" dirty="0"/>
              <a:t>One of the simplest spatial filtering operations we can perform is a smoothing operation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Simply average all of the pixels in a neighbourhood around a central value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Especially useful </a:t>
            </a:r>
            <a:br>
              <a:rPr lang="en-IE" altLang="LID4096" dirty="0">
                <a:ea typeface="ＭＳ Ｐゴシック" panose="020B0600070205080204" pitchFamily="34" charset="-128"/>
              </a:rPr>
            </a:br>
            <a:r>
              <a:rPr lang="en-IE" altLang="LID4096" dirty="0">
                <a:ea typeface="ＭＳ Ｐゴシック" panose="020B0600070205080204" pitchFamily="34" charset="-128"/>
              </a:rPr>
              <a:t>in removing noise </a:t>
            </a:r>
            <a:br>
              <a:rPr lang="en-IE" altLang="LID4096" dirty="0">
                <a:ea typeface="ＭＳ Ｐゴシック" panose="020B0600070205080204" pitchFamily="34" charset="-128"/>
              </a:rPr>
            </a:br>
            <a:r>
              <a:rPr lang="en-IE" altLang="LID4096" dirty="0">
                <a:ea typeface="ＭＳ Ｐゴシック" panose="020B0600070205080204" pitchFamily="34" charset="-128"/>
              </a:rPr>
              <a:t>from images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Also useful for </a:t>
            </a:r>
            <a:br>
              <a:rPr lang="en-IE" altLang="LID4096" dirty="0">
                <a:ea typeface="ＭＳ Ｐゴシック" panose="020B0600070205080204" pitchFamily="34" charset="-128"/>
              </a:rPr>
            </a:br>
            <a:r>
              <a:rPr lang="en-IE" altLang="LID4096" dirty="0">
                <a:ea typeface="ＭＳ Ｐゴシック" panose="020B0600070205080204" pitchFamily="34" charset="-128"/>
              </a:rPr>
              <a:t>highlighting gross </a:t>
            </a:r>
            <a:br>
              <a:rPr lang="en-IE" altLang="LID4096" dirty="0">
                <a:ea typeface="ＭＳ Ｐゴシック" panose="020B0600070205080204" pitchFamily="34" charset="-128"/>
              </a:rPr>
            </a:br>
            <a:r>
              <a:rPr lang="en-IE" altLang="LID4096" dirty="0">
                <a:ea typeface="ＭＳ Ｐゴシック" panose="020B0600070205080204" pitchFamily="34" charset="-128"/>
              </a:rPr>
              <a:t>detail</a:t>
            </a:r>
            <a:endParaRPr lang="en-US" altLang="LID4096" dirty="0">
              <a:ea typeface="ＭＳ Ｐゴシック" panose="020B0600070205080204" pitchFamily="34" charset="-128"/>
            </a:endParaRPr>
          </a:p>
          <a:p>
            <a:endParaRPr lang="LID4096" dirty="0"/>
          </a:p>
        </p:txBody>
      </p:sp>
      <p:graphicFrame>
        <p:nvGraphicFramePr>
          <p:cNvPr id="4" name="Group 26">
            <a:extLst>
              <a:ext uri="{FF2B5EF4-FFF2-40B4-BE49-F238E27FC236}">
                <a16:creationId xmlns:a16="http://schemas.microsoft.com/office/drawing/2014/main" id="{2CD33457-FC72-4209-BA13-BBD4700669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776252"/>
              </p:ext>
            </p:extLst>
          </p:nvPr>
        </p:nvGraphicFramePr>
        <p:xfrm>
          <a:off x="4373217" y="3535018"/>
          <a:ext cx="2483955" cy="2387601"/>
        </p:xfrm>
        <a:graphic>
          <a:graphicData uri="http://schemas.openxmlformats.org/drawingml/2006/table">
            <a:tbl>
              <a:tblPr/>
              <a:tblGrid>
                <a:gridCol w="827985">
                  <a:extLst>
                    <a:ext uri="{9D8B030D-6E8A-4147-A177-3AD203B41FA5}">
                      <a16:colId xmlns:a16="http://schemas.microsoft.com/office/drawing/2014/main" val="2280100053"/>
                    </a:ext>
                  </a:extLst>
                </a:gridCol>
                <a:gridCol w="827985">
                  <a:extLst>
                    <a:ext uri="{9D8B030D-6E8A-4147-A177-3AD203B41FA5}">
                      <a16:colId xmlns:a16="http://schemas.microsoft.com/office/drawing/2014/main" val="1103383476"/>
                    </a:ext>
                  </a:extLst>
                </a:gridCol>
                <a:gridCol w="827985">
                  <a:extLst>
                    <a:ext uri="{9D8B030D-6E8A-4147-A177-3AD203B41FA5}">
                      <a16:colId xmlns:a16="http://schemas.microsoft.com/office/drawing/2014/main" val="3348920286"/>
                    </a:ext>
                  </a:extLst>
                </a:gridCol>
              </a:tblGrid>
              <a:tr h="79586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LID4096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LID4096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LID4096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LID4096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LID4096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LID4096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LID4096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LID4096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LID4096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6102"/>
                  </a:ext>
                </a:extLst>
              </a:tr>
              <a:tr h="79586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LID4096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LID4096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LID4096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LID4096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LID4096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LID4096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LID4096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LID4096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LID4096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915624"/>
                  </a:ext>
                </a:extLst>
              </a:tr>
              <a:tr h="79586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LID4096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LID4096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LID4096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LID4096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LID4096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LID4096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LID4096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LID4096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LID4096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132777"/>
                  </a:ext>
                </a:extLst>
              </a:tr>
            </a:tbl>
          </a:graphicData>
        </a:graphic>
      </p:graphicFrame>
      <p:sp>
        <p:nvSpPr>
          <p:cNvPr id="5" name="Rectangle 28">
            <a:extLst>
              <a:ext uri="{FF2B5EF4-FFF2-40B4-BE49-F238E27FC236}">
                <a16:creationId xmlns:a16="http://schemas.microsoft.com/office/drawing/2014/main" id="{242EDFF2-A19D-423B-88EB-1A4066931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137" y="4185134"/>
            <a:ext cx="205105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altLang="LID4096" sz="2800" dirty="0"/>
              <a:t>Simple averaging filter</a:t>
            </a:r>
            <a:endParaRPr lang="en-US" altLang="LID4096" sz="2800" dirty="0"/>
          </a:p>
        </p:txBody>
      </p:sp>
    </p:spTree>
    <p:extLst>
      <p:ext uri="{BB962C8B-B14F-4D97-AF65-F5344CB8AC3E}">
        <p14:creationId xmlns:p14="http://schemas.microsoft.com/office/powerpoint/2010/main" val="2198573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5376</TotalTime>
  <Words>873</Words>
  <Application>Microsoft Office PowerPoint</Application>
  <PresentationFormat>On-screen Show (4:3)</PresentationFormat>
  <Paragraphs>331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Garamond</vt:lpstr>
      <vt:lpstr>Times New Roman</vt:lpstr>
      <vt:lpstr>Wingdings</vt:lpstr>
      <vt:lpstr>Organic</vt:lpstr>
      <vt:lpstr>Microsoft Equation 3.0</vt:lpstr>
      <vt:lpstr>Corel PHOTO-PAINT 11.0 Image</vt:lpstr>
      <vt:lpstr>Digital Image Processing</vt:lpstr>
      <vt:lpstr>PowerPoint Presentation</vt:lpstr>
      <vt:lpstr>Contents</vt:lpstr>
      <vt:lpstr>Neighbourhood Operations</vt:lpstr>
      <vt:lpstr>Simple Neighbourhood Operations</vt:lpstr>
      <vt:lpstr>Simple Neighbourhood Operations Example</vt:lpstr>
      <vt:lpstr>The Spatial Filtering Process</vt:lpstr>
      <vt:lpstr>Spatial Filtering: Equation Form</vt:lpstr>
      <vt:lpstr>Smoothing Spatial Filters</vt:lpstr>
      <vt:lpstr>Smoothing Spatial Filtering</vt:lpstr>
      <vt:lpstr>Image Smoothing Example</vt:lpstr>
      <vt:lpstr>Weighted Smoothing Filters</vt:lpstr>
      <vt:lpstr>Another Smoothing Example</vt:lpstr>
      <vt:lpstr>Averaging Filter Vs. Median Filter Example</vt:lpstr>
      <vt:lpstr>Simple Neighbourhood Operations Example</vt:lpstr>
      <vt:lpstr>Strange Things Happen At The Edges!</vt:lpstr>
      <vt:lpstr>Strange Things Happen At The Edges! (cont.…)</vt:lpstr>
      <vt:lpstr>Simple Neighbourhood Operations Example</vt:lpstr>
      <vt:lpstr>Strange Things Happen At The Edges! (cont.…)</vt:lpstr>
      <vt:lpstr>Correlation &amp; Convolution</vt:lpstr>
      <vt:lpstr>Summary</vt:lpstr>
      <vt:lpstr>PowerPoint Presentation</vt:lpstr>
    </vt:vector>
  </TitlesOfParts>
  <Company>Dublin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Brian Mac Namee</dc:creator>
  <cp:lastModifiedBy>Talha Imran</cp:lastModifiedBy>
  <cp:revision>431</cp:revision>
  <dcterms:created xsi:type="dcterms:W3CDTF">2006-03-19T11:05:29Z</dcterms:created>
  <dcterms:modified xsi:type="dcterms:W3CDTF">2020-08-17T02:12:37Z</dcterms:modified>
</cp:coreProperties>
</file>