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28F4-E69A-4890-B435-E800AC28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A3D09-99F8-42EA-AFDA-605440950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2D9D8-C92D-4EFA-BAC9-C2E6DC8B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9305-947D-400B-B7D4-4FD0C44E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A3CAA-6656-419A-A70C-A1829F47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9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DC16-842F-45B6-ACA5-24B8D385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9F3CA-9AB7-4C4F-B83D-C7210832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8B5C7-99E0-4550-B8A7-84521FEF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55EAB-51CB-4E7C-B563-E98B7041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FE38A-5F18-4EB7-B3C8-F430971BB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EFC31-4652-4CCC-A475-073AC4DD46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9E5A9-F137-45C0-AA94-06AE585D6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2FA64-1D4A-4E13-9279-EB12AF68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25204-603D-4CF0-A913-EE5328F9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0C5A-3634-4C1F-BE6E-28B0CC00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AAE6-F3C2-4025-8DFC-35418469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D2E87-9935-46BA-8458-EB1D96BF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7494-5A05-405B-9631-39FF99CD6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C34B-D147-40E7-81FA-55A5DCD5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DAFBA-8D9A-4A55-AFFE-8D944196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53D4-B166-49D9-9743-8CA90F40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847D2-4C32-4190-A72E-0922169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444B8-DAD4-4C5B-A4E6-6C761AB0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2C7E-1953-4420-A657-1169FB2E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CE3BE-AC1E-4167-9BC6-F1A971C4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7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60A7-5454-4508-B05F-294C48DC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17F08-86F5-4F5D-A231-DA36A83E5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84072-B5D1-4587-A0E9-611441E5B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1501A-1075-4B5E-88E6-12E5C10B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C117-68A0-417E-A078-B72D565D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845BB-7EC4-4FDD-A55D-59A24771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1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4D96-FF34-4A2B-9F5F-F63D23B8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68037-6E5C-49D9-801F-85471BBE7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5C7B9-B023-4832-A81D-9540D1250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56EC46-D62C-499A-9226-F119E88FF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D461A-55E4-4819-B6AC-636F3D2C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E930D-3815-41D6-86A4-6490CECE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AFEF73-DFC9-455A-A983-C1D550399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27BCE-4902-4D15-B0E1-1735165D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8586-8CDD-414C-9060-966F154F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CE9F-7F95-451C-9C3C-6DDF7B8C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A849A-D9B8-4224-BEBD-5065BA5A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27C40-22AB-446D-B2AD-0942A1C3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8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D0D8F-F046-41AA-8143-37345C725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0E65D-934C-4697-A25C-5852A458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E731E-1FF2-4208-BFEF-3B3F674F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7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0BD1-E49C-48AE-988E-0CD63762F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7F9B-6F1F-4519-8874-10EF64FA1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5A0E5-E2BC-482C-B695-BE16192AE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E7E2A-5701-4489-B249-0DD35A37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64A3-5A61-438D-ACB4-D15FF387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8603A-AF30-4659-A96B-F04A09B9A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3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402-B736-4648-B4BC-8F20D53B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0A1D-6177-425D-AE6F-798461872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1A944-DC1D-4154-9D49-BDF235E36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42EBA-3C2B-415E-9A8B-C5C1CCB6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BF158-465A-4D6C-99BA-01848188A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53624-AFE9-4274-B26E-4D3886F1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0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E2D1E-BBF9-4167-AF6F-17F200F3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17FD0-3827-4AD2-8B80-8F79A0F44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2543-9415-4B4F-AD8E-D338EE7D9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CAF4-5743-4D91-A358-184456C3A99A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EF2E1-6557-461C-864B-EE40CA967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D8DD-0DC4-4601-BB36-B846710FB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5A658-DD4C-433E-B8BA-E02B7D47F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9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3EF2-07C6-46D7-9B7C-A2BFDC00A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E8732-E225-45E6-9347-3BF36E5D7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2022-04-22T03:54:48Z</dcterms:created>
  <dcterms:modified xsi:type="dcterms:W3CDTF">2022-04-22T03:55:01Z</dcterms:modified>
</cp:coreProperties>
</file>