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8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47.png" ContentType="image/png"/>
  <Override PartName="/ppt/media/image46.png" ContentType="image/png"/>
  <Override PartName="/ppt/media/image45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44.png" ContentType="image/png"/>
  <Override PartName="/ppt/media/image36.jpeg" ContentType="image/jpeg"/>
  <Override PartName="/ppt/media/image38.png" ContentType="image/png"/>
  <Override PartName="/ppt/media/image35.jpeg" ContentType="image/jpeg"/>
  <Override PartName="/ppt/media/image28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23.png" ContentType="image/png"/>
  <Override PartName="/ppt/media/image8.png" ContentType="image/png"/>
  <Override PartName="/ppt/media/image58.png" ContentType="image/png"/>
  <Override PartName="/ppt/media/image39.png" ContentType="image/png"/>
  <Override PartName="/ppt/media/image16.png" ContentType="image/png"/>
  <Override PartName="/ppt/media/image17.png" ContentType="image/png"/>
  <Override PartName="/ppt/media/image50.png" ContentType="image/png"/>
  <Override PartName="/ppt/media/image18.png" ContentType="image/png"/>
  <Override PartName="/ppt/media/image60.png" ContentType="image/png"/>
  <Override PartName="/ppt/media/image27.png" ContentType="image/png"/>
  <Override PartName="/ppt/media/image19.png" ContentType="image/png"/>
  <Override PartName="/ppt/media/image12.png" ContentType="image/png"/>
  <Override PartName="/ppt/media/image61.png" ContentType="image/png"/>
  <Override PartName="/ppt/media/image15.png" ContentType="image/png"/>
  <Override PartName="/ppt/media/image49.png" ContentType="image/png"/>
  <Override PartName="/ppt/media/image14.png" ContentType="image/png"/>
  <Override PartName="/ppt/media/image48.png" ContentType="image/png"/>
  <Override PartName="/ppt/media/image63.png" ContentType="image/png"/>
  <Override PartName="/ppt/media/image10.png" ContentType="image/png"/>
  <Override PartName="/ppt/media/image13.png" ContentType="image/png"/>
  <Override PartName="/ppt/media/image62.png" ContentType="image/png"/>
  <Override PartName="/ppt/media/image29.png" ContentType="image/png"/>
  <Override PartName="/ppt/media/image55.png" ContentType="image/png"/>
  <Override PartName="/ppt/media/image5.png" ContentType="image/png"/>
  <Override PartName="/ppt/media/image20.png" ContentType="image/png"/>
  <Override PartName="/ppt/media/image4.png" ContentType="image/png"/>
  <Override PartName="/ppt/media/image54.png" ContentType="image/png"/>
  <Override PartName="/ppt/media/image53.png" ContentType="image/png"/>
  <Override PartName="/ppt/media/image3.png" ContentType="image/png"/>
  <Override PartName="/ppt/media/image21.png" ContentType="image/png"/>
  <Override PartName="/ppt/media/image6.png" ContentType="image/png"/>
  <Override PartName="/ppt/media/image56.png" ContentType="image/png"/>
  <Override PartName="/ppt/media/image51.png" ContentType="image/png"/>
  <Override PartName="/ppt/media/image1.png" ContentType="image/png"/>
  <Override PartName="/ppt/media/image22.png" ContentType="image/png"/>
  <Override PartName="/ppt/media/image7.png" ContentType="image/png"/>
  <Override PartName="/ppt/media/image5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11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30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453852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41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6807B90-8372-40FC-AA50-AE36831145B3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9;p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97E102C-FA98-4A10-8356-F185561A693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8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7540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F951603-17BD-493C-85FC-19A5BEBD664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52;p1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475B83B-7619-40DA-A40D-6EF35118AA6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480" y="42480"/>
            <a:ext cx="1999800" cy="19998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73000">
                <a:srgbClr val="00ffff"/>
              </a:gs>
              <a:gs pos="100000">
                <a:srgbClr val="00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343880" y="866520"/>
            <a:ext cx="4185360" cy="3693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6560" y="656280"/>
            <a:ext cx="61344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Muli ExtraBold"/>
                <a:ea typeface="Muli ExtraBold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A97EB4A-03F8-4499-936A-C86BFCE9179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1659600"/>
            <a:ext cx="4263480" cy="1159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3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2AA0A14-E79E-4393-B425-AED827992134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923DE3E-765A-4E79-AA5D-1218B7E5682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34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4051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27802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98024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9299953-BA37-41F4-AD51-B9E74941D7E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45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580680" y="4406400"/>
            <a:ext cx="6135480" cy="51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C028F14-D7BB-4E73-8453-4CF33028313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6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slideLayout" Target="../slideLayouts/slideLayout1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2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?utm_source=template" TargetMode="External"/><Relationship Id="rId2" Type="http://schemas.openxmlformats.org/officeDocument/2006/relationships/hyperlink" Target="http://unsplash.com/&amp;utm_source=slidescarnival" TargetMode="External"/><Relationship Id="rId3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lexend.com/" TargetMode="External"/><Relationship Id="rId2" Type="http://schemas.openxmlformats.org/officeDocument/2006/relationships/hyperlink" Target="https://www.fontsquirrel.com/fonts/muli" TargetMode="External"/><Relationship Id="rId3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85800" y="1991880"/>
            <a:ext cx="45385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Lexend Deca"/>
                <a:ea typeface="Lexend Deca"/>
              </a:rPr>
              <a:t>Types and Variables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Google Shape;61;p13" descr=""/>
          <p:cNvPicPr/>
          <p:nvPr/>
        </p:nvPicPr>
        <p:blipFill>
          <a:blip r:embed="rId1"/>
          <a:stretch/>
        </p:blipFill>
        <p:spPr>
          <a:xfrm>
            <a:off x="5894640" y="1050840"/>
            <a:ext cx="1782360" cy="2031480"/>
          </a:xfrm>
          <a:prstGeom prst="rect">
            <a:avLst/>
          </a:prstGeom>
          <a:ln>
            <a:noFill/>
          </a:ln>
        </p:spPr>
      </p:pic>
      <p:pic>
        <p:nvPicPr>
          <p:cNvPr id="444" name="Google Shape;62;p13" descr=""/>
          <p:cNvPicPr/>
          <p:nvPr/>
        </p:nvPicPr>
        <p:blipFill>
          <a:blip r:embed="rId2"/>
          <a:stretch/>
        </p:blipFill>
        <p:spPr>
          <a:xfrm>
            <a:off x="5320800" y="378360"/>
            <a:ext cx="662040" cy="726120"/>
          </a:xfrm>
          <a:prstGeom prst="rect">
            <a:avLst/>
          </a:prstGeom>
          <a:ln>
            <a:noFill/>
          </a:ln>
        </p:spPr>
      </p:pic>
      <p:pic>
        <p:nvPicPr>
          <p:cNvPr id="445" name="Google Shape;63;p13" descr=""/>
          <p:cNvPicPr/>
          <p:nvPr/>
        </p:nvPicPr>
        <p:blipFill>
          <a:blip r:embed="rId3"/>
          <a:stretch/>
        </p:blipFill>
        <p:spPr>
          <a:xfrm>
            <a:off x="7593840" y="884520"/>
            <a:ext cx="481680" cy="524880"/>
          </a:xfrm>
          <a:prstGeom prst="rect">
            <a:avLst/>
          </a:prstGeom>
          <a:ln>
            <a:noFill/>
          </a:ln>
        </p:spPr>
      </p:pic>
      <p:pic>
        <p:nvPicPr>
          <p:cNvPr id="446" name="Google Shape;64;p13" descr=""/>
          <p:cNvPicPr/>
          <p:nvPr/>
        </p:nvPicPr>
        <p:blipFill>
          <a:blip r:embed="rId4"/>
          <a:stretch/>
        </p:blipFill>
        <p:spPr>
          <a:xfrm>
            <a:off x="5621760" y="4034520"/>
            <a:ext cx="585720" cy="68580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65;p13" descr=""/>
          <p:cNvPicPr/>
          <p:nvPr/>
        </p:nvPicPr>
        <p:blipFill>
          <a:blip r:embed="rId5"/>
          <a:stretch/>
        </p:blipFill>
        <p:spPr>
          <a:xfrm>
            <a:off x="8404560" y="3624480"/>
            <a:ext cx="321480" cy="4482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66;p13" descr=""/>
          <p:cNvPicPr/>
          <p:nvPr/>
        </p:nvPicPr>
        <p:blipFill>
          <a:blip r:embed="rId6"/>
          <a:stretch/>
        </p:blipFill>
        <p:spPr>
          <a:xfrm>
            <a:off x="8664480" y="3758040"/>
            <a:ext cx="321480" cy="4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110;p19" descr=""/>
          <p:cNvPicPr/>
          <p:nvPr/>
        </p:nvPicPr>
        <p:blipFill>
          <a:blip r:embed="rId1"/>
          <a:stretch/>
        </p:blipFill>
        <p:spPr>
          <a:xfrm>
            <a:off x="5210280" y="2211120"/>
            <a:ext cx="2017080" cy="1208880"/>
          </a:xfrm>
          <a:prstGeom prst="rect">
            <a:avLst/>
          </a:prstGeom>
          <a:ln>
            <a:noFill/>
          </a:ln>
        </p:spPr>
      </p:pic>
      <p:sp>
        <p:nvSpPr>
          <p:cNvPr id="479" name="TextShape 1"/>
          <p:cNvSpPr txBox="1"/>
          <p:nvPr/>
        </p:nvSpPr>
        <p:spPr>
          <a:xfrm>
            <a:off x="685800" y="1032840"/>
            <a:ext cx="3332520" cy="198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exend Deca"/>
                <a:ea typeface="Lexend Deca"/>
              </a:rPr>
              <a:t>Big concept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685800" y="3013200"/>
            <a:ext cx="3332520" cy="109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Bring the attention of your audience over a key concept using icons or illustrations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122097D-8F69-4D7E-BF12-81CBC05EF2D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82" name="Google Shape;114;p19" descr=""/>
          <p:cNvPicPr/>
          <p:nvPr/>
        </p:nvPicPr>
        <p:blipFill>
          <a:blip r:embed="rId2"/>
          <a:stretch/>
        </p:blipFill>
        <p:spPr>
          <a:xfrm>
            <a:off x="4386960" y="1434600"/>
            <a:ext cx="481680" cy="554760"/>
          </a:xfrm>
          <a:prstGeom prst="rect">
            <a:avLst/>
          </a:prstGeom>
          <a:ln>
            <a:noFill/>
          </a:ln>
        </p:spPr>
      </p:pic>
      <p:pic>
        <p:nvPicPr>
          <p:cNvPr id="483" name="Google Shape;115;p19" descr=""/>
          <p:cNvPicPr/>
          <p:nvPr/>
        </p:nvPicPr>
        <p:blipFill>
          <a:blip r:embed="rId3"/>
          <a:stretch/>
        </p:blipFill>
        <p:spPr>
          <a:xfrm>
            <a:off x="4569840" y="1556280"/>
            <a:ext cx="481680" cy="554760"/>
          </a:xfrm>
          <a:prstGeom prst="rect">
            <a:avLst/>
          </a:prstGeom>
          <a:ln>
            <a:noFill/>
          </a:ln>
        </p:spPr>
      </p:pic>
      <p:pic>
        <p:nvPicPr>
          <p:cNvPr id="484" name="Google Shape;116;p19" descr=""/>
          <p:cNvPicPr/>
          <p:nvPr/>
        </p:nvPicPr>
        <p:blipFill>
          <a:blip r:embed="rId4"/>
          <a:stretch/>
        </p:blipFill>
        <p:spPr>
          <a:xfrm>
            <a:off x="5654160" y="2170080"/>
            <a:ext cx="1110960" cy="961560"/>
          </a:xfrm>
          <a:prstGeom prst="rect">
            <a:avLst/>
          </a:prstGeom>
          <a:ln>
            <a:noFill/>
          </a:ln>
        </p:spPr>
      </p:pic>
      <p:pic>
        <p:nvPicPr>
          <p:cNvPr id="485" name="Google Shape;117;p19" descr=""/>
          <p:cNvPicPr/>
          <p:nvPr/>
        </p:nvPicPr>
        <p:blipFill>
          <a:blip r:embed="rId5"/>
          <a:stretch/>
        </p:blipFill>
        <p:spPr>
          <a:xfrm>
            <a:off x="5654160" y="1777680"/>
            <a:ext cx="1110960" cy="961560"/>
          </a:xfrm>
          <a:prstGeom prst="rect">
            <a:avLst/>
          </a:prstGeom>
          <a:ln>
            <a:noFill/>
          </a:ln>
        </p:spPr>
      </p:pic>
      <p:pic>
        <p:nvPicPr>
          <p:cNvPr id="486" name="Google Shape;118;p19" descr=""/>
          <p:cNvPicPr/>
          <p:nvPr/>
        </p:nvPicPr>
        <p:blipFill>
          <a:blip r:embed="rId6"/>
          <a:stretch/>
        </p:blipFill>
        <p:spPr>
          <a:xfrm>
            <a:off x="5586840" y="756360"/>
            <a:ext cx="1245240" cy="799560"/>
          </a:xfrm>
          <a:prstGeom prst="rect">
            <a:avLst/>
          </a:prstGeom>
          <a:ln>
            <a:noFill/>
          </a:ln>
        </p:spPr>
      </p:pic>
      <p:pic>
        <p:nvPicPr>
          <p:cNvPr id="487" name="Google Shape;119;p19" descr=""/>
          <p:cNvPicPr/>
          <p:nvPr/>
        </p:nvPicPr>
        <p:blipFill>
          <a:blip r:embed="rId7"/>
          <a:stretch/>
        </p:blipFill>
        <p:spPr>
          <a:xfrm>
            <a:off x="7380360" y="1666800"/>
            <a:ext cx="848160" cy="554760"/>
          </a:xfrm>
          <a:prstGeom prst="rect">
            <a:avLst/>
          </a:prstGeom>
          <a:ln>
            <a:noFill/>
          </a:ln>
        </p:spPr>
      </p:pic>
      <p:sp>
        <p:nvSpPr>
          <p:cNvPr id="488" name="CustomShape 4"/>
          <p:cNvSpPr/>
          <p:nvPr/>
        </p:nvSpPr>
        <p:spPr>
          <a:xfrm>
            <a:off x="6958800" y="3257280"/>
            <a:ext cx="663840" cy="38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5"/>
          <p:cNvSpPr/>
          <p:nvPr/>
        </p:nvSpPr>
        <p:spPr>
          <a:xfrm>
            <a:off x="4910400" y="2035080"/>
            <a:ext cx="5594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0" name="Google Shape;122;p19" descr=""/>
          <p:cNvPicPr/>
          <p:nvPr/>
        </p:nvPicPr>
        <p:blipFill>
          <a:blip r:embed="rId8"/>
          <a:stretch/>
        </p:blipFill>
        <p:spPr>
          <a:xfrm>
            <a:off x="7702920" y="1370880"/>
            <a:ext cx="190440" cy="554760"/>
          </a:xfrm>
          <a:prstGeom prst="rect">
            <a:avLst/>
          </a:prstGeom>
          <a:ln>
            <a:noFill/>
          </a:ln>
        </p:spPr>
      </p:pic>
      <p:sp>
        <p:nvSpPr>
          <p:cNvPr id="491" name="CustomShape 6"/>
          <p:cNvSpPr/>
          <p:nvPr/>
        </p:nvSpPr>
        <p:spPr>
          <a:xfrm flipH="1">
            <a:off x="4636800" y="3180960"/>
            <a:ext cx="936360" cy="54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7"/>
          <p:cNvSpPr/>
          <p:nvPr/>
        </p:nvSpPr>
        <p:spPr>
          <a:xfrm flipH="1">
            <a:off x="6910200" y="2111400"/>
            <a:ext cx="5594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3" name="Google Shape;125;p19" descr=""/>
          <p:cNvPicPr/>
          <p:nvPr/>
        </p:nvPicPr>
        <p:blipFill>
          <a:blip r:embed="rId9"/>
          <a:stretch/>
        </p:blipFill>
        <p:spPr>
          <a:xfrm>
            <a:off x="4422960" y="2733120"/>
            <a:ext cx="1019160" cy="1121760"/>
          </a:xfrm>
          <a:prstGeom prst="rect">
            <a:avLst/>
          </a:prstGeom>
          <a:ln>
            <a:noFill/>
          </a:ln>
        </p:spPr>
      </p:pic>
      <p:pic>
        <p:nvPicPr>
          <p:cNvPr id="494" name="Google Shape;126;p19" descr=""/>
          <p:cNvPicPr/>
          <p:nvPr/>
        </p:nvPicPr>
        <p:blipFill>
          <a:blip r:embed="rId10"/>
          <a:stretch/>
        </p:blipFill>
        <p:spPr>
          <a:xfrm>
            <a:off x="7660800" y="3287880"/>
            <a:ext cx="429840" cy="598680"/>
          </a:xfrm>
          <a:prstGeom prst="rect">
            <a:avLst/>
          </a:prstGeom>
          <a:ln>
            <a:noFill/>
          </a:ln>
        </p:spPr>
      </p:pic>
      <p:pic>
        <p:nvPicPr>
          <p:cNvPr id="495" name="Google Shape;127;p19" descr=""/>
          <p:cNvPicPr/>
          <p:nvPr/>
        </p:nvPicPr>
        <p:blipFill>
          <a:blip r:embed="rId11"/>
          <a:stretch/>
        </p:blipFill>
        <p:spPr>
          <a:xfrm>
            <a:off x="8034120" y="3448440"/>
            <a:ext cx="429840" cy="598680"/>
          </a:xfrm>
          <a:prstGeom prst="rect">
            <a:avLst/>
          </a:prstGeom>
          <a:ln>
            <a:noFill/>
          </a:ln>
        </p:spPr>
      </p:pic>
      <p:sp>
        <p:nvSpPr>
          <p:cNvPr id="496" name="CustomShape 8"/>
          <p:cNvSpPr/>
          <p:nvPr/>
        </p:nvSpPr>
        <p:spPr>
          <a:xfrm>
            <a:off x="6114240" y="1645200"/>
            <a:ext cx="190440" cy="476280"/>
          </a:xfrm>
          <a:prstGeom prst="up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580680" y="205920"/>
            <a:ext cx="64051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In two or three columns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58068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Yellow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278028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Blue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TextShape 4"/>
          <p:cNvSpPr txBox="1"/>
          <p:nvPr/>
        </p:nvSpPr>
        <p:spPr>
          <a:xfrm>
            <a:off x="498024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75111F6-C8D9-4D34-8951-D7DD21E0D279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580680" y="975600"/>
            <a:ext cx="4021560" cy="94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A picture is worth a thousand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580680" y="2018160"/>
            <a:ext cx="4021560" cy="214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 complex idea can be conveyed with just a single still image, namely making it possible to absorb large amounts of data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2C5253A-1E4C-4A1C-B1B3-0D840FA75E0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05" name="CustomShape 4"/>
          <p:cNvSpPr/>
          <p:nvPr/>
        </p:nvSpPr>
        <p:spPr>
          <a:xfrm>
            <a:off x="4803840" y="1040760"/>
            <a:ext cx="3676320" cy="30614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tretch>
              <a:fillRect l="0" t="0" r="263456" b="0"/>
            </a:stretch>
          </a:blipFill>
          <a:ln>
            <a:noFill/>
          </a:ln>
          <a:effectLst>
            <a:outerShdw algn="bl" blurRad="257175" dir="5400000" dist="5724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533520" y="533520"/>
            <a:ext cx="3019680" cy="137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Lexend Deca"/>
                <a:ea typeface="Lexend Deca"/>
              </a:rPr>
              <a:t>Want big impact?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Lexend Deca"/>
                <a:ea typeface="Lexend Deca"/>
              </a:rPr>
              <a:t>Use big image.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C9BF1F6-CA9D-4D26-862E-A2EF5D315F7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580680" y="4406400"/>
            <a:ext cx="613548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insert graphs from 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Google Sheets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A67578B-5CC4-4F7F-9264-011709F63EA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10" name="Google Shape;166;p24" descr=""/>
          <p:cNvPicPr/>
          <p:nvPr/>
        </p:nvPicPr>
        <p:blipFill>
          <a:blip r:embed="rId2"/>
          <a:stretch/>
        </p:blipFill>
        <p:spPr>
          <a:xfrm>
            <a:off x="580680" y="591480"/>
            <a:ext cx="5823360" cy="331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580680" y="205920"/>
            <a:ext cx="79887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Use diagrams to explain your ideas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E417633-2D0F-4DC9-B6C7-CDA654131F7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507096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"/>
          <p:cNvSpPr/>
          <p:nvPr/>
        </p:nvSpPr>
        <p:spPr>
          <a:xfrm>
            <a:off x="681984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5"/>
          <p:cNvSpPr/>
          <p:nvPr/>
        </p:nvSpPr>
        <p:spPr>
          <a:xfrm>
            <a:off x="157068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16" name="CustomShape 6"/>
          <p:cNvSpPr/>
          <p:nvPr/>
        </p:nvSpPr>
        <p:spPr>
          <a:xfrm>
            <a:off x="156960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7"/>
          <p:cNvSpPr/>
          <p:nvPr/>
        </p:nvSpPr>
        <p:spPr>
          <a:xfrm>
            <a:off x="156960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 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8" name="CustomShape 8"/>
          <p:cNvSpPr/>
          <p:nvPr/>
        </p:nvSpPr>
        <p:spPr>
          <a:xfrm>
            <a:off x="156960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9"/>
          <p:cNvSpPr/>
          <p:nvPr/>
        </p:nvSpPr>
        <p:spPr>
          <a:xfrm>
            <a:off x="156960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0"/>
          <p:cNvSpPr/>
          <p:nvPr/>
        </p:nvSpPr>
        <p:spPr>
          <a:xfrm>
            <a:off x="332064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1"/>
          <p:cNvSpPr/>
          <p:nvPr/>
        </p:nvSpPr>
        <p:spPr>
          <a:xfrm>
            <a:off x="331956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2"/>
          <p:cNvSpPr/>
          <p:nvPr/>
        </p:nvSpPr>
        <p:spPr>
          <a:xfrm>
            <a:off x="331956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3"/>
          <p:cNvSpPr/>
          <p:nvPr/>
        </p:nvSpPr>
        <p:spPr>
          <a:xfrm>
            <a:off x="331956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4"/>
          <p:cNvSpPr/>
          <p:nvPr/>
        </p:nvSpPr>
        <p:spPr>
          <a:xfrm>
            <a:off x="332064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5"/>
          <p:cNvSpPr/>
          <p:nvPr/>
        </p:nvSpPr>
        <p:spPr>
          <a:xfrm>
            <a:off x="1571760" y="1427760"/>
            <a:ext cx="17485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6" name="CustomShape 16"/>
          <p:cNvSpPr/>
          <p:nvPr/>
        </p:nvSpPr>
        <p:spPr>
          <a:xfrm>
            <a:off x="157176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7" name="CustomShape 17"/>
          <p:cNvSpPr/>
          <p:nvPr/>
        </p:nvSpPr>
        <p:spPr>
          <a:xfrm>
            <a:off x="215460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8" name="CustomShape 18"/>
          <p:cNvSpPr/>
          <p:nvPr/>
        </p:nvSpPr>
        <p:spPr>
          <a:xfrm>
            <a:off x="273744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9" name="CustomShape 19"/>
          <p:cNvSpPr/>
          <p:nvPr/>
        </p:nvSpPr>
        <p:spPr>
          <a:xfrm>
            <a:off x="3321720" y="1427760"/>
            <a:ext cx="17485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CustomShape 20"/>
          <p:cNvSpPr/>
          <p:nvPr/>
        </p:nvSpPr>
        <p:spPr>
          <a:xfrm>
            <a:off x="332172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1" name="CustomShape 21"/>
          <p:cNvSpPr/>
          <p:nvPr/>
        </p:nvSpPr>
        <p:spPr>
          <a:xfrm>
            <a:off x="390456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2" name="CustomShape 22"/>
          <p:cNvSpPr/>
          <p:nvPr/>
        </p:nvSpPr>
        <p:spPr>
          <a:xfrm>
            <a:off x="448740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3" name="CustomShape 23"/>
          <p:cNvSpPr/>
          <p:nvPr/>
        </p:nvSpPr>
        <p:spPr>
          <a:xfrm>
            <a:off x="507096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4"/>
          <p:cNvSpPr/>
          <p:nvPr/>
        </p:nvSpPr>
        <p:spPr>
          <a:xfrm>
            <a:off x="507096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5"/>
          <p:cNvSpPr/>
          <p:nvPr/>
        </p:nvSpPr>
        <p:spPr>
          <a:xfrm>
            <a:off x="507096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6"/>
          <p:cNvSpPr/>
          <p:nvPr/>
        </p:nvSpPr>
        <p:spPr>
          <a:xfrm>
            <a:off x="507096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7"/>
          <p:cNvSpPr/>
          <p:nvPr/>
        </p:nvSpPr>
        <p:spPr>
          <a:xfrm>
            <a:off x="5071680" y="1427760"/>
            <a:ext cx="17485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8" name="CustomShape 28"/>
          <p:cNvSpPr/>
          <p:nvPr/>
        </p:nvSpPr>
        <p:spPr>
          <a:xfrm>
            <a:off x="507168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9" name="CustomShape 29"/>
          <p:cNvSpPr/>
          <p:nvPr/>
        </p:nvSpPr>
        <p:spPr>
          <a:xfrm>
            <a:off x="565488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0" name="CustomShape 30"/>
          <p:cNvSpPr/>
          <p:nvPr/>
        </p:nvSpPr>
        <p:spPr>
          <a:xfrm>
            <a:off x="623772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1" name="CustomShape 31"/>
          <p:cNvSpPr/>
          <p:nvPr/>
        </p:nvSpPr>
        <p:spPr>
          <a:xfrm>
            <a:off x="681984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32"/>
          <p:cNvSpPr/>
          <p:nvPr/>
        </p:nvSpPr>
        <p:spPr>
          <a:xfrm>
            <a:off x="682020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3"/>
          <p:cNvSpPr/>
          <p:nvPr/>
        </p:nvSpPr>
        <p:spPr>
          <a:xfrm>
            <a:off x="681984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4"/>
          <p:cNvSpPr/>
          <p:nvPr/>
        </p:nvSpPr>
        <p:spPr>
          <a:xfrm>
            <a:off x="681984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5"/>
          <p:cNvSpPr/>
          <p:nvPr/>
        </p:nvSpPr>
        <p:spPr>
          <a:xfrm>
            <a:off x="6820920" y="1427760"/>
            <a:ext cx="17485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6" name="CustomShape 36"/>
          <p:cNvSpPr/>
          <p:nvPr/>
        </p:nvSpPr>
        <p:spPr>
          <a:xfrm>
            <a:off x="682092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7" name="CustomShape 37"/>
          <p:cNvSpPr/>
          <p:nvPr/>
        </p:nvSpPr>
        <p:spPr>
          <a:xfrm>
            <a:off x="740376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8" name="CustomShape 38"/>
          <p:cNvSpPr/>
          <p:nvPr/>
        </p:nvSpPr>
        <p:spPr>
          <a:xfrm>
            <a:off x="798696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9" name="CustomShape 39"/>
          <p:cNvSpPr/>
          <p:nvPr/>
        </p:nvSpPr>
        <p:spPr>
          <a:xfrm flipH="1" rot="5400000">
            <a:off x="4119120" y="2334960"/>
            <a:ext cx="145440" cy="173196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40"/>
          <p:cNvSpPr/>
          <p:nvPr/>
        </p:nvSpPr>
        <p:spPr>
          <a:xfrm flipH="1" rot="5400000">
            <a:off x="3326760" y="313128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41"/>
          <p:cNvSpPr/>
          <p:nvPr/>
        </p:nvSpPr>
        <p:spPr>
          <a:xfrm flipH="1" rot="5400000">
            <a:off x="3552120" y="1299240"/>
            <a:ext cx="140400" cy="2873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2"/>
          <p:cNvSpPr/>
          <p:nvPr/>
        </p:nvSpPr>
        <p:spPr>
          <a:xfrm flipH="1" rot="5400000">
            <a:off x="2439720" y="2410560"/>
            <a:ext cx="141480" cy="65196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43"/>
          <p:cNvSpPr/>
          <p:nvPr/>
        </p:nvSpPr>
        <p:spPr>
          <a:xfrm>
            <a:off x="580680" y="250488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4" name="CustomShape 44"/>
          <p:cNvSpPr/>
          <p:nvPr/>
        </p:nvSpPr>
        <p:spPr>
          <a:xfrm>
            <a:off x="580680" y="296748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 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5" name="CustomShape 45"/>
          <p:cNvSpPr/>
          <p:nvPr/>
        </p:nvSpPr>
        <p:spPr>
          <a:xfrm>
            <a:off x="580680" y="342972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6" name="CustomShape 46"/>
          <p:cNvSpPr/>
          <p:nvPr/>
        </p:nvSpPr>
        <p:spPr>
          <a:xfrm>
            <a:off x="580680" y="389232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7" name="CustomShape 47"/>
          <p:cNvSpPr/>
          <p:nvPr/>
        </p:nvSpPr>
        <p:spPr>
          <a:xfrm>
            <a:off x="580680" y="1427760"/>
            <a:ext cx="989280" cy="107748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558" name="CustomShape 48"/>
          <p:cNvSpPr/>
          <p:nvPr/>
        </p:nvSpPr>
        <p:spPr>
          <a:xfrm flipH="1" rot="5400000">
            <a:off x="2944800" y="1117080"/>
            <a:ext cx="141120" cy="23137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49"/>
          <p:cNvSpPr/>
          <p:nvPr/>
        </p:nvSpPr>
        <p:spPr>
          <a:xfrm flipH="1" rot="5400000">
            <a:off x="1974960" y="1947600"/>
            <a:ext cx="141480" cy="6523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50"/>
          <p:cNvSpPr/>
          <p:nvPr/>
        </p:nvSpPr>
        <p:spPr>
          <a:xfrm>
            <a:off x="2140920" y="2251080"/>
            <a:ext cx="43200" cy="45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51"/>
          <p:cNvSpPr/>
          <p:nvPr/>
        </p:nvSpPr>
        <p:spPr>
          <a:xfrm>
            <a:off x="2994840" y="2251080"/>
            <a:ext cx="43200" cy="45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2"/>
          <p:cNvSpPr/>
          <p:nvPr/>
        </p:nvSpPr>
        <p:spPr>
          <a:xfrm flipH="1" rot="5400000">
            <a:off x="6459120" y="2792880"/>
            <a:ext cx="137160" cy="173808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53"/>
          <p:cNvSpPr/>
          <p:nvPr/>
        </p:nvSpPr>
        <p:spPr>
          <a:xfrm flipH="1" rot="5400000">
            <a:off x="5657040" y="359280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54"/>
          <p:cNvSpPr/>
          <p:nvPr/>
        </p:nvSpPr>
        <p:spPr>
          <a:xfrm>
            <a:off x="8048880" y="4387320"/>
            <a:ext cx="51372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LOREM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65" name="CustomShape 55"/>
          <p:cNvSpPr/>
          <p:nvPr/>
        </p:nvSpPr>
        <p:spPr>
          <a:xfrm>
            <a:off x="8046720" y="4403160"/>
            <a:ext cx="64080" cy="572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56"/>
          <p:cNvSpPr/>
          <p:nvPr/>
        </p:nvSpPr>
        <p:spPr>
          <a:xfrm flipH="1" rot="5400000">
            <a:off x="7331400" y="2964960"/>
            <a:ext cx="141120" cy="231876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57"/>
          <p:cNvSpPr/>
          <p:nvPr/>
        </p:nvSpPr>
        <p:spPr>
          <a:xfrm flipH="1" rot="5400000">
            <a:off x="6241680" y="405540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And tables to compare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69" name="Table 2"/>
          <p:cNvGraphicFramePr/>
          <p:nvPr/>
        </p:nvGraphicFramePr>
        <p:xfrm>
          <a:off x="580680" y="1564560"/>
          <a:ext cx="6014160" cy="2977920"/>
        </p:xfrm>
        <a:graphic>
          <a:graphicData uri="http://schemas.openxmlformats.org/drawingml/2006/table">
            <a:tbl>
              <a:tblPr/>
              <a:tblGrid>
                <a:gridCol w="1503360"/>
                <a:gridCol w="1503360"/>
                <a:gridCol w="1503360"/>
                <a:gridCol w="1504080"/>
              </a:tblGrid>
              <a:tr h="744480">
                <a:tc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C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Yellow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Blue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Orange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A5DE34C-54DA-41F5-AAD6-8D4CD71B02E3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590760" y="1018800"/>
            <a:ext cx="7361280" cy="350640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 rotWithShape="0">
            <a:gsLst>
              <a:gs pos="0">
                <a:srgbClr val="a458ff"/>
              </a:gs>
              <a:gs pos="100000">
                <a:srgbClr val="3544ff">
                  <a:alpha val="0"/>
                </a:srgbClr>
              </a:gs>
            </a:gsLst>
            <a:lin ang="10800000"/>
          </a:gradFill>
          <a:ln>
            <a:noFill/>
          </a:ln>
          <a:effectLst>
            <a:outerShdw algn="bl" blurRad="200025" dir="5400000" dist="19080" rotWithShape="0">
              <a:schemeClr val="dk1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2" name="TextShape 2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Maps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1890360" y="1850040"/>
            <a:ext cx="630720" cy="20232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50060"/>
                </a:solidFill>
                <a:latin typeface="Muli Light"/>
                <a:ea typeface="Muli Light"/>
              </a:rPr>
              <a:t>our office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4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093AEB3-ED84-44AE-BDE1-582386EE6039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75" name="TextShape 5"/>
          <p:cNvSpPr txBox="1"/>
          <p:nvPr/>
        </p:nvSpPr>
        <p:spPr>
          <a:xfrm>
            <a:off x="580680" y="4604400"/>
            <a:ext cx="8019000" cy="30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Find more maps at </a:t>
            </a:r>
            <a:r>
              <a:rPr b="0" lang="en-US" sz="9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slidescarnival.com/extra-free-resources-icons-and-maps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6" name="Google Shape;244;p27" descr=""/>
          <p:cNvPicPr/>
          <p:nvPr/>
        </p:nvPicPr>
        <p:blipFill>
          <a:blip r:embed="rId2"/>
          <a:stretch/>
        </p:blipFill>
        <p:spPr>
          <a:xfrm>
            <a:off x="1148760" y="212364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7" name="Google Shape;245;p27" descr=""/>
          <p:cNvPicPr/>
          <p:nvPr/>
        </p:nvPicPr>
        <p:blipFill>
          <a:blip r:embed="rId3"/>
          <a:stretch/>
        </p:blipFill>
        <p:spPr>
          <a:xfrm>
            <a:off x="2634120" y="354600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8" name="Google Shape;246;p27" descr=""/>
          <p:cNvPicPr/>
          <p:nvPr/>
        </p:nvPicPr>
        <p:blipFill>
          <a:blip r:embed="rId4"/>
          <a:stretch/>
        </p:blipFill>
        <p:spPr>
          <a:xfrm>
            <a:off x="3582720" y="192096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9" name="Google Shape;247;p27" descr=""/>
          <p:cNvPicPr/>
          <p:nvPr/>
        </p:nvPicPr>
        <p:blipFill>
          <a:blip r:embed="rId5"/>
          <a:stretch/>
        </p:blipFill>
        <p:spPr>
          <a:xfrm>
            <a:off x="4291200" y="383184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80" name="Google Shape;248;p27" descr=""/>
          <p:cNvPicPr/>
          <p:nvPr/>
        </p:nvPicPr>
        <p:blipFill>
          <a:blip r:embed="rId6"/>
          <a:stretch/>
        </p:blipFill>
        <p:spPr>
          <a:xfrm>
            <a:off x="6187680" y="232596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81" name="Google Shape;249;p27" descr=""/>
          <p:cNvPicPr/>
          <p:nvPr/>
        </p:nvPicPr>
        <p:blipFill>
          <a:blip r:embed="rId7"/>
          <a:stretch/>
        </p:blipFill>
        <p:spPr>
          <a:xfrm>
            <a:off x="6744600" y="3896640"/>
            <a:ext cx="185400" cy="20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Lexend Deca"/>
                <a:ea typeface="Lexend Deca"/>
              </a:rPr>
              <a:t>89,526,124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Whoa! That’s a big number, aren’t you proud?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4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A890D05-4A72-44F9-9756-75EC6D7FFBC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685800" y="41940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89,526,124$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685800" y="125892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That’s a lot of money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7" name="TextShape 3"/>
          <p:cNvSpPr txBox="1"/>
          <p:nvPr/>
        </p:nvSpPr>
        <p:spPr>
          <a:xfrm>
            <a:off x="685800" y="335304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100%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TextShape 4"/>
          <p:cNvSpPr txBox="1"/>
          <p:nvPr/>
        </p:nvSpPr>
        <p:spPr>
          <a:xfrm>
            <a:off x="685800" y="419256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Total success!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9" name="TextShape 5"/>
          <p:cNvSpPr txBox="1"/>
          <p:nvPr/>
        </p:nvSpPr>
        <p:spPr>
          <a:xfrm>
            <a:off x="685800" y="188640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185,244 users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TextShape 6"/>
          <p:cNvSpPr txBox="1"/>
          <p:nvPr/>
        </p:nvSpPr>
        <p:spPr>
          <a:xfrm>
            <a:off x="685800" y="272592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a lot of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1" name="TextShape 7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AF4E521-9852-48CC-A5D9-999BCA0113A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Outline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580680" y="1352520"/>
            <a:ext cx="601416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Data Types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Variables Declarations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Constants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Introduction to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C7A7AA2-7059-4423-B728-E4698F5EE1D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Our process is easy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14EAEB3-F84D-44F2-A060-56115A3C8CB2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94" name="Group 3"/>
          <p:cNvGrpSpPr/>
          <p:nvPr/>
        </p:nvGrpSpPr>
        <p:grpSpPr>
          <a:xfrm>
            <a:off x="5733360" y="2944440"/>
            <a:ext cx="2469240" cy="1384200"/>
            <a:chOff x="5733360" y="2944440"/>
            <a:chExt cx="2469240" cy="1384200"/>
          </a:xfrm>
        </p:grpSpPr>
        <p:sp>
          <p:nvSpPr>
            <p:cNvPr id="595" name="CustomShape 4"/>
            <p:cNvSpPr/>
            <p:nvPr/>
          </p:nvSpPr>
          <p:spPr>
            <a:xfrm>
              <a:off x="5733360" y="3658320"/>
              <a:ext cx="58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5"/>
            <p:cNvSpPr/>
            <p:nvPr/>
          </p:nvSpPr>
          <p:spPr>
            <a:xfrm>
              <a:off x="6335640" y="294444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597" name="CustomShape 6"/>
            <p:cNvSpPr/>
            <p:nvPr/>
          </p:nvSpPr>
          <p:spPr>
            <a:xfrm>
              <a:off x="6119280" y="3557880"/>
              <a:ext cx="198360" cy="1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7"/>
            <p:cNvSpPr/>
            <p:nvPr/>
          </p:nvSpPr>
          <p:spPr>
            <a:xfrm>
              <a:off x="6094080" y="350172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3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599" name="Group 8"/>
          <p:cNvGrpSpPr/>
          <p:nvPr/>
        </p:nvGrpSpPr>
        <p:grpSpPr>
          <a:xfrm>
            <a:off x="331560" y="2172240"/>
            <a:ext cx="2994840" cy="1384200"/>
            <a:chOff x="331560" y="2172240"/>
            <a:chExt cx="2994840" cy="1384200"/>
          </a:xfrm>
        </p:grpSpPr>
        <p:sp>
          <p:nvSpPr>
            <p:cNvPr id="600" name="CustomShape 9"/>
            <p:cNvSpPr/>
            <p:nvPr/>
          </p:nvSpPr>
          <p:spPr>
            <a:xfrm>
              <a:off x="331560" y="217224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601" name="CustomShape 10"/>
            <p:cNvSpPr/>
            <p:nvPr/>
          </p:nvSpPr>
          <p:spPr>
            <a:xfrm rot="10800000">
              <a:off x="2283120" y="2863800"/>
              <a:ext cx="1043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1"/>
            <p:cNvSpPr/>
            <p:nvPr/>
          </p:nvSpPr>
          <p:spPr>
            <a:xfrm>
              <a:off x="2218680" y="2759040"/>
              <a:ext cx="198360" cy="1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2"/>
            <p:cNvSpPr/>
            <p:nvPr/>
          </p:nvSpPr>
          <p:spPr>
            <a:xfrm>
              <a:off x="2193840" y="270180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2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604" name="Group 13"/>
          <p:cNvGrpSpPr/>
          <p:nvPr/>
        </p:nvGrpSpPr>
        <p:grpSpPr>
          <a:xfrm>
            <a:off x="4603320" y="1270800"/>
            <a:ext cx="3599280" cy="1384200"/>
            <a:chOff x="4603320" y="1270800"/>
            <a:chExt cx="3599280" cy="1384200"/>
          </a:xfrm>
        </p:grpSpPr>
        <p:sp>
          <p:nvSpPr>
            <p:cNvPr id="605" name="CustomShape 14"/>
            <p:cNvSpPr/>
            <p:nvPr/>
          </p:nvSpPr>
          <p:spPr>
            <a:xfrm>
              <a:off x="4603320" y="1974240"/>
              <a:ext cx="1714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15"/>
            <p:cNvSpPr/>
            <p:nvPr/>
          </p:nvSpPr>
          <p:spPr>
            <a:xfrm>
              <a:off x="6335640" y="127080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607" name="CustomShape 16"/>
            <p:cNvSpPr/>
            <p:nvPr/>
          </p:nvSpPr>
          <p:spPr>
            <a:xfrm>
              <a:off x="6122880" y="1874160"/>
              <a:ext cx="198360" cy="1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17"/>
            <p:cNvSpPr/>
            <p:nvPr/>
          </p:nvSpPr>
          <p:spPr>
            <a:xfrm>
              <a:off x="6098040" y="181764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1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609" name="Group 18"/>
          <p:cNvGrpSpPr/>
          <p:nvPr/>
        </p:nvGrpSpPr>
        <p:grpSpPr>
          <a:xfrm>
            <a:off x="2509920" y="1479240"/>
            <a:ext cx="3513960" cy="3251520"/>
            <a:chOff x="2509920" y="1479240"/>
            <a:chExt cx="3513960" cy="3251520"/>
          </a:xfrm>
        </p:grpSpPr>
        <p:sp>
          <p:nvSpPr>
            <p:cNvPr id="610" name="CustomShape 19"/>
            <p:cNvSpPr/>
            <p:nvPr/>
          </p:nvSpPr>
          <p:spPr>
            <a:xfrm>
              <a:off x="2996280" y="2911320"/>
              <a:ext cx="2541600" cy="950040"/>
            </a:xfrm>
            <a:custGeom>
              <a:avLst/>
              <a:gdLst/>
              <a:ahLst/>
              <a:rect l="l" t="t" r="r" b="b"/>
              <a:pathLst>
                <a:path w="126826" h="43529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20"/>
            <p:cNvSpPr/>
            <p:nvPr/>
          </p:nvSpPr>
          <p:spPr>
            <a:xfrm>
              <a:off x="2509920" y="334692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21"/>
            <p:cNvSpPr/>
            <p:nvPr/>
          </p:nvSpPr>
          <p:spPr>
            <a:xfrm flipH="1">
              <a:off x="4265640" y="334692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22"/>
            <p:cNvSpPr/>
            <p:nvPr/>
          </p:nvSpPr>
          <p:spPr>
            <a:xfrm>
              <a:off x="3487680" y="2327040"/>
              <a:ext cx="1565640" cy="585360"/>
            </a:xfrm>
            <a:custGeom>
              <a:avLst/>
              <a:gdLst/>
              <a:ahLst/>
              <a:rect l="l" t="t" r="r" b="b"/>
              <a:pathLst>
                <a:path w="24053" h="815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23"/>
            <p:cNvSpPr/>
            <p:nvPr/>
          </p:nvSpPr>
          <p:spPr>
            <a:xfrm>
              <a:off x="3081960" y="260172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24"/>
            <p:cNvSpPr/>
            <p:nvPr/>
          </p:nvSpPr>
          <p:spPr>
            <a:xfrm flipH="1">
              <a:off x="4267080" y="260172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25"/>
            <p:cNvSpPr/>
            <p:nvPr/>
          </p:nvSpPr>
          <p:spPr>
            <a:xfrm>
              <a:off x="3577680" y="147924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26"/>
            <p:cNvSpPr/>
            <p:nvPr/>
          </p:nvSpPr>
          <p:spPr>
            <a:xfrm flipH="1">
              <a:off x="4267080" y="147924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580680" y="205920"/>
            <a:ext cx="64051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Let’s review some concepts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58068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Yellow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278028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Blue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TextShape 4"/>
          <p:cNvSpPr txBox="1"/>
          <p:nvPr/>
        </p:nvSpPr>
        <p:spPr>
          <a:xfrm>
            <a:off x="498024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C05A563-5579-40C2-9767-4791513604A4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23" name="TextShape 6"/>
          <p:cNvSpPr txBox="1"/>
          <p:nvPr/>
        </p:nvSpPr>
        <p:spPr>
          <a:xfrm>
            <a:off x="58068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Yellow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TextShape 7"/>
          <p:cNvSpPr txBox="1"/>
          <p:nvPr/>
        </p:nvSpPr>
        <p:spPr>
          <a:xfrm>
            <a:off x="278028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Blue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TextShape 8"/>
          <p:cNvSpPr txBox="1"/>
          <p:nvPr/>
        </p:nvSpPr>
        <p:spPr>
          <a:xfrm>
            <a:off x="498024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Mobile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CustomShape 2"/>
          <p:cNvSpPr/>
          <p:nvPr/>
        </p:nvSpPr>
        <p:spPr>
          <a:xfrm>
            <a:off x="5311080" y="785880"/>
            <a:ext cx="200700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8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3F35FD3-0C5E-4F32-A5D7-DE65BB1CEF1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629" name="Group 4"/>
          <p:cNvGrpSpPr/>
          <p:nvPr/>
        </p:nvGrpSpPr>
        <p:grpSpPr>
          <a:xfrm>
            <a:off x="5252040" y="373680"/>
            <a:ext cx="2119320" cy="4395960"/>
            <a:chOff x="5252040" y="373680"/>
            <a:chExt cx="2119320" cy="4395960"/>
          </a:xfrm>
        </p:grpSpPr>
        <p:sp>
          <p:nvSpPr>
            <p:cNvPr id="630" name="CustomShape 5"/>
            <p:cNvSpPr/>
            <p:nvPr/>
          </p:nvSpPr>
          <p:spPr>
            <a:xfrm>
              <a:off x="5252040" y="373680"/>
              <a:ext cx="2119320" cy="439596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6"/>
            <p:cNvSpPr/>
            <p:nvPr/>
          </p:nvSpPr>
          <p:spPr>
            <a:xfrm>
              <a:off x="6099480" y="4493160"/>
              <a:ext cx="422640" cy="15048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7"/>
            <p:cNvSpPr/>
            <p:nvPr/>
          </p:nvSpPr>
          <p:spPr>
            <a:xfrm>
              <a:off x="5638680" y="529200"/>
              <a:ext cx="83160" cy="831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8"/>
            <p:cNvSpPr/>
            <p:nvPr/>
          </p:nvSpPr>
          <p:spPr>
            <a:xfrm>
              <a:off x="6107400" y="538560"/>
              <a:ext cx="408600" cy="6408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500832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5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9110DD1-9D4B-4AD4-8D4B-3BE9079D2D2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636" name="Group 3"/>
          <p:cNvGrpSpPr/>
          <p:nvPr/>
        </p:nvGrpSpPr>
        <p:grpSpPr>
          <a:xfrm>
            <a:off x="4943520" y="465840"/>
            <a:ext cx="2736000" cy="4222080"/>
            <a:chOff x="4943520" y="465840"/>
            <a:chExt cx="2736000" cy="4222080"/>
          </a:xfrm>
        </p:grpSpPr>
        <p:sp>
          <p:nvSpPr>
            <p:cNvPr id="637" name="CustomShape 4"/>
            <p:cNvSpPr/>
            <p:nvPr/>
          </p:nvSpPr>
          <p:spPr>
            <a:xfrm>
              <a:off x="494352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5"/>
            <p:cNvSpPr/>
            <p:nvPr/>
          </p:nvSpPr>
          <p:spPr>
            <a:xfrm>
              <a:off x="619992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6"/>
            <p:cNvSpPr/>
            <p:nvPr/>
          </p:nvSpPr>
          <p:spPr>
            <a:xfrm>
              <a:off x="618336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7"/>
            <p:cNvSpPr/>
            <p:nvPr/>
          </p:nvSpPr>
          <p:spPr>
            <a:xfrm>
              <a:off x="627228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1" name="TextShape 8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Tablet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A84C2C1-F00D-4337-82B4-1BC0008D1A2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43" name="CustomShape 2"/>
          <p:cNvSpPr/>
          <p:nvPr/>
        </p:nvSpPr>
        <p:spPr>
          <a:xfrm>
            <a:off x="4309920" y="1222200"/>
            <a:ext cx="4002840" cy="25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644" name="Group 3"/>
          <p:cNvGrpSpPr/>
          <p:nvPr/>
        </p:nvGrpSpPr>
        <p:grpSpPr>
          <a:xfrm>
            <a:off x="3737880" y="1063800"/>
            <a:ext cx="5146920" cy="3015360"/>
            <a:chOff x="3737880" y="1063800"/>
            <a:chExt cx="5146920" cy="3015360"/>
          </a:xfrm>
        </p:grpSpPr>
        <p:sp>
          <p:nvSpPr>
            <p:cNvPr id="645" name="CustomShape 4"/>
            <p:cNvSpPr/>
            <p:nvPr/>
          </p:nvSpPr>
          <p:spPr>
            <a:xfrm>
              <a:off x="4158720" y="1063800"/>
              <a:ext cx="4303440" cy="2880360"/>
            </a:xfrm>
            <a:custGeom>
              <a:avLst/>
              <a:gdLst/>
              <a:ah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5"/>
            <p:cNvSpPr/>
            <p:nvPr/>
          </p:nvSpPr>
          <p:spPr>
            <a:xfrm>
              <a:off x="3737880" y="4000320"/>
              <a:ext cx="5146920" cy="78840"/>
            </a:xfrm>
            <a:custGeom>
              <a:avLst/>
              <a:gdLst/>
              <a:ah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6"/>
            <p:cNvSpPr/>
            <p:nvPr/>
          </p:nvSpPr>
          <p:spPr>
            <a:xfrm>
              <a:off x="3737880" y="3936600"/>
              <a:ext cx="5146200" cy="63000"/>
            </a:xfrm>
            <a:custGeom>
              <a:avLst/>
              <a:gdLst/>
              <a:ah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7"/>
            <p:cNvSpPr/>
            <p:nvPr/>
          </p:nvSpPr>
          <p:spPr>
            <a:xfrm>
              <a:off x="5929920" y="3936600"/>
              <a:ext cx="753480" cy="39240"/>
            </a:xfrm>
            <a:custGeom>
              <a:avLst/>
              <a:gdLst/>
              <a:ahLst/>
              <a:rect l="l" t="t" r="r" b="b"/>
              <a:pathLst>
                <a:path w="903922" h="47589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9" name="TextShape 8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Desktop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6AD5B19-A1AA-47A6-8EF3-50ECA58C2D8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51" name="TextShape 2"/>
          <p:cNvSpPr txBox="1"/>
          <p:nvPr/>
        </p:nvSpPr>
        <p:spPr>
          <a:xfrm>
            <a:off x="685800" y="1341720"/>
            <a:ext cx="361692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Lexend Deca"/>
                <a:ea typeface="Lexend Deca"/>
              </a:rPr>
              <a:t>Thanks!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TextShape 3"/>
          <p:cNvSpPr txBox="1"/>
          <p:nvPr/>
        </p:nvSpPr>
        <p:spPr>
          <a:xfrm>
            <a:off x="685800" y="2302200"/>
            <a:ext cx="3616920" cy="149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Any questions?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find me at: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@username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user@mail.me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53" name="Google Shape;353;p35" descr=""/>
          <p:cNvPicPr/>
          <p:nvPr/>
        </p:nvPicPr>
        <p:blipFill>
          <a:blip r:embed="rId1"/>
          <a:stretch/>
        </p:blipFill>
        <p:spPr>
          <a:xfrm>
            <a:off x="3925080" y="2680920"/>
            <a:ext cx="3170880" cy="1889280"/>
          </a:xfrm>
          <a:prstGeom prst="rect">
            <a:avLst/>
          </a:prstGeom>
          <a:ln>
            <a:noFill/>
          </a:ln>
        </p:spPr>
      </p:pic>
      <p:pic>
        <p:nvPicPr>
          <p:cNvPr id="654" name="Google Shape;354;p35" descr=""/>
          <p:cNvPicPr/>
          <p:nvPr/>
        </p:nvPicPr>
        <p:blipFill>
          <a:blip r:embed="rId2"/>
          <a:stretch/>
        </p:blipFill>
        <p:spPr>
          <a:xfrm>
            <a:off x="5159880" y="1914840"/>
            <a:ext cx="548280" cy="1597320"/>
          </a:xfrm>
          <a:prstGeom prst="rect">
            <a:avLst/>
          </a:prstGeom>
          <a:ln>
            <a:noFill/>
          </a:ln>
        </p:spPr>
      </p:pic>
      <p:pic>
        <p:nvPicPr>
          <p:cNvPr id="655" name="Google Shape;355;p35" descr=""/>
          <p:cNvPicPr/>
          <p:nvPr/>
        </p:nvPicPr>
        <p:blipFill>
          <a:blip r:embed="rId3"/>
          <a:stretch/>
        </p:blipFill>
        <p:spPr>
          <a:xfrm>
            <a:off x="4946760" y="581760"/>
            <a:ext cx="1279440" cy="149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Credits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580680" y="1352520"/>
            <a:ext cx="601416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Special thanks to all the people who made and released these awesome resources for free: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Presentation template by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Photographs by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2"/>
              </a:rPr>
              <a:t>Unsplash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1DD7DFD-7382-47AA-B640-55DA388A5A5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Presentation design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TextShape 2"/>
          <p:cNvSpPr txBox="1"/>
          <p:nvPr/>
        </p:nvSpPr>
        <p:spPr>
          <a:xfrm>
            <a:off x="580680" y="1200240"/>
            <a:ext cx="6014160" cy="266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This presentation uses the following typographies: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Titles: Lexend Deca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Body copy: Muli light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Download for free at: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https://www.lexend.com/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2"/>
              </a:rPr>
              <a:t>https://www.fontsquirrel.com/fonts/muli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CustomShape 3"/>
          <p:cNvSpPr/>
          <p:nvPr/>
        </p:nvSpPr>
        <p:spPr>
          <a:xfrm>
            <a:off x="580680" y="4171680"/>
            <a:ext cx="601416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ffff"/>
                </a:solidFill>
                <a:latin typeface="Muli Light"/>
                <a:ea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62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25E337B-6002-401B-B1B1-0092E98D024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Extra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C691BC1-BB62-4DF4-815D-CD1015CC5F3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665" name="Google Shape;377;p38" descr=""/>
          <p:cNvPicPr/>
          <p:nvPr/>
        </p:nvPicPr>
        <p:blipFill>
          <a:blip r:embed="rId1"/>
          <a:stretch/>
        </p:blipFill>
        <p:spPr>
          <a:xfrm>
            <a:off x="580680" y="1275480"/>
            <a:ext cx="1842480" cy="1097640"/>
          </a:xfrm>
          <a:prstGeom prst="rect">
            <a:avLst/>
          </a:prstGeom>
          <a:ln>
            <a:noFill/>
          </a:ln>
        </p:spPr>
      </p:pic>
      <p:pic>
        <p:nvPicPr>
          <p:cNvPr id="666" name="Google Shape;378;p38" descr=""/>
          <p:cNvPicPr/>
          <p:nvPr/>
        </p:nvPicPr>
        <p:blipFill>
          <a:blip r:embed="rId2"/>
          <a:stretch/>
        </p:blipFill>
        <p:spPr>
          <a:xfrm>
            <a:off x="6040080" y="873000"/>
            <a:ext cx="1216800" cy="1386720"/>
          </a:xfrm>
          <a:prstGeom prst="rect">
            <a:avLst/>
          </a:prstGeom>
          <a:ln>
            <a:noFill/>
          </a:ln>
        </p:spPr>
      </p:pic>
      <p:pic>
        <p:nvPicPr>
          <p:cNvPr id="667" name="Google Shape;379;p38" descr=""/>
          <p:cNvPicPr/>
          <p:nvPr/>
        </p:nvPicPr>
        <p:blipFill>
          <a:blip r:embed="rId3"/>
          <a:stretch/>
        </p:blipFill>
        <p:spPr>
          <a:xfrm>
            <a:off x="7519320" y="1157400"/>
            <a:ext cx="1099440" cy="1102320"/>
          </a:xfrm>
          <a:prstGeom prst="rect">
            <a:avLst/>
          </a:prstGeom>
          <a:ln>
            <a:noFill/>
          </a:ln>
        </p:spPr>
      </p:pic>
      <p:pic>
        <p:nvPicPr>
          <p:cNvPr id="668" name="Google Shape;380;p38" descr=""/>
          <p:cNvPicPr/>
          <p:nvPr/>
        </p:nvPicPr>
        <p:blipFill>
          <a:blip r:embed="rId4"/>
          <a:stretch/>
        </p:blipFill>
        <p:spPr>
          <a:xfrm>
            <a:off x="5214600" y="3853800"/>
            <a:ext cx="282240" cy="822600"/>
          </a:xfrm>
          <a:prstGeom prst="rect">
            <a:avLst/>
          </a:prstGeom>
          <a:ln>
            <a:noFill/>
          </a:ln>
        </p:spPr>
      </p:pic>
      <p:pic>
        <p:nvPicPr>
          <p:cNvPr id="669" name="Google Shape;381;p38" descr=""/>
          <p:cNvPicPr/>
          <p:nvPr/>
        </p:nvPicPr>
        <p:blipFill>
          <a:blip r:embed="rId5"/>
          <a:stretch/>
        </p:blipFill>
        <p:spPr>
          <a:xfrm>
            <a:off x="1917000" y="2651400"/>
            <a:ext cx="1717200" cy="897120"/>
          </a:xfrm>
          <a:prstGeom prst="rect">
            <a:avLst/>
          </a:prstGeom>
          <a:ln>
            <a:noFill/>
          </a:ln>
        </p:spPr>
      </p:pic>
      <p:pic>
        <p:nvPicPr>
          <p:cNvPr id="670" name="Google Shape;382;p38" descr=""/>
          <p:cNvPicPr/>
          <p:nvPr/>
        </p:nvPicPr>
        <p:blipFill>
          <a:blip r:embed="rId6"/>
          <a:stretch/>
        </p:blipFill>
        <p:spPr>
          <a:xfrm>
            <a:off x="2685240" y="1301040"/>
            <a:ext cx="1520280" cy="911160"/>
          </a:xfrm>
          <a:prstGeom prst="rect">
            <a:avLst/>
          </a:prstGeom>
          <a:ln>
            <a:noFill/>
          </a:ln>
        </p:spPr>
      </p:pic>
      <p:pic>
        <p:nvPicPr>
          <p:cNvPr id="671" name="Google Shape;383;p38" descr=""/>
          <p:cNvPicPr/>
          <p:nvPr/>
        </p:nvPicPr>
        <p:blipFill>
          <a:blip r:embed="rId7"/>
          <a:stretch/>
        </p:blipFill>
        <p:spPr>
          <a:xfrm>
            <a:off x="5082120" y="2756520"/>
            <a:ext cx="492840" cy="686520"/>
          </a:xfrm>
          <a:prstGeom prst="rect">
            <a:avLst/>
          </a:prstGeom>
          <a:ln>
            <a:noFill/>
          </a:ln>
        </p:spPr>
      </p:pic>
      <p:pic>
        <p:nvPicPr>
          <p:cNvPr id="672" name="Google Shape;384;p38" descr=""/>
          <p:cNvPicPr/>
          <p:nvPr/>
        </p:nvPicPr>
        <p:blipFill>
          <a:blip r:embed="rId8"/>
          <a:stretch/>
        </p:blipFill>
        <p:spPr>
          <a:xfrm>
            <a:off x="4467960" y="1328040"/>
            <a:ext cx="1309680" cy="857160"/>
          </a:xfrm>
          <a:prstGeom prst="rect">
            <a:avLst/>
          </a:prstGeom>
          <a:ln>
            <a:noFill/>
          </a:ln>
        </p:spPr>
      </p:pic>
      <p:pic>
        <p:nvPicPr>
          <p:cNvPr id="673" name="Google Shape;385;p38" descr=""/>
          <p:cNvPicPr/>
          <p:nvPr/>
        </p:nvPicPr>
        <p:blipFill>
          <a:blip r:embed="rId9"/>
          <a:stretch/>
        </p:blipFill>
        <p:spPr>
          <a:xfrm>
            <a:off x="4021920" y="2712240"/>
            <a:ext cx="672840" cy="775440"/>
          </a:xfrm>
          <a:prstGeom prst="rect">
            <a:avLst/>
          </a:prstGeom>
          <a:ln>
            <a:noFill/>
          </a:ln>
        </p:spPr>
      </p:pic>
      <p:pic>
        <p:nvPicPr>
          <p:cNvPr id="674" name="Google Shape;386;p38" descr=""/>
          <p:cNvPicPr/>
          <p:nvPr/>
        </p:nvPicPr>
        <p:blipFill>
          <a:blip r:embed="rId10"/>
          <a:stretch/>
        </p:blipFill>
        <p:spPr>
          <a:xfrm>
            <a:off x="5962320" y="2539080"/>
            <a:ext cx="1019160" cy="1121760"/>
          </a:xfrm>
          <a:prstGeom prst="rect">
            <a:avLst/>
          </a:prstGeom>
          <a:ln>
            <a:noFill/>
          </a:ln>
        </p:spPr>
      </p:pic>
      <p:pic>
        <p:nvPicPr>
          <p:cNvPr id="675" name="Google Shape;387;p38" descr=""/>
          <p:cNvPicPr/>
          <p:nvPr/>
        </p:nvPicPr>
        <p:blipFill>
          <a:blip r:embed="rId11"/>
          <a:stretch/>
        </p:blipFill>
        <p:spPr>
          <a:xfrm>
            <a:off x="661680" y="3809520"/>
            <a:ext cx="830880" cy="911160"/>
          </a:xfrm>
          <a:prstGeom prst="rect">
            <a:avLst/>
          </a:prstGeom>
          <a:ln>
            <a:noFill/>
          </a:ln>
        </p:spPr>
      </p:pic>
      <p:pic>
        <p:nvPicPr>
          <p:cNvPr id="676" name="Google Shape;388;p38" descr=""/>
          <p:cNvPicPr/>
          <p:nvPr/>
        </p:nvPicPr>
        <p:blipFill>
          <a:blip r:embed="rId12"/>
          <a:stretch/>
        </p:blipFill>
        <p:spPr>
          <a:xfrm>
            <a:off x="1824840" y="3809520"/>
            <a:ext cx="836280" cy="911160"/>
          </a:xfrm>
          <a:prstGeom prst="rect">
            <a:avLst/>
          </a:prstGeom>
          <a:ln>
            <a:noFill/>
          </a:ln>
        </p:spPr>
      </p:pic>
      <p:pic>
        <p:nvPicPr>
          <p:cNvPr id="677" name="Google Shape;389;p38" descr=""/>
          <p:cNvPicPr/>
          <p:nvPr/>
        </p:nvPicPr>
        <p:blipFill>
          <a:blip r:embed="rId13"/>
          <a:stretch/>
        </p:blipFill>
        <p:spPr>
          <a:xfrm>
            <a:off x="4104000" y="3809520"/>
            <a:ext cx="777960" cy="911160"/>
          </a:xfrm>
          <a:prstGeom prst="rect">
            <a:avLst/>
          </a:prstGeom>
          <a:ln>
            <a:noFill/>
          </a:ln>
        </p:spPr>
      </p:pic>
      <p:pic>
        <p:nvPicPr>
          <p:cNvPr id="678" name="Google Shape;390;p38" descr=""/>
          <p:cNvPicPr/>
          <p:nvPr/>
        </p:nvPicPr>
        <p:blipFill>
          <a:blip r:embed="rId14"/>
          <a:stretch/>
        </p:blipFill>
        <p:spPr>
          <a:xfrm>
            <a:off x="2993400" y="3809520"/>
            <a:ext cx="777960" cy="911160"/>
          </a:xfrm>
          <a:prstGeom prst="rect">
            <a:avLst/>
          </a:prstGeom>
          <a:ln>
            <a:noFill/>
          </a:ln>
        </p:spPr>
      </p:pic>
      <p:pic>
        <p:nvPicPr>
          <p:cNvPr id="679" name="Google Shape;391;p38" descr=""/>
          <p:cNvPicPr/>
          <p:nvPr/>
        </p:nvPicPr>
        <p:blipFill>
          <a:blip r:embed="rId15"/>
          <a:stretch/>
        </p:blipFill>
        <p:spPr>
          <a:xfrm>
            <a:off x="6131520" y="4046400"/>
            <a:ext cx="681120" cy="437400"/>
          </a:xfrm>
          <a:prstGeom prst="rect">
            <a:avLst/>
          </a:prstGeom>
          <a:ln>
            <a:noFill/>
          </a:ln>
        </p:spPr>
      </p:pic>
      <p:pic>
        <p:nvPicPr>
          <p:cNvPr id="680" name="Google Shape;392;p38" descr=""/>
          <p:cNvPicPr/>
          <p:nvPr/>
        </p:nvPicPr>
        <p:blipFill>
          <a:blip r:embed="rId16"/>
          <a:stretch/>
        </p:blipFill>
        <p:spPr>
          <a:xfrm>
            <a:off x="624240" y="2708280"/>
            <a:ext cx="905400" cy="7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6248520" y="312120"/>
            <a:ext cx="2437920" cy="15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SlidesCarnival icons are editable shapes. </a:t>
            </a:r>
            <a:br/>
            <a:br/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This means that you can: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Resize them without losing quality.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Change fill color and opacity.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Change line color, width and style.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Isn’t that nice? :)</a:t>
            </a:r>
            <a:br/>
            <a:br/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Examples:</a:t>
            </a:r>
            <a:br/>
            <a:br/>
            <a:br/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2" name="Group 2"/>
          <p:cNvGrpSpPr/>
          <p:nvPr/>
        </p:nvGrpSpPr>
        <p:grpSpPr>
          <a:xfrm>
            <a:off x="358920" y="342360"/>
            <a:ext cx="346680" cy="438840"/>
            <a:chOff x="358920" y="342360"/>
            <a:chExt cx="346680" cy="438840"/>
          </a:xfrm>
        </p:grpSpPr>
        <p:sp>
          <p:nvSpPr>
            <p:cNvPr id="683" name="CustomShape 3"/>
            <p:cNvSpPr/>
            <p:nvPr/>
          </p:nvSpPr>
          <p:spPr>
            <a:xfrm>
              <a:off x="389520" y="3934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4"/>
            <p:cNvSpPr/>
            <p:nvPr/>
          </p:nvSpPr>
          <p:spPr>
            <a:xfrm>
              <a:off x="3999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5"/>
            <p:cNvSpPr/>
            <p:nvPr/>
          </p:nvSpPr>
          <p:spPr>
            <a:xfrm>
              <a:off x="46908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6"/>
            <p:cNvSpPr/>
            <p:nvPr/>
          </p:nvSpPr>
          <p:spPr>
            <a:xfrm>
              <a:off x="5385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7"/>
            <p:cNvSpPr/>
            <p:nvPr/>
          </p:nvSpPr>
          <p:spPr>
            <a:xfrm>
              <a:off x="60804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8"/>
            <p:cNvSpPr/>
            <p:nvPr/>
          </p:nvSpPr>
          <p:spPr>
            <a:xfrm>
              <a:off x="358920" y="361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9" name="Group 9"/>
          <p:cNvGrpSpPr/>
          <p:nvPr/>
        </p:nvGrpSpPr>
        <p:grpSpPr>
          <a:xfrm>
            <a:off x="910080" y="406080"/>
            <a:ext cx="371160" cy="308880"/>
            <a:chOff x="910080" y="406080"/>
            <a:chExt cx="371160" cy="308880"/>
          </a:xfrm>
        </p:grpSpPr>
        <p:sp>
          <p:nvSpPr>
            <p:cNvPr id="690" name="CustomShape 10"/>
            <p:cNvSpPr/>
            <p:nvPr/>
          </p:nvSpPr>
          <p:spPr>
            <a:xfrm>
              <a:off x="1030680" y="530640"/>
              <a:ext cx="119520" cy="1195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1"/>
            <p:cNvSpPr/>
            <p:nvPr/>
          </p:nvSpPr>
          <p:spPr>
            <a:xfrm>
              <a:off x="910080" y="406080"/>
              <a:ext cx="371160" cy="3088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2" name="Group 12"/>
          <p:cNvGrpSpPr/>
          <p:nvPr/>
        </p:nvGrpSpPr>
        <p:grpSpPr>
          <a:xfrm>
            <a:off x="1481760" y="404640"/>
            <a:ext cx="354960" cy="312120"/>
            <a:chOff x="1481760" y="404640"/>
            <a:chExt cx="354960" cy="312120"/>
          </a:xfrm>
        </p:grpSpPr>
        <p:sp>
          <p:nvSpPr>
            <p:cNvPr id="693" name="CustomShape 13"/>
            <p:cNvSpPr/>
            <p:nvPr/>
          </p:nvSpPr>
          <p:spPr>
            <a:xfrm>
              <a:off x="1481760" y="404640"/>
              <a:ext cx="354960" cy="3121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4"/>
            <p:cNvSpPr/>
            <p:nvPr/>
          </p:nvSpPr>
          <p:spPr>
            <a:xfrm>
              <a:off x="1512720" y="435240"/>
              <a:ext cx="293760" cy="250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5" name="CustomShape 15"/>
          <p:cNvSpPr/>
          <p:nvPr/>
        </p:nvSpPr>
        <p:spPr>
          <a:xfrm>
            <a:off x="2077560" y="393480"/>
            <a:ext cx="290520" cy="3344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16"/>
          <p:cNvSpPr/>
          <p:nvPr/>
        </p:nvSpPr>
        <p:spPr>
          <a:xfrm>
            <a:off x="2661120" y="394560"/>
            <a:ext cx="250920" cy="3322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7" name="Group 17"/>
          <p:cNvGrpSpPr/>
          <p:nvPr/>
        </p:nvGrpSpPr>
        <p:grpSpPr>
          <a:xfrm>
            <a:off x="3146040" y="388440"/>
            <a:ext cx="407880" cy="344520"/>
            <a:chOff x="3146040" y="388440"/>
            <a:chExt cx="407880" cy="344520"/>
          </a:xfrm>
        </p:grpSpPr>
        <p:sp>
          <p:nvSpPr>
            <p:cNvPr id="698" name="CustomShape 18"/>
            <p:cNvSpPr/>
            <p:nvPr/>
          </p:nvSpPr>
          <p:spPr>
            <a:xfrm>
              <a:off x="3285360" y="388800"/>
              <a:ext cx="128880" cy="3441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9"/>
            <p:cNvSpPr/>
            <p:nvPr/>
          </p:nvSpPr>
          <p:spPr>
            <a:xfrm>
              <a:off x="3146040" y="388440"/>
              <a:ext cx="128160" cy="340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20"/>
            <p:cNvSpPr/>
            <p:nvPr/>
          </p:nvSpPr>
          <p:spPr>
            <a:xfrm>
              <a:off x="3425760" y="392760"/>
              <a:ext cx="128160" cy="3394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1" name="Group 21"/>
          <p:cNvGrpSpPr/>
          <p:nvPr/>
        </p:nvGrpSpPr>
        <p:grpSpPr>
          <a:xfrm>
            <a:off x="3745800" y="362160"/>
            <a:ext cx="335520" cy="396720"/>
            <a:chOff x="3745800" y="362160"/>
            <a:chExt cx="335520" cy="396720"/>
          </a:xfrm>
        </p:grpSpPr>
        <p:sp>
          <p:nvSpPr>
            <p:cNvPr id="702" name="CustomShape 22"/>
            <p:cNvSpPr/>
            <p:nvPr/>
          </p:nvSpPr>
          <p:spPr>
            <a:xfrm>
              <a:off x="3770280" y="416520"/>
              <a:ext cx="311040" cy="806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23"/>
            <p:cNvSpPr/>
            <p:nvPr/>
          </p:nvSpPr>
          <p:spPr>
            <a:xfrm>
              <a:off x="3745800" y="509760"/>
              <a:ext cx="311040" cy="810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24"/>
            <p:cNvSpPr/>
            <p:nvPr/>
          </p:nvSpPr>
          <p:spPr>
            <a:xfrm>
              <a:off x="3895200" y="362160"/>
              <a:ext cx="36360" cy="414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25"/>
            <p:cNvSpPr/>
            <p:nvPr/>
          </p:nvSpPr>
          <p:spPr>
            <a:xfrm>
              <a:off x="3895200" y="603000"/>
              <a:ext cx="36360" cy="1558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6" name="CustomShape 26"/>
          <p:cNvSpPr/>
          <p:nvPr/>
        </p:nvSpPr>
        <p:spPr>
          <a:xfrm>
            <a:off x="4285080" y="392760"/>
            <a:ext cx="384480" cy="3355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7" name="Group 27"/>
          <p:cNvGrpSpPr/>
          <p:nvPr/>
        </p:nvGrpSpPr>
        <p:grpSpPr>
          <a:xfrm>
            <a:off x="4872240" y="395280"/>
            <a:ext cx="336600" cy="330120"/>
            <a:chOff x="4872240" y="395280"/>
            <a:chExt cx="336600" cy="330120"/>
          </a:xfrm>
        </p:grpSpPr>
        <p:sp>
          <p:nvSpPr>
            <p:cNvPr id="708" name="CustomShape 28"/>
            <p:cNvSpPr/>
            <p:nvPr/>
          </p:nvSpPr>
          <p:spPr>
            <a:xfrm>
              <a:off x="4872240" y="410760"/>
              <a:ext cx="336600" cy="558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29"/>
            <p:cNvSpPr/>
            <p:nvPr/>
          </p:nvSpPr>
          <p:spPr>
            <a:xfrm>
              <a:off x="4872240" y="699120"/>
              <a:ext cx="336600" cy="262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30"/>
            <p:cNvSpPr/>
            <p:nvPr/>
          </p:nvSpPr>
          <p:spPr>
            <a:xfrm>
              <a:off x="492012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31"/>
            <p:cNvSpPr/>
            <p:nvPr/>
          </p:nvSpPr>
          <p:spPr>
            <a:xfrm>
              <a:off x="513468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32"/>
            <p:cNvSpPr/>
            <p:nvPr/>
          </p:nvSpPr>
          <p:spPr>
            <a:xfrm>
              <a:off x="49672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33"/>
            <p:cNvSpPr/>
            <p:nvPr/>
          </p:nvSpPr>
          <p:spPr>
            <a:xfrm>
              <a:off x="49672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34"/>
            <p:cNvSpPr/>
            <p:nvPr/>
          </p:nvSpPr>
          <p:spPr>
            <a:xfrm>
              <a:off x="49672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35"/>
            <p:cNvSpPr/>
            <p:nvPr/>
          </p:nvSpPr>
          <p:spPr>
            <a:xfrm>
              <a:off x="5019840" y="6242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36"/>
            <p:cNvSpPr/>
            <p:nvPr/>
          </p:nvSpPr>
          <p:spPr>
            <a:xfrm>
              <a:off x="491472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37"/>
            <p:cNvSpPr/>
            <p:nvPr/>
          </p:nvSpPr>
          <p:spPr>
            <a:xfrm>
              <a:off x="491472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38"/>
            <p:cNvSpPr/>
            <p:nvPr/>
          </p:nvSpPr>
          <p:spPr>
            <a:xfrm>
              <a:off x="491472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39"/>
            <p:cNvSpPr/>
            <p:nvPr/>
          </p:nvSpPr>
          <p:spPr>
            <a:xfrm>
              <a:off x="5019840" y="568800"/>
              <a:ext cx="41400" cy="44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40"/>
            <p:cNvSpPr/>
            <p:nvPr/>
          </p:nvSpPr>
          <p:spPr>
            <a:xfrm>
              <a:off x="4872240" y="477000"/>
              <a:ext cx="336600" cy="2278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41"/>
            <p:cNvSpPr/>
            <p:nvPr/>
          </p:nvSpPr>
          <p:spPr>
            <a:xfrm>
              <a:off x="512460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42"/>
            <p:cNvSpPr/>
            <p:nvPr/>
          </p:nvSpPr>
          <p:spPr>
            <a:xfrm>
              <a:off x="512460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43"/>
            <p:cNvSpPr/>
            <p:nvPr/>
          </p:nvSpPr>
          <p:spPr>
            <a:xfrm>
              <a:off x="512460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44"/>
            <p:cNvSpPr/>
            <p:nvPr/>
          </p:nvSpPr>
          <p:spPr>
            <a:xfrm>
              <a:off x="50716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45"/>
            <p:cNvSpPr/>
            <p:nvPr/>
          </p:nvSpPr>
          <p:spPr>
            <a:xfrm>
              <a:off x="5019840" y="5180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46"/>
            <p:cNvSpPr/>
            <p:nvPr/>
          </p:nvSpPr>
          <p:spPr>
            <a:xfrm>
              <a:off x="50716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47"/>
            <p:cNvSpPr/>
            <p:nvPr/>
          </p:nvSpPr>
          <p:spPr>
            <a:xfrm>
              <a:off x="50716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8" name="Group 48"/>
          <p:cNvGrpSpPr/>
          <p:nvPr/>
        </p:nvGrpSpPr>
        <p:grpSpPr>
          <a:xfrm>
            <a:off x="5438520" y="392760"/>
            <a:ext cx="331560" cy="330840"/>
            <a:chOff x="5438520" y="392760"/>
            <a:chExt cx="331560" cy="330840"/>
          </a:xfrm>
        </p:grpSpPr>
        <p:sp>
          <p:nvSpPr>
            <p:cNvPr id="729" name="CustomShape 49"/>
            <p:cNvSpPr/>
            <p:nvPr/>
          </p:nvSpPr>
          <p:spPr>
            <a:xfrm>
              <a:off x="5438520" y="392760"/>
              <a:ext cx="331560" cy="3308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50"/>
            <p:cNvSpPr/>
            <p:nvPr/>
          </p:nvSpPr>
          <p:spPr>
            <a:xfrm>
              <a:off x="5469120" y="423360"/>
              <a:ext cx="270360" cy="2696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1" name="Group 51"/>
          <p:cNvGrpSpPr/>
          <p:nvPr/>
        </p:nvGrpSpPr>
        <p:grpSpPr>
          <a:xfrm>
            <a:off x="358920" y="914400"/>
            <a:ext cx="347040" cy="420120"/>
            <a:chOff x="358920" y="914400"/>
            <a:chExt cx="347040" cy="420120"/>
          </a:xfrm>
        </p:grpSpPr>
        <p:sp>
          <p:nvSpPr>
            <p:cNvPr id="732" name="CustomShape 52"/>
            <p:cNvSpPr/>
            <p:nvPr/>
          </p:nvSpPr>
          <p:spPr>
            <a:xfrm>
              <a:off x="358920" y="946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53"/>
            <p:cNvSpPr/>
            <p:nvPr/>
          </p:nvSpPr>
          <p:spPr>
            <a:xfrm>
              <a:off x="389520" y="9144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54"/>
            <p:cNvSpPr/>
            <p:nvPr/>
          </p:nvSpPr>
          <p:spPr>
            <a:xfrm>
              <a:off x="635760" y="914400"/>
              <a:ext cx="70200" cy="702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5" name="Group 55"/>
          <p:cNvGrpSpPr/>
          <p:nvPr/>
        </p:nvGrpSpPr>
        <p:grpSpPr>
          <a:xfrm>
            <a:off x="912240" y="904680"/>
            <a:ext cx="367200" cy="437760"/>
            <a:chOff x="912240" y="904680"/>
            <a:chExt cx="367200" cy="437760"/>
          </a:xfrm>
        </p:grpSpPr>
        <p:sp>
          <p:nvSpPr>
            <p:cNvPr id="736" name="CustomShape 56"/>
            <p:cNvSpPr/>
            <p:nvPr/>
          </p:nvSpPr>
          <p:spPr>
            <a:xfrm>
              <a:off x="912240" y="95472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57"/>
            <p:cNvSpPr/>
            <p:nvPr/>
          </p:nvSpPr>
          <p:spPr>
            <a:xfrm>
              <a:off x="963360" y="9046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58"/>
            <p:cNvSpPr/>
            <p:nvPr/>
          </p:nvSpPr>
          <p:spPr>
            <a:xfrm>
              <a:off x="1209240" y="904680"/>
              <a:ext cx="70200" cy="702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9" name="Group 59"/>
          <p:cNvGrpSpPr/>
          <p:nvPr/>
        </p:nvGrpSpPr>
        <p:grpSpPr>
          <a:xfrm>
            <a:off x="1480320" y="975240"/>
            <a:ext cx="358200" cy="297720"/>
            <a:chOff x="1480320" y="975240"/>
            <a:chExt cx="358200" cy="297720"/>
          </a:xfrm>
        </p:grpSpPr>
        <p:sp>
          <p:nvSpPr>
            <p:cNvPr id="740" name="CustomShape 60"/>
            <p:cNvSpPr/>
            <p:nvPr/>
          </p:nvSpPr>
          <p:spPr>
            <a:xfrm>
              <a:off x="148032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61"/>
            <p:cNvSpPr/>
            <p:nvPr/>
          </p:nvSpPr>
          <p:spPr>
            <a:xfrm>
              <a:off x="166464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62"/>
            <p:cNvSpPr/>
            <p:nvPr/>
          </p:nvSpPr>
          <p:spPr>
            <a:xfrm>
              <a:off x="148032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63"/>
            <p:cNvSpPr/>
            <p:nvPr/>
          </p:nvSpPr>
          <p:spPr>
            <a:xfrm>
              <a:off x="166464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4" name="CustomShape 64"/>
          <p:cNvSpPr/>
          <p:nvPr/>
        </p:nvSpPr>
        <p:spPr>
          <a:xfrm>
            <a:off x="2048040" y="950400"/>
            <a:ext cx="349920" cy="347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65"/>
          <p:cNvSpPr/>
          <p:nvPr/>
        </p:nvSpPr>
        <p:spPr>
          <a:xfrm>
            <a:off x="2612160" y="967680"/>
            <a:ext cx="348840" cy="3132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66"/>
          <p:cNvSpPr/>
          <p:nvPr/>
        </p:nvSpPr>
        <p:spPr>
          <a:xfrm>
            <a:off x="3180960" y="970200"/>
            <a:ext cx="338760" cy="307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67"/>
          <p:cNvSpPr/>
          <p:nvPr/>
        </p:nvSpPr>
        <p:spPr>
          <a:xfrm>
            <a:off x="3755520" y="973080"/>
            <a:ext cx="316080" cy="301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8" name="Group 68"/>
          <p:cNvGrpSpPr/>
          <p:nvPr/>
        </p:nvGrpSpPr>
        <p:grpSpPr>
          <a:xfrm>
            <a:off x="4302720" y="952920"/>
            <a:ext cx="348840" cy="349200"/>
            <a:chOff x="4302720" y="952920"/>
            <a:chExt cx="348840" cy="349200"/>
          </a:xfrm>
        </p:grpSpPr>
        <p:sp>
          <p:nvSpPr>
            <p:cNvPr id="749" name="CustomShape 69"/>
            <p:cNvSpPr/>
            <p:nvPr/>
          </p:nvSpPr>
          <p:spPr>
            <a:xfrm>
              <a:off x="4328640" y="972360"/>
              <a:ext cx="126720" cy="1292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70"/>
            <p:cNvSpPr/>
            <p:nvPr/>
          </p:nvSpPr>
          <p:spPr>
            <a:xfrm>
              <a:off x="4302720" y="952920"/>
              <a:ext cx="348840" cy="3492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1" name="Group 71"/>
          <p:cNvGrpSpPr/>
          <p:nvPr/>
        </p:nvGrpSpPr>
        <p:grpSpPr>
          <a:xfrm>
            <a:off x="4824360" y="913680"/>
            <a:ext cx="432360" cy="421200"/>
            <a:chOff x="4824360" y="913680"/>
            <a:chExt cx="432360" cy="421200"/>
          </a:xfrm>
        </p:grpSpPr>
        <p:sp>
          <p:nvSpPr>
            <p:cNvPr id="752" name="CustomShape 72"/>
            <p:cNvSpPr/>
            <p:nvPr/>
          </p:nvSpPr>
          <p:spPr>
            <a:xfrm>
              <a:off x="4824360" y="913680"/>
              <a:ext cx="432360" cy="4212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73"/>
            <p:cNvSpPr/>
            <p:nvPr/>
          </p:nvSpPr>
          <p:spPr>
            <a:xfrm>
              <a:off x="4899960" y="983520"/>
              <a:ext cx="281520" cy="2815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4" name="Group 74"/>
          <p:cNvGrpSpPr/>
          <p:nvPr/>
        </p:nvGrpSpPr>
        <p:grpSpPr>
          <a:xfrm>
            <a:off x="5402160" y="921600"/>
            <a:ext cx="403920" cy="405000"/>
            <a:chOff x="5402160" y="921600"/>
            <a:chExt cx="403920" cy="405000"/>
          </a:xfrm>
        </p:grpSpPr>
        <p:sp>
          <p:nvSpPr>
            <p:cNvPr id="755" name="CustomShape 75"/>
            <p:cNvSpPr/>
            <p:nvPr/>
          </p:nvSpPr>
          <p:spPr>
            <a:xfrm>
              <a:off x="5591520" y="1132920"/>
              <a:ext cx="101160" cy="1936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76"/>
            <p:cNvSpPr/>
            <p:nvPr/>
          </p:nvSpPr>
          <p:spPr>
            <a:xfrm>
              <a:off x="5402160" y="921600"/>
              <a:ext cx="403920" cy="2167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7" name="Group 77"/>
          <p:cNvGrpSpPr/>
          <p:nvPr/>
        </p:nvGrpSpPr>
        <p:grpSpPr>
          <a:xfrm>
            <a:off x="337680" y="1550880"/>
            <a:ext cx="389520" cy="273600"/>
            <a:chOff x="337680" y="1550880"/>
            <a:chExt cx="389520" cy="273600"/>
          </a:xfrm>
        </p:grpSpPr>
        <p:sp>
          <p:nvSpPr>
            <p:cNvPr id="758" name="CustomShape 78"/>
            <p:cNvSpPr/>
            <p:nvPr/>
          </p:nvSpPr>
          <p:spPr>
            <a:xfrm>
              <a:off x="337680" y="1550880"/>
              <a:ext cx="389520" cy="1648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79"/>
            <p:cNvSpPr/>
            <p:nvPr/>
          </p:nvSpPr>
          <p:spPr>
            <a:xfrm>
              <a:off x="337680" y="1587960"/>
              <a:ext cx="389520" cy="2365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0" name="Group 80"/>
          <p:cNvGrpSpPr/>
          <p:nvPr/>
        </p:nvGrpSpPr>
        <p:grpSpPr>
          <a:xfrm>
            <a:off x="901080" y="1496880"/>
            <a:ext cx="389520" cy="381600"/>
            <a:chOff x="901080" y="1496880"/>
            <a:chExt cx="389520" cy="381600"/>
          </a:xfrm>
        </p:grpSpPr>
        <p:sp>
          <p:nvSpPr>
            <p:cNvPr id="761" name="CustomShape 81"/>
            <p:cNvSpPr/>
            <p:nvPr/>
          </p:nvSpPr>
          <p:spPr>
            <a:xfrm>
              <a:off x="901080" y="1496880"/>
              <a:ext cx="389520" cy="3816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82"/>
            <p:cNvSpPr/>
            <p:nvPr/>
          </p:nvSpPr>
          <p:spPr>
            <a:xfrm>
              <a:off x="1025640" y="164124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83"/>
            <p:cNvSpPr/>
            <p:nvPr/>
          </p:nvSpPr>
          <p:spPr>
            <a:xfrm>
              <a:off x="1025640" y="166896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84"/>
            <p:cNvSpPr/>
            <p:nvPr/>
          </p:nvSpPr>
          <p:spPr>
            <a:xfrm>
              <a:off x="1025640" y="1697040"/>
              <a:ext cx="59040" cy="97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5" name="Group 85"/>
          <p:cNvGrpSpPr/>
          <p:nvPr/>
        </p:nvGrpSpPr>
        <p:grpSpPr>
          <a:xfrm>
            <a:off x="1476720" y="1505160"/>
            <a:ext cx="365040" cy="365040"/>
            <a:chOff x="1476720" y="1505160"/>
            <a:chExt cx="365040" cy="365040"/>
          </a:xfrm>
        </p:grpSpPr>
        <p:sp>
          <p:nvSpPr>
            <p:cNvPr id="766" name="CustomShape 86"/>
            <p:cNvSpPr/>
            <p:nvPr/>
          </p:nvSpPr>
          <p:spPr>
            <a:xfrm>
              <a:off x="1716120" y="1505160"/>
              <a:ext cx="125640" cy="1256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87"/>
            <p:cNvSpPr/>
            <p:nvPr/>
          </p:nvSpPr>
          <p:spPr>
            <a:xfrm>
              <a:off x="1476720" y="1553040"/>
              <a:ext cx="317160" cy="3171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8" name="Group 88"/>
          <p:cNvGrpSpPr/>
          <p:nvPr/>
        </p:nvGrpSpPr>
        <p:grpSpPr>
          <a:xfrm>
            <a:off x="2038680" y="1503720"/>
            <a:ext cx="368280" cy="367920"/>
            <a:chOff x="2038680" y="1503720"/>
            <a:chExt cx="368280" cy="367920"/>
          </a:xfrm>
        </p:grpSpPr>
        <p:sp>
          <p:nvSpPr>
            <p:cNvPr id="769" name="CustomShape 89"/>
            <p:cNvSpPr/>
            <p:nvPr/>
          </p:nvSpPr>
          <p:spPr>
            <a:xfrm>
              <a:off x="2038680" y="1724040"/>
              <a:ext cx="147600" cy="147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90"/>
            <p:cNvSpPr/>
            <p:nvPr/>
          </p:nvSpPr>
          <p:spPr>
            <a:xfrm>
              <a:off x="2259720" y="1503720"/>
              <a:ext cx="147240" cy="147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91"/>
            <p:cNvSpPr/>
            <p:nvPr/>
          </p:nvSpPr>
          <p:spPr>
            <a:xfrm>
              <a:off x="2096640" y="1566360"/>
              <a:ext cx="247680" cy="24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2" name="CustomShape 92"/>
          <p:cNvSpPr/>
          <p:nvPr/>
        </p:nvSpPr>
        <p:spPr>
          <a:xfrm>
            <a:off x="2618640" y="1519920"/>
            <a:ext cx="335520" cy="3355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3" name="Group 93"/>
          <p:cNvGrpSpPr/>
          <p:nvPr/>
        </p:nvGrpSpPr>
        <p:grpSpPr>
          <a:xfrm>
            <a:off x="3200760" y="1476000"/>
            <a:ext cx="298800" cy="423360"/>
            <a:chOff x="3200760" y="1476000"/>
            <a:chExt cx="298800" cy="423360"/>
          </a:xfrm>
        </p:grpSpPr>
        <p:sp>
          <p:nvSpPr>
            <p:cNvPr id="774" name="CustomShape 94"/>
            <p:cNvSpPr/>
            <p:nvPr/>
          </p:nvSpPr>
          <p:spPr>
            <a:xfrm>
              <a:off x="3200760" y="1479240"/>
              <a:ext cx="37080" cy="4201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95"/>
            <p:cNvSpPr/>
            <p:nvPr/>
          </p:nvSpPr>
          <p:spPr>
            <a:xfrm>
              <a:off x="3248640" y="1476000"/>
              <a:ext cx="250920" cy="1915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6" name="Group 96"/>
          <p:cNvGrpSpPr/>
          <p:nvPr/>
        </p:nvGrpSpPr>
        <p:grpSpPr>
          <a:xfrm>
            <a:off x="3716640" y="1566720"/>
            <a:ext cx="393480" cy="241920"/>
            <a:chOff x="3716640" y="1566720"/>
            <a:chExt cx="393480" cy="241920"/>
          </a:xfrm>
        </p:grpSpPr>
        <p:sp>
          <p:nvSpPr>
            <p:cNvPr id="777" name="CustomShape 97"/>
            <p:cNvSpPr/>
            <p:nvPr/>
          </p:nvSpPr>
          <p:spPr>
            <a:xfrm>
              <a:off x="3896280" y="156672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98"/>
            <p:cNvSpPr/>
            <p:nvPr/>
          </p:nvSpPr>
          <p:spPr>
            <a:xfrm>
              <a:off x="407592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99"/>
            <p:cNvSpPr/>
            <p:nvPr/>
          </p:nvSpPr>
          <p:spPr>
            <a:xfrm>
              <a:off x="3744720" y="1611360"/>
              <a:ext cx="337680" cy="148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00"/>
            <p:cNvSpPr/>
            <p:nvPr/>
          </p:nvSpPr>
          <p:spPr>
            <a:xfrm>
              <a:off x="371664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01"/>
            <p:cNvSpPr/>
            <p:nvPr/>
          </p:nvSpPr>
          <p:spPr>
            <a:xfrm>
              <a:off x="3776760" y="1771560"/>
              <a:ext cx="273240" cy="370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2" name="Group 102"/>
          <p:cNvGrpSpPr/>
          <p:nvPr/>
        </p:nvGrpSpPr>
        <p:grpSpPr>
          <a:xfrm>
            <a:off x="4299120" y="1507680"/>
            <a:ext cx="356040" cy="360000"/>
            <a:chOff x="4299120" y="1507680"/>
            <a:chExt cx="356040" cy="360000"/>
          </a:xfrm>
        </p:grpSpPr>
        <p:sp>
          <p:nvSpPr>
            <p:cNvPr id="783" name="CustomShape 103"/>
            <p:cNvSpPr/>
            <p:nvPr/>
          </p:nvSpPr>
          <p:spPr>
            <a:xfrm>
              <a:off x="4388400" y="1761840"/>
              <a:ext cx="177120" cy="1058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104"/>
            <p:cNvSpPr/>
            <p:nvPr/>
          </p:nvSpPr>
          <p:spPr>
            <a:xfrm>
              <a:off x="4299120" y="1507680"/>
              <a:ext cx="356040" cy="2462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5" name="Group 105"/>
          <p:cNvGrpSpPr/>
          <p:nvPr/>
        </p:nvGrpSpPr>
        <p:grpSpPr>
          <a:xfrm>
            <a:off x="4861440" y="1496880"/>
            <a:ext cx="358200" cy="381600"/>
            <a:chOff x="4861440" y="1496880"/>
            <a:chExt cx="358200" cy="381600"/>
          </a:xfrm>
        </p:grpSpPr>
        <p:sp>
          <p:nvSpPr>
            <p:cNvPr id="786" name="CustomShape 106"/>
            <p:cNvSpPr/>
            <p:nvPr/>
          </p:nvSpPr>
          <p:spPr>
            <a:xfrm>
              <a:off x="4861440" y="1542960"/>
              <a:ext cx="315720" cy="3157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07"/>
            <p:cNvSpPr/>
            <p:nvPr/>
          </p:nvSpPr>
          <p:spPr>
            <a:xfrm>
              <a:off x="4943160" y="1624680"/>
              <a:ext cx="152280" cy="1522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08"/>
            <p:cNvSpPr/>
            <p:nvPr/>
          </p:nvSpPr>
          <p:spPr>
            <a:xfrm>
              <a:off x="4870080" y="1819440"/>
              <a:ext cx="62280" cy="590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09"/>
            <p:cNvSpPr/>
            <p:nvPr/>
          </p:nvSpPr>
          <p:spPr>
            <a:xfrm>
              <a:off x="5106600" y="1819440"/>
              <a:ext cx="61920" cy="590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110"/>
            <p:cNvSpPr/>
            <p:nvPr/>
          </p:nvSpPr>
          <p:spPr>
            <a:xfrm>
              <a:off x="5009760" y="1496880"/>
              <a:ext cx="209880" cy="2134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1" name="Group 111"/>
          <p:cNvGrpSpPr/>
          <p:nvPr/>
        </p:nvGrpSpPr>
        <p:grpSpPr>
          <a:xfrm>
            <a:off x="5408640" y="1492200"/>
            <a:ext cx="401400" cy="366480"/>
            <a:chOff x="5408640" y="1492200"/>
            <a:chExt cx="401400" cy="366480"/>
          </a:xfrm>
        </p:grpSpPr>
        <p:sp>
          <p:nvSpPr>
            <p:cNvPr id="792" name="CustomShape 112"/>
            <p:cNvSpPr/>
            <p:nvPr/>
          </p:nvSpPr>
          <p:spPr>
            <a:xfrm>
              <a:off x="5446440" y="1721160"/>
              <a:ext cx="98280" cy="1375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13"/>
            <p:cNvSpPr/>
            <p:nvPr/>
          </p:nvSpPr>
          <p:spPr>
            <a:xfrm>
              <a:off x="5785560" y="1609920"/>
              <a:ext cx="24480" cy="828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114"/>
            <p:cNvSpPr/>
            <p:nvPr/>
          </p:nvSpPr>
          <p:spPr>
            <a:xfrm>
              <a:off x="5408640" y="1589400"/>
              <a:ext cx="81360" cy="1227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115"/>
            <p:cNvSpPr/>
            <p:nvPr/>
          </p:nvSpPr>
          <p:spPr>
            <a:xfrm>
              <a:off x="5501520" y="1512720"/>
              <a:ext cx="233280" cy="2757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116"/>
            <p:cNvSpPr/>
            <p:nvPr/>
          </p:nvSpPr>
          <p:spPr>
            <a:xfrm>
              <a:off x="5746680" y="1492200"/>
              <a:ext cx="28080" cy="3171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7" name="Group 117"/>
          <p:cNvGrpSpPr/>
          <p:nvPr/>
        </p:nvGrpSpPr>
        <p:grpSpPr>
          <a:xfrm>
            <a:off x="380880" y="2088720"/>
            <a:ext cx="302760" cy="325440"/>
            <a:chOff x="380880" y="2088720"/>
            <a:chExt cx="302760" cy="325440"/>
          </a:xfrm>
        </p:grpSpPr>
        <p:sp>
          <p:nvSpPr>
            <p:cNvPr id="798" name="CustomShape 118"/>
            <p:cNvSpPr/>
            <p:nvPr/>
          </p:nvSpPr>
          <p:spPr>
            <a:xfrm>
              <a:off x="380880" y="2088720"/>
              <a:ext cx="302760" cy="3254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119"/>
            <p:cNvSpPr/>
            <p:nvPr/>
          </p:nvSpPr>
          <p:spPr>
            <a:xfrm>
              <a:off x="534600" y="2234160"/>
              <a:ext cx="20160" cy="194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120"/>
            <p:cNvSpPr/>
            <p:nvPr/>
          </p:nvSpPr>
          <p:spPr>
            <a:xfrm>
              <a:off x="500760" y="2134080"/>
              <a:ext cx="63000" cy="115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121"/>
            <p:cNvSpPr/>
            <p:nvPr/>
          </p:nvSpPr>
          <p:spPr>
            <a:xfrm>
              <a:off x="509400" y="2194560"/>
              <a:ext cx="25560" cy="255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2" name="CustomShape 122"/>
          <p:cNvSpPr/>
          <p:nvPr/>
        </p:nvSpPr>
        <p:spPr>
          <a:xfrm>
            <a:off x="9363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23"/>
          <p:cNvSpPr/>
          <p:nvPr/>
        </p:nvSpPr>
        <p:spPr>
          <a:xfrm>
            <a:off x="14997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124"/>
          <p:cNvSpPr/>
          <p:nvPr/>
        </p:nvSpPr>
        <p:spPr>
          <a:xfrm>
            <a:off x="206352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5" name="Group 125"/>
          <p:cNvGrpSpPr/>
          <p:nvPr/>
        </p:nvGrpSpPr>
        <p:grpSpPr>
          <a:xfrm>
            <a:off x="2701440" y="2036520"/>
            <a:ext cx="170280" cy="425520"/>
            <a:chOff x="2701440" y="2036520"/>
            <a:chExt cx="170280" cy="425520"/>
          </a:xfrm>
        </p:grpSpPr>
        <p:sp>
          <p:nvSpPr>
            <p:cNvPr id="806" name="CustomShape 126"/>
            <p:cNvSpPr/>
            <p:nvPr/>
          </p:nvSpPr>
          <p:spPr>
            <a:xfrm>
              <a:off x="2701440" y="2125440"/>
              <a:ext cx="170280" cy="3366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127"/>
            <p:cNvSpPr/>
            <p:nvPr/>
          </p:nvSpPr>
          <p:spPr>
            <a:xfrm>
              <a:off x="2750760" y="2036520"/>
              <a:ext cx="71280" cy="781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8" name="Group 128"/>
          <p:cNvGrpSpPr/>
          <p:nvPr/>
        </p:nvGrpSpPr>
        <p:grpSpPr>
          <a:xfrm>
            <a:off x="3843720" y="2090520"/>
            <a:ext cx="139680" cy="317160"/>
            <a:chOff x="3843720" y="2090520"/>
            <a:chExt cx="139680" cy="317160"/>
          </a:xfrm>
        </p:grpSpPr>
        <p:sp>
          <p:nvSpPr>
            <p:cNvPr id="809" name="CustomShape 129"/>
            <p:cNvSpPr/>
            <p:nvPr/>
          </p:nvSpPr>
          <p:spPr>
            <a:xfrm>
              <a:off x="3843720" y="2170080"/>
              <a:ext cx="139680" cy="2376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130"/>
            <p:cNvSpPr/>
            <p:nvPr/>
          </p:nvSpPr>
          <p:spPr>
            <a:xfrm>
              <a:off x="3881520" y="2090520"/>
              <a:ext cx="64080" cy="702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1" name="Group 131"/>
          <p:cNvGrpSpPr/>
          <p:nvPr/>
        </p:nvGrpSpPr>
        <p:grpSpPr>
          <a:xfrm>
            <a:off x="3277800" y="2038680"/>
            <a:ext cx="144720" cy="421200"/>
            <a:chOff x="3277800" y="2038680"/>
            <a:chExt cx="144720" cy="421200"/>
          </a:xfrm>
        </p:grpSpPr>
        <p:sp>
          <p:nvSpPr>
            <p:cNvPr id="812" name="CustomShape 132"/>
            <p:cNvSpPr/>
            <p:nvPr/>
          </p:nvSpPr>
          <p:spPr>
            <a:xfrm>
              <a:off x="3316320" y="2038680"/>
              <a:ext cx="66960" cy="763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133"/>
            <p:cNvSpPr/>
            <p:nvPr/>
          </p:nvSpPr>
          <p:spPr>
            <a:xfrm>
              <a:off x="3277800" y="2124720"/>
              <a:ext cx="144720" cy="3351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4" name="CustomShape 134"/>
          <p:cNvSpPr/>
          <p:nvPr/>
        </p:nvSpPr>
        <p:spPr>
          <a:xfrm>
            <a:off x="4317480" y="2082960"/>
            <a:ext cx="319320" cy="3366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5" name="Group 135"/>
          <p:cNvGrpSpPr/>
          <p:nvPr/>
        </p:nvGrpSpPr>
        <p:grpSpPr>
          <a:xfrm>
            <a:off x="4865040" y="2089080"/>
            <a:ext cx="351000" cy="324360"/>
            <a:chOff x="4865040" y="2089080"/>
            <a:chExt cx="351000" cy="324360"/>
          </a:xfrm>
        </p:grpSpPr>
        <p:sp>
          <p:nvSpPr>
            <p:cNvPr id="816" name="CustomShape 136"/>
            <p:cNvSpPr/>
            <p:nvPr/>
          </p:nvSpPr>
          <p:spPr>
            <a:xfrm>
              <a:off x="4865040" y="2212200"/>
              <a:ext cx="81720" cy="183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37"/>
            <p:cNvSpPr/>
            <p:nvPr/>
          </p:nvSpPr>
          <p:spPr>
            <a:xfrm>
              <a:off x="4959720" y="2089080"/>
              <a:ext cx="256320" cy="324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8" name="Group 138"/>
          <p:cNvGrpSpPr/>
          <p:nvPr/>
        </p:nvGrpSpPr>
        <p:grpSpPr>
          <a:xfrm>
            <a:off x="5496480" y="2079360"/>
            <a:ext cx="214920" cy="350640"/>
            <a:chOff x="5496480" y="2079360"/>
            <a:chExt cx="214920" cy="350640"/>
          </a:xfrm>
        </p:grpSpPr>
        <p:sp>
          <p:nvSpPr>
            <p:cNvPr id="819" name="CustomShape 139"/>
            <p:cNvSpPr/>
            <p:nvPr/>
          </p:nvSpPr>
          <p:spPr>
            <a:xfrm>
              <a:off x="5561280" y="237636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40"/>
            <p:cNvSpPr/>
            <p:nvPr/>
          </p:nvSpPr>
          <p:spPr>
            <a:xfrm>
              <a:off x="5561280" y="234720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41"/>
            <p:cNvSpPr/>
            <p:nvPr/>
          </p:nvSpPr>
          <p:spPr>
            <a:xfrm>
              <a:off x="5561280" y="2405520"/>
              <a:ext cx="85320" cy="244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142"/>
            <p:cNvSpPr/>
            <p:nvPr/>
          </p:nvSpPr>
          <p:spPr>
            <a:xfrm>
              <a:off x="5564520" y="2202840"/>
              <a:ext cx="79200" cy="1339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43"/>
            <p:cNvSpPr/>
            <p:nvPr/>
          </p:nvSpPr>
          <p:spPr>
            <a:xfrm>
              <a:off x="5496480" y="2079360"/>
              <a:ext cx="214920" cy="2574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4" name="Group 144"/>
          <p:cNvGrpSpPr/>
          <p:nvPr/>
        </p:nvGrpSpPr>
        <p:grpSpPr>
          <a:xfrm>
            <a:off x="477720" y="2615760"/>
            <a:ext cx="109080" cy="397800"/>
            <a:chOff x="477720" y="2615760"/>
            <a:chExt cx="109080" cy="397800"/>
          </a:xfrm>
        </p:grpSpPr>
        <p:sp>
          <p:nvSpPr>
            <p:cNvPr id="825" name="CustomShape 145"/>
            <p:cNvSpPr/>
            <p:nvPr/>
          </p:nvSpPr>
          <p:spPr>
            <a:xfrm>
              <a:off x="477720" y="2615760"/>
              <a:ext cx="109080" cy="3978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46"/>
            <p:cNvSpPr/>
            <p:nvPr/>
          </p:nvSpPr>
          <p:spPr>
            <a:xfrm>
              <a:off x="498240" y="2726640"/>
              <a:ext cx="68040" cy="2667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7" name="CustomShape 147"/>
          <p:cNvSpPr/>
          <p:nvPr/>
        </p:nvSpPr>
        <p:spPr>
          <a:xfrm>
            <a:off x="1492200" y="2600280"/>
            <a:ext cx="334440" cy="4294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148"/>
          <p:cNvSpPr/>
          <p:nvPr/>
        </p:nvSpPr>
        <p:spPr>
          <a:xfrm>
            <a:off x="972000" y="2600280"/>
            <a:ext cx="247680" cy="429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9" name="Group 149"/>
          <p:cNvGrpSpPr/>
          <p:nvPr/>
        </p:nvGrpSpPr>
        <p:grpSpPr>
          <a:xfrm>
            <a:off x="2029680" y="2628720"/>
            <a:ext cx="386640" cy="372240"/>
            <a:chOff x="2029680" y="2628720"/>
            <a:chExt cx="386640" cy="372240"/>
          </a:xfrm>
        </p:grpSpPr>
        <p:sp>
          <p:nvSpPr>
            <p:cNvPr id="830" name="CustomShape 150"/>
            <p:cNvSpPr/>
            <p:nvPr/>
          </p:nvSpPr>
          <p:spPr>
            <a:xfrm>
              <a:off x="2128680" y="292176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151"/>
            <p:cNvSpPr/>
            <p:nvPr/>
          </p:nvSpPr>
          <p:spPr>
            <a:xfrm>
              <a:off x="2029680" y="262872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roup 152"/>
          <p:cNvGrpSpPr/>
          <p:nvPr/>
        </p:nvGrpSpPr>
        <p:grpSpPr>
          <a:xfrm>
            <a:off x="2579760" y="2684160"/>
            <a:ext cx="413280" cy="261000"/>
            <a:chOff x="2579760" y="2684160"/>
            <a:chExt cx="413280" cy="261000"/>
          </a:xfrm>
        </p:grpSpPr>
        <p:sp>
          <p:nvSpPr>
            <p:cNvPr id="833" name="CustomShape 153"/>
            <p:cNvSpPr/>
            <p:nvPr/>
          </p:nvSpPr>
          <p:spPr>
            <a:xfrm>
              <a:off x="2579760" y="2684160"/>
              <a:ext cx="413280" cy="2610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154"/>
            <p:cNvSpPr/>
            <p:nvPr/>
          </p:nvSpPr>
          <p:spPr>
            <a:xfrm>
              <a:off x="2699280" y="2727720"/>
              <a:ext cx="174240" cy="1742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5" name="CustomShape 155"/>
          <p:cNvSpPr/>
          <p:nvPr/>
        </p:nvSpPr>
        <p:spPr>
          <a:xfrm>
            <a:off x="3736080" y="2637360"/>
            <a:ext cx="354960" cy="354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6" name="Group 156"/>
          <p:cNvGrpSpPr/>
          <p:nvPr/>
        </p:nvGrpSpPr>
        <p:grpSpPr>
          <a:xfrm>
            <a:off x="4263480" y="2656800"/>
            <a:ext cx="427320" cy="316080"/>
            <a:chOff x="4263480" y="2656800"/>
            <a:chExt cx="427320" cy="316080"/>
          </a:xfrm>
        </p:grpSpPr>
        <p:sp>
          <p:nvSpPr>
            <p:cNvPr id="837" name="CustomShape 157"/>
            <p:cNvSpPr/>
            <p:nvPr/>
          </p:nvSpPr>
          <p:spPr>
            <a:xfrm>
              <a:off x="4263480" y="2656800"/>
              <a:ext cx="292320" cy="2919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58"/>
            <p:cNvSpPr/>
            <p:nvPr/>
          </p:nvSpPr>
          <p:spPr>
            <a:xfrm>
              <a:off x="4524840" y="2806920"/>
              <a:ext cx="165960" cy="1659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9" name="Group 159"/>
          <p:cNvGrpSpPr/>
          <p:nvPr/>
        </p:nvGrpSpPr>
        <p:grpSpPr>
          <a:xfrm>
            <a:off x="3177000" y="2638440"/>
            <a:ext cx="345960" cy="352440"/>
            <a:chOff x="3177000" y="2638440"/>
            <a:chExt cx="345960" cy="352440"/>
          </a:xfrm>
        </p:grpSpPr>
        <p:sp>
          <p:nvSpPr>
            <p:cNvPr id="840" name="CustomShape 160"/>
            <p:cNvSpPr/>
            <p:nvPr/>
          </p:nvSpPr>
          <p:spPr>
            <a:xfrm>
              <a:off x="3177000" y="2638440"/>
              <a:ext cx="263520" cy="2635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161"/>
            <p:cNvSpPr/>
            <p:nvPr/>
          </p:nvSpPr>
          <p:spPr>
            <a:xfrm>
              <a:off x="3207600" y="2669040"/>
              <a:ext cx="202320" cy="2023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162"/>
            <p:cNvSpPr/>
            <p:nvPr/>
          </p:nvSpPr>
          <p:spPr>
            <a:xfrm>
              <a:off x="3394080" y="2862720"/>
              <a:ext cx="128880" cy="1281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3" name="CustomShape 163"/>
          <p:cNvSpPr/>
          <p:nvPr/>
        </p:nvSpPr>
        <p:spPr>
          <a:xfrm>
            <a:off x="341280" y="3226320"/>
            <a:ext cx="386640" cy="303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164"/>
          <p:cNvSpPr/>
          <p:nvPr/>
        </p:nvSpPr>
        <p:spPr>
          <a:xfrm>
            <a:off x="4906080" y="2621160"/>
            <a:ext cx="269280" cy="3877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5" name="Group 165"/>
          <p:cNvGrpSpPr/>
          <p:nvPr/>
        </p:nvGrpSpPr>
        <p:grpSpPr>
          <a:xfrm>
            <a:off x="5472000" y="2633040"/>
            <a:ext cx="264240" cy="375480"/>
            <a:chOff x="5472000" y="2633040"/>
            <a:chExt cx="264240" cy="375480"/>
          </a:xfrm>
        </p:grpSpPr>
        <p:sp>
          <p:nvSpPr>
            <p:cNvPr id="846" name="CustomShape 166"/>
            <p:cNvSpPr/>
            <p:nvPr/>
          </p:nvSpPr>
          <p:spPr>
            <a:xfrm>
              <a:off x="5472000" y="2633040"/>
              <a:ext cx="264240" cy="651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167"/>
            <p:cNvSpPr/>
            <p:nvPr/>
          </p:nvSpPr>
          <p:spPr>
            <a:xfrm>
              <a:off x="5482800" y="2708640"/>
              <a:ext cx="242640" cy="299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8" name="Group 168"/>
          <p:cNvGrpSpPr/>
          <p:nvPr/>
        </p:nvGrpSpPr>
        <p:grpSpPr>
          <a:xfrm>
            <a:off x="907560" y="3251880"/>
            <a:ext cx="376560" cy="252720"/>
            <a:chOff x="907560" y="3251880"/>
            <a:chExt cx="376560" cy="252720"/>
          </a:xfrm>
        </p:grpSpPr>
        <p:sp>
          <p:nvSpPr>
            <p:cNvPr id="849" name="CustomShape 169"/>
            <p:cNvSpPr/>
            <p:nvPr/>
          </p:nvSpPr>
          <p:spPr>
            <a:xfrm>
              <a:off x="907560" y="3251880"/>
              <a:ext cx="376560" cy="252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70"/>
            <p:cNvSpPr/>
            <p:nvPr/>
          </p:nvSpPr>
          <p:spPr>
            <a:xfrm>
              <a:off x="951120" y="3399840"/>
              <a:ext cx="145080" cy="97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71"/>
            <p:cNvSpPr/>
            <p:nvPr/>
          </p:nvSpPr>
          <p:spPr>
            <a:xfrm>
              <a:off x="951120" y="3433680"/>
              <a:ext cx="102240" cy="97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72"/>
            <p:cNvSpPr/>
            <p:nvPr/>
          </p:nvSpPr>
          <p:spPr>
            <a:xfrm>
              <a:off x="1182960" y="3404880"/>
              <a:ext cx="51840" cy="334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3" name="Group 173"/>
          <p:cNvGrpSpPr/>
          <p:nvPr/>
        </p:nvGrpSpPr>
        <p:grpSpPr>
          <a:xfrm>
            <a:off x="1476360" y="3232440"/>
            <a:ext cx="366120" cy="292320"/>
            <a:chOff x="1476360" y="3232440"/>
            <a:chExt cx="366120" cy="292320"/>
          </a:xfrm>
        </p:grpSpPr>
        <p:sp>
          <p:nvSpPr>
            <p:cNvPr id="854" name="CustomShape 174"/>
            <p:cNvSpPr/>
            <p:nvPr/>
          </p:nvSpPr>
          <p:spPr>
            <a:xfrm>
              <a:off x="17485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75"/>
            <p:cNvSpPr/>
            <p:nvPr/>
          </p:nvSpPr>
          <p:spPr>
            <a:xfrm>
              <a:off x="15703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176"/>
            <p:cNvSpPr/>
            <p:nvPr/>
          </p:nvSpPr>
          <p:spPr>
            <a:xfrm>
              <a:off x="1476360" y="3232440"/>
              <a:ext cx="366120" cy="248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7" name="Group 177"/>
          <p:cNvGrpSpPr/>
          <p:nvPr/>
        </p:nvGrpSpPr>
        <p:grpSpPr>
          <a:xfrm>
            <a:off x="2043360" y="3227760"/>
            <a:ext cx="358920" cy="300960"/>
            <a:chOff x="2043360" y="3227760"/>
            <a:chExt cx="358920" cy="300960"/>
          </a:xfrm>
        </p:grpSpPr>
        <p:sp>
          <p:nvSpPr>
            <p:cNvPr id="858" name="CustomShape 178"/>
            <p:cNvSpPr/>
            <p:nvPr/>
          </p:nvSpPr>
          <p:spPr>
            <a:xfrm>
              <a:off x="2043360" y="3227760"/>
              <a:ext cx="358920" cy="1411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179"/>
            <p:cNvSpPr/>
            <p:nvPr/>
          </p:nvSpPr>
          <p:spPr>
            <a:xfrm>
              <a:off x="2043360" y="3371400"/>
              <a:ext cx="358920" cy="1573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0" name="Group 180"/>
          <p:cNvGrpSpPr/>
          <p:nvPr/>
        </p:nvGrpSpPr>
        <p:grpSpPr>
          <a:xfrm>
            <a:off x="2624400" y="3196800"/>
            <a:ext cx="324360" cy="338400"/>
            <a:chOff x="2624400" y="3196800"/>
            <a:chExt cx="324360" cy="338400"/>
          </a:xfrm>
        </p:grpSpPr>
        <p:sp>
          <p:nvSpPr>
            <p:cNvPr id="861" name="CustomShape 181"/>
            <p:cNvSpPr/>
            <p:nvPr/>
          </p:nvSpPr>
          <p:spPr>
            <a:xfrm>
              <a:off x="2624400" y="3221280"/>
              <a:ext cx="314280" cy="3139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82"/>
            <p:cNvSpPr/>
            <p:nvPr/>
          </p:nvSpPr>
          <p:spPr>
            <a:xfrm>
              <a:off x="2791800" y="3287160"/>
              <a:ext cx="156960" cy="806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83"/>
            <p:cNvSpPr/>
            <p:nvPr/>
          </p:nvSpPr>
          <p:spPr>
            <a:xfrm>
              <a:off x="2791800" y="3196800"/>
              <a:ext cx="134280" cy="1569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4" name="Group 184"/>
          <p:cNvGrpSpPr/>
          <p:nvPr/>
        </p:nvGrpSpPr>
        <p:grpSpPr>
          <a:xfrm>
            <a:off x="3160800" y="3239640"/>
            <a:ext cx="378360" cy="277200"/>
            <a:chOff x="3160800" y="3239640"/>
            <a:chExt cx="378360" cy="277200"/>
          </a:xfrm>
        </p:grpSpPr>
        <p:sp>
          <p:nvSpPr>
            <p:cNvPr id="865" name="CustomShape 185"/>
            <p:cNvSpPr/>
            <p:nvPr/>
          </p:nvSpPr>
          <p:spPr>
            <a:xfrm>
              <a:off x="31608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86"/>
            <p:cNvSpPr/>
            <p:nvPr/>
          </p:nvSpPr>
          <p:spPr>
            <a:xfrm>
              <a:off x="320472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87"/>
            <p:cNvSpPr/>
            <p:nvPr/>
          </p:nvSpPr>
          <p:spPr>
            <a:xfrm>
              <a:off x="343080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88"/>
            <p:cNvSpPr/>
            <p:nvPr/>
          </p:nvSpPr>
          <p:spPr>
            <a:xfrm>
              <a:off x="3279600" y="3251520"/>
              <a:ext cx="64440" cy="2332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89"/>
            <p:cNvSpPr/>
            <p:nvPr/>
          </p:nvSpPr>
          <p:spPr>
            <a:xfrm>
              <a:off x="3354840" y="3310560"/>
              <a:ext cx="65160" cy="1742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0" name="Group 190"/>
          <p:cNvGrpSpPr/>
          <p:nvPr/>
        </p:nvGrpSpPr>
        <p:grpSpPr>
          <a:xfrm>
            <a:off x="3724200" y="3239640"/>
            <a:ext cx="378360" cy="277200"/>
            <a:chOff x="3724200" y="3239640"/>
            <a:chExt cx="378360" cy="277200"/>
          </a:xfrm>
        </p:grpSpPr>
        <p:sp>
          <p:nvSpPr>
            <p:cNvPr id="871" name="CustomShape 191"/>
            <p:cNvSpPr/>
            <p:nvPr/>
          </p:nvSpPr>
          <p:spPr>
            <a:xfrm>
              <a:off x="37242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192"/>
            <p:cNvSpPr/>
            <p:nvPr/>
          </p:nvSpPr>
          <p:spPr>
            <a:xfrm>
              <a:off x="3750840" y="3261600"/>
              <a:ext cx="325440" cy="2080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3" name="Group 193"/>
          <p:cNvGrpSpPr/>
          <p:nvPr/>
        </p:nvGrpSpPr>
        <p:grpSpPr>
          <a:xfrm>
            <a:off x="4301280" y="3211560"/>
            <a:ext cx="351720" cy="333360"/>
            <a:chOff x="4301280" y="3211560"/>
            <a:chExt cx="351720" cy="333360"/>
          </a:xfrm>
        </p:grpSpPr>
        <p:sp>
          <p:nvSpPr>
            <p:cNvPr id="874" name="CustomShape 194"/>
            <p:cNvSpPr/>
            <p:nvPr/>
          </p:nvSpPr>
          <p:spPr>
            <a:xfrm>
              <a:off x="4301280" y="3243240"/>
              <a:ext cx="351720" cy="2232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95"/>
            <p:cNvSpPr/>
            <p:nvPr/>
          </p:nvSpPr>
          <p:spPr>
            <a:xfrm>
              <a:off x="4466880" y="3211560"/>
              <a:ext cx="20160" cy="212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96"/>
            <p:cNvSpPr/>
            <p:nvPr/>
          </p:nvSpPr>
          <p:spPr>
            <a:xfrm>
              <a:off x="43563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97"/>
            <p:cNvSpPr/>
            <p:nvPr/>
          </p:nvSpPr>
          <p:spPr>
            <a:xfrm>
              <a:off x="45471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98"/>
            <p:cNvSpPr/>
            <p:nvPr/>
          </p:nvSpPr>
          <p:spPr>
            <a:xfrm>
              <a:off x="4321440" y="3263760"/>
              <a:ext cx="311040" cy="1825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9" name="CustomShape 199"/>
          <p:cNvSpPr/>
          <p:nvPr/>
        </p:nvSpPr>
        <p:spPr>
          <a:xfrm>
            <a:off x="4844880" y="3182400"/>
            <a:ext cx="391680" cy="3916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0" name="Group 200"/>
          <p:cNvGrpSpPr/>
          <p:nvPr/>
        </p:nvGrpSpPr>
        <p:grpSpPr>
          <a:xfrm>
            <a:off x="5433120" y="3207600"/>
            <a:ext cx="341640" cy="341640"/>
            <a:chOff x="5433120" y="3207600"/>
            <a:chExt cx="341640" cy="341640"/>
          </a:xfrm>
        </p:grpSpPr>
        <p:sp>
          <p:nvSpPr>
            <p:cNvPr id="881" name="CustomShape 201"/>
            <p:cNvSpPr/>
            <p:nvPr/>
          </p:nvSpPr>
          <p:spPr>
            <a:xfrm>
              <a:off x="5562000" y="333612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202"/>
            <p:cNvSpPr/>
            <p:nvPr/>
          </p:nvSpPr>
          <p:spPr>
            <a:xfrm>
              <a:off x="5433120" y="320760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3" name="Group 203"/>
          <p:cNvGrpSpPr/>
          <p:nvPr/>
        </p:nvGrpSpPr>
        <p:grpSpPr>
          <a:xfrm>
            <a:off x="347400" y="3756600"/>
            <a:ext cx="370080" cy="370080"/>
            <a:chOff x="347400" y="3756600"/>
            <a:chExt cx="370080" cy="370080"/>
          </a:xfrm>
        </p:grpSpPr>
        <p:sp>
          <p:nvSpPr>
            <p:cNvPr id="884" name="CustomShape 204"/>
            <p:cNvSpPr/>
            <p:nvPr/>
          </p:nvSpPr>
          <p:spPr>
            <a:xfrm>
              <a:off x="347400" y="3756600"/>
              <a:ext cx="37008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205"/>
            <p:cNvSpPr/>
            <p:nvPr/>
          </p:nvSpPr>
          <p:spPr>
            <a:xfrm>
              <a:off x="369720" y="4043520"/>
              <a:ext cx="60840" cy="60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206"/>
            <p:cNvSpPr/>
            <p:nvPr/>
          </p:nvSpPr>
          <p:spPr>
            <a:xfrm>
              <a:off x="417240" y="4079160"/>
              <a:ext cx="38880" cy="388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207"/>
            <p:cNvSpPr/>
            <p:nvPr/>
          </p:nvSpPr>
          <p:spPr>
            <a:xfrm>
              <a:off x="356040" y="4017960"/>
              <a:ext cx="38880" cy="38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8" name="CustomShape 208"/>
          <p:cNvSpPr/>
          <p:nvPr/>
        </p:nvSpPr>
        <p:spPr>
          <a:xfrm>
            <a:off x="895320" y="3828960"/>
            <a:ext cx="401040" cy="2264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9" name="Group 209"/>
          <p:cNvGrpSpPr/>
          <p:nvPr/>
        </p:nvGrpSpPr>
        <p:grpSpPr>
          <a:xfrm>
            <a:off x="1524960" y="3729240"/>
            <a:ext cx="269280" cy="425520"/>
            <a:chOff x="1524960" y="3729240"/>
            <a:chExt cx="269280" cy="425520"/>
          </a:xfrm>
        </p:grpSpPr>
        <p:sp>
          <p:nvSpPr>
            <p:cNvPr id="890" name="CustomShape 210"/>
            <p:cNvSpPr/>
            <p:nvPr/>
          </p:nvSpPr>
          <p:spPr>
            <a:xfrm>
              <a:off x="1698480" y="3912840"/>
              <a:ext cx="95760" cy="95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211"/>
            <p:cNvSpPr/>
            <p:nvPr/>
          </p:nvSpPr>
          <p:spPr>
            <a:xfrm>
              <a:off x="1524960" y="3940920"/>
              <a:ext cx="130680" cy="1306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212"/>
            <p:cNvSpPr/>
            <p:nvPr/>
          </p:nvSpPr>
          <p:spPr>
            <a:xfrm>
              <a:off x="1576440" y="3729240"/>
              <a:ext cx="200160" cy="4255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3" name="Group 213"/>
          <p:cNvGrpSpPr/>
          <p:nvPr/>
        </p:nvGrpSpPr>
        <p:grpSpPr>
          <a:xfrm>
            <a:off x="2064240" y="3734640"/>
            <a:ext cx="317880" cy="414360"/>
            <a:chOff x="2064240" y="3734640"/>
            <a:chExt cx="317880" cy="414360"/>
          </a:xfrm>
        </p:grpSpPr>
        <p:sp>
          <p:nvSpPr>
            <p:cNvPr id="894" name="CustomShape 214"/>
            <p:cNvSpPr/>
            <p:nvPr/>
          </p:nvSpPr>
          <p:spPr>
            <a:xfrm>
              <a:off x="2249280" y="3734640"/>
              <a:ext cx="105480" cy="1047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215"/>
            <p:cNvSpPr/>
            <p:nvPr/>
          </p:nvSpPr>
          <p:spPr>
            <a:xfrm>
              <a:off x="2073600" y="3751560"/>
              <a:ext cx="308520" cy="3974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216"/>
            <p:cNvSpPr/>
            <p:nvPr/>
          </p:nvSpPr>
          <p:spPr>
            <a:xfrm>
              <a:off x="2064240" y="3786120"/>
              <a:ext cx="142920" cy="1429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7" name="CustomShape 217"/>
          <p:cNvSpPr/>
          <p:nvPr/>
        </p:nvSpPr>
        <p:spPr>
          <a:xfrm>
            <a:off x="3180240" y="3772080"/>
            <a:ext cx="339480" cy="3394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218"/>
          <p:cNvSpPr/>
          <p:nvPr/>
        </p:nvSpPr>
        <p:spPr>
          <a:xfrm>
            <a:off x="2616840" y="3793680"/>
            <a:ext cx="339480" cy="296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19"/>
          <p:cNvSpPr/>
          <p:nvPr/>
        </p:nvSpPr>
        <p:spPr>
          <a:xfrm>
            <a:off x="3742200" y="3770640"/>
            <a:ext cx="342720" cy="3427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0" name="Group 220"/>
          <p:cNvGrpSpPr/>
          <p:nvPr/>
        </p:nvGrpSpPr>
        <p:grpSpPr>
          <a:xfrm>
            <a:off x="4280760" y="3775680"/>
            <a:ext cx="392760" cy="332280"/>
            <a:chOff x="4280760" y="3775680"/>
            <a:chExt cx="392760" cy="332280"/>
          </a:xfrm>
        </p:grpSpPr>
        <p:sp>
          <p:nvSpPr>
            <p:cNvPr id="901" name="CustomShape 221"/>
            <p:cNvSpPr/>
            <p:nvPr/>
          </p:nvSpPr>
          <p:spPr>
            <a:xfrm>
              <a:off x="4602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222"/>
            <p:cNvSpPr/>
            <p:nvPr/>
          </p:nvSpPr>
          <p:spPr>
            <a:xfrm>
              <a:off x="4296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223"/>
            <p:cNvSpPr/>
            <p:nvPr/>
          </p:nvSpPr>
          <p:spPr>
            <a:xfrm>
              <a:off x="4280760" y="3775680"/>
              <a:ext cx="392760" cy="2790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4" name="CustomShape 224"/>
          <p:cNvSpPr/>
          <p:nvPr/>
        </p:nvSpPr>
        <p:spPr>
          <a:xfrm>
            <a:off x="4864320" y="3765600"/>
            <a:ext cx="352800" cy="352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5" name="Group 225"/>
          <p:cNvGrpSpPr/>
          <p:nvPr/>
        </p:nvGrpSpPr>
        <p:grpSpPr>
          <a:xfrm>
            <a:off x="5423040" y="3748680"/>
            <a:ext cx="362160" cy="386640"/>
            <a:chOff x="5423040" y="3748680"/>
            <a:chExt cx="362160" cy="386640"/>
          </a:xfrm>
        </p:grpSpPr>
        <p:sp>
          <p:nvSpPr>
            <p:cNvPr id="906" name="CustomShape 226"/>
            <p:cNvSpPr/>
            <p:nvPr/>
          </p:nvSpPr>
          <p:spPr>
            <a:xfrm>
              <a:off x="5423040" y="406188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227"/>
            <p:cNvSpPr/>
            <p:nvPr/>
          </p:nvSpPr>
          <p:spPr>
            <a:xfrm>
              <a:off x="5423040" y="410292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228"/>
            <p:cNvSpPr/>
            <p:nvPr/>
          </p:nvSpPr>
          <p:spPr>
            <a:xfrm>
              <a:off x="5458320" y="3748680"/>
              <a:ext cx="291960" cy="3150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9" name="CustomShape 229"/>
          <p:cNvSpPr/>
          <p:nvPr/>
        </p:nvSpPr>
        <p:spPr>
          <a:xfrm>
            <a:off x="299880" y="4368240"/>
            <a:ext cx="465120" cy="2743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0" name="Group 230"/>
          <p:cNvGrpSpPr/>
          <p:nvPr/>
        </p:nvGrpSpPr>
        <p:grpSpPr>
          <a:xfrm>
            <a:off x="910080" y="4322880"/>
            <a:ext cx="371160" cy="365040"/>
            <a:chOff x="910080" y="4322880"/>
            <a:chExt cx="371160" cy="365040"/>
          </a:xfrm>
        </p:grpSpPr>
        <p:sp>
          <p:nvSpPr>
            <p:cNvPr id="911" name="CustomShape 231"/>
            <p:cNvSpPr/>
            <p:nvPr/>
          </p:nvSpPr>
          <p:spPr>
            <a:xfrm>
              <a:off x="910080" y="4457880"/>
              <a:ext cx="313200" cy="1854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232"/>
            <p:cNvSpPr/>
            <p:nvPr/>
          </p:nvSpPr>
          <p:spPr>
            <a:xfrm>
              <a:off x="910080" y="4655520"/>
              <a:ext cx="371160" cy="324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233"/>
            <p:cNvSpPr/>
            <p:nvPr/>
          </p:nvSpPr>
          <p:spPr>
            <a:xfrm>
              <a:off x="108396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234"/>
            <p:cNvSpPr/>
            <p:nvPr/>
          </p:nvSpPr>
          <p:spPr>
            <a:xfrm>
              <a:off x="104688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235"/>
            <p:cNvSpPr/>
            <p:nvPr/>
          </p:nvSpPr>
          <p:spPr>
            <a:xfrm>
              <a:off x="1120680" y="432288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6" name="Group 236"/>
          <p:cNvGrpSpPr/>
          <p:nvPr/>
        </p:nvGrpSpPr>
        <p:grpSpPr>
          <a:xfrm>
            <a:off x="1506960" y="4311000"/>
            <a:ext cx="304920" cy="388800"/>
            <a:chOff x="1506960" y="4311000"/>
            <a:chExt cx="304920" cy="388800"/>
          </a:xfrm>
        </p:grpSpPr>
        <p:sp>
          <p:nvSpPr>
            <p:cNvPr id="917" name="CustomShape 237"/>
            <p:cNvSpPr/>
            <p:nvPr/>
          </p:nvSpPr>
          <p:spPr>
            <a:xfrm>
              <a:off x="1506960" y="4311000"/>
              <a:ext cx="304920" cy="3884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238"/>
            <p:cNvSpPr/>
            <p:nvPr/>
          </p:nvSpPr>
          <p:spPr>
            <a:xfrm>
              <a:off x="152316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239"/>
            <p:cNvSpPr/>
            <p:nvPr/>
          </p:nvSpPr>
          <p:spPr>
            <a:xfrm>
              <a:off x="170100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0" name="Group 240"/>
          <p:cNvGrpSpPr/>
          <p:nvPr/>
        </p:nvGrpSpPr>
        <p:grpSpPr>
          <a:xfrm>
            <a:off x="2048040" y="4325760"/>
            <a:ext cx="349920" cy="359640"/>
            <a:chOff x="2048040" y="4325760"/>
            <a:chExt cx="349920" cy="359640"/>
          </a:xfrm>
        </p:grpSpPr>
        <p:sp>
          <p:nvSpPr>
            <p:cNvPr id="921" name="CustomShape 241"/>
            <p:cNvSpPr/>
            <p:nvPr/>
          </p:nvSpPr>
          <p:spPr>
            <a:xfrm>
              <a:off x="2227680" y="4509000"/>
              <a:ext cx="169200" cy="1764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242"/>
            <p:cNvSpPr/>
            <p:nvPr/>
          </p:nvSpPr>
          <p:spPr>
            <a:xfrm>
              <a:off x="2049120" y="4325760"/>
              <a:ext cx="170280" cy="1738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243"/>
            <p:cNvSpPr/>
            <p:nvPr/>
          </p:nvSpPr>
          <p:spPr>
            <a:xfrm>
              <a:off x="2048040" y="4330440"/>
              <a:ext cx="349920" cy="3499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4" name="Group 244"/>
          <p:cNvGrpSpPr/>
          <p:nvPr/>
        </p:nvGrpSpPr>
        <p:grpSpPr>
          <a:xfrm>
            <a:off x="2577240" y="4333320"/>
            <a:ext cx="418320" cy="343800"/>
            <a:chOff x="2577240" y="4333320"/>
            <a:chExt cx="418320" cy="343800"/>
          </a:xfrm>
        </p:grpSpPr>
        <p:sp>
          <p:nvSpPr>
            <p:cNvPr id="925" name="CustomShape 245"/>
            <p:cNvSpPr/>
            <p:nvPr/>
          </p:nvSpPr>
          <p:spPr>
            <a:xfrm>
              <a:off x="2577240" y="4586760"/>
              <a:ext cx="418320" cy="90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246"/>
            <p:cNvSpPr/>
            <p:nvPr/>
          </p:nvSpPr>
          <p:spPr>
            <a:xfrm>
              <a:off x="2613960" y="4457520"/>
              <a:ext cx="344520" cy="1170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247"/>
            <p:cNvSpPr/>
            <p:nvPr/>
          </p:nvSpPr>
          <p:spPr>
            <a:xfrm>
              <a:off x="2773800" y="433332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248"/>
            <p:cNvSpPr/>
            <p:nvPr/>
          </p:nvSpPr>
          <p:spPr>
            <a:xfrm>
              <a:off x="273708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249"/>
            <p:cNvSpPr/>
            <p:nvPr/>
          </p:nvSpPr>
          <p:spPr>
            <a:xfrm>
              <a:off x="281016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0" name="Group 250"/>
          <p:cNvGrpSpPr/>
          <p:nvPr/>
        </p:nvGrpSpPr>
        <p:grpSpPr>
          <a:xfrm>
            <a:off x="3683880" y="4296600"/>
            <a:ext cx="459000" cy="417600"/>
            <a:chOff x="3683880" y="4296600"/>
            <a:chExt cx="459000" cy="417600"/>
          </a:xfrm>
        </p:grpSpPr>
        <p:sp>
          <p:nvSpPr>
            <p:cNvPr id="931" name="CustomShape 251"/>
            <p:cNvSpPr/>
            <p:nvPr/>
          </p:nvSpPr>
          <p:spPr>
            <a:xfrm>
              <a:off x="3918240" y="4525920"/>
              <a:ext cx="177840" cy="187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252"/>
            <p:cNvSpPr/>
            <p:nvPr/>
          </p:nvSpPr>
          <p:spPr>
            <a:xfrm>
              <a:off x="3730320" y="4525560"/>
              <a:ext cx="177120" cy="1886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253"/>
            <p:cNvSpPr/>
            <p:nvPr/>
          </p:nvSpPr>
          <p:spPr>
            <a:xfrm>
              <a:off x="3741480" y="4296600"/>
              <a:ext cx="343800" cy="197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254"/>
            <p:cNvSpPr/>
            <p:nvPr/>
          </p:nvSpPr>
          <p:spPr>
            <a:xfrm>
              <a:off x="368388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255"/>
            <p:cNvSpPr/>
            <p:nvPr/>
          </p:nvSpPr>
          <p:spPr>
            <a:xfrm>
              <a:off x="391356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6" name="Group 256"/>
          <p:cNvGrpSpPr/>
          <p:nvPr/>
        </p:nvGrpSpPr>
        <p:grpSpPr>
          <a:xfrm>
            <a:off x="3191040" y="4320360"/>
            <a:ext cx="318240" cy="369360"/>
            <a:chOff x="3191040" y="4320360"/>
            <a:chExt cx="318240" cy="369360"/>
          </a:xfrm>
        </p:grpSpPr>
        <p:sp>
          <p:nvSpPr>
            <p:cNvPr id="937" name="CustomShape 257"/>
            <p:cNvSpPr/>
            <p:nvPr/>
          </p:nvSpPr>
          <p:spPr>
            <a:xfrm>
              <a:off x="3345480" y="4320360"/>
              <a:ext cx="72000" cy="860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258"/>
            <p:cNvSpPr/>
            <p:nvPr/>
          </p:nvSpPr>
          <p:spPr>
            <a:xfrm>
              <a:off x="3191040" y="4363560"/>
              <a:ext cx="318240" cy="3261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9" name="Group 259"/>
          <p:cNvGrpSpPr/>
          <p:nvPr/>
        </p:nvGrpSpPr>
        <p:grpSpPr>
          <a:xfrm>
            <a:off x="4251600" y="4289040"/>
            <a:ext cx="451080" cy="432360"/>
            <a:chOff x="4251600" y="4289040"/>
            <a:chExt cx="451080" cy="432360"/>
          </a:xfrm>
        </p:grpSpPr>
        <p:sp>
          <p:nvSpPr>
            <p:cNvPr id="940" name="CustomShape 260"/>
            <p:cNvSpPr/>
            <p:nvPr/>
          </p:nvSpPr>
          <p:spPr>
            <a:xfrm>
              <a:off x="4530960" y="4289040"/>
              <a:ext cx="134280" cy="148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261"/>
            <p:cNvSpPr/>
            <p:nvPr/>
          </p:nvSpPr>
          <p:spPr>
            <a:xfrm>
              <a:off x="4326480" y="43110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262"/>
            <p:cNvSpPr/>
            <p:nvPr/>
          </p:nvSpPr>
          <p:spPr>
            <a:xfrm>
              <a:off x="4251600" y="4524840"/>
              <a:ext cx="15012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263"/>
            <p:cNvSpPr/>
            <p:nvPr/>
          </p:nvSpPr>
          <p:spPr>
            <a:xfrm>
              <a:off x="4435920" y="4588200"/>
              <a:ext cx="74160" cy="133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264"/>
            <p:cNvSpPr/>
            <p:nvPr/>
          </p:nvSpPr>
          <p:spPr>
            <a:xfrm>
              <a:off x="4567680" y="4485600"/>
              <a:ext cx="13500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265"/>
            <p:cNvSpPr/>
            <p:nvPr/>
          </p:nvSpPr>
          <p:spPr>
            <a:xfrm>
              <a:off x="4401000" y="4420080"/>
              <a:ext cx="158040" cy="1584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6" name="CustomShape 266"/>
          <p:cNvSpPr/>
          <p:nvPr/>
        </p:nvSpPr>
        <p:spPr>
          <a:xfrm>
            <a:off x="4842360" y="4395960"/>
            <a:ext cx="396720" cy="2192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7" name="Group 267"/>
          <p:cNvGrpSpPr/>
          <p:nvPr/>
        </p:nvGrpSpPr>
        <p:grpSpPr>
          <a:xfrm>
            <a:off x="5458680" y="4353480"/>
            <a:ext cx="289080" cy="332280"/>
            <a:chOff x="5458680" y="4353480"/>
            <a:chExt cx="289080" cy="332280"/>
          </a:xfrm>
        </p:grpSpPr>
        <p:sp>
          <p:nvSpPr>
            <p:cNvPr id="948" name="CustomShape 268"/>
            <p:cNvSpPr/>
            <p:nvPr/>
          </p:nvSpPr>
          <p:spPr>
            <a:xfrm>
              <a:off x="5507640" y="4353480"/>
              <a:ext cx="87840" cy="1231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269"/>
            <p:cNvSpPr/>
            <p:nvPr/>
          </p:nvSpPr>
          <p:spPr>
            <a:xfrm>
              <a:off x="5458680" y="4450320"/>
              <a:ext cx="70200" cy="97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270"/>
            <p:cNvSpPr/>
            <p:nvPr/>
          </p:nvSpPr>
          <p:spPr>
            <a:xfrm>
              <a:off x="5614560" y="4355280"/>
              <a:ext cx="87840" cy="1209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271"/>
            <p:cNvSpPr/>
            <p:nvPr/>
          </p:nvSpPr>
          <p:spPr>
            <a:xfrm>
              <a:off x="5675040" y="4453560"/>
              <a:ext cx="72720" cy="96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272"/>
            <p:cNvSpPr/>
            <p:nvPr/>
          </p:nvSpPr>
          <p:spPr>
            <a:xfrm>
              <a:off x="5493960" y="4478400"/>
              <a:ext cx="220320" cy="2073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3" name="Group 273"/>
          <p:cNvGrpSpPr/>
          <p:nvPr/>
        </p:nvGrpSpPr>
        <p:grpSpPr>
          <a:xfrm>
            <a:off x="6268320" y="2106360"/>
            <a:ext cx="432360" cy="420840"/>
            <a:chOff x="6268320" y="2106360"/>
            <a:chExt cx="432360" cy="420840"/>
          </a:xfrm>
        </p:grpSpPr>
        <p:sp>
          <p:nvSpPr>
            <p:cNvPr id="954" name="CustomShape 274"/>
            <p:cNvSpPr/>
            <p:nvPr/>
          </p:nvSpPr>
          <p:spPr>
            <a:xfrm>
              <a:off x="6268320" y="210636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275"/>
            <p:cNvSpPr/>
            <p:nvPr/>
          </p:nvSpPr>
          <p:spPr>
            <a:xfrm>
              <a:off x="6343920" y="217620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6" name="CustomShape 276"/>
          <p:cNvSpPr/>
          <p:nvPr/>
        </p:nvSpPr>
        <p:spPr>
          <a:xfrm>
            <a:off x="6462000" y="23421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7" name="Group 277"/>
          <p:cNvGrpSpPr/>
          <p:nvPr/>
        </p:nvGrpSpPr>
        <p:grpSpPr>
          <a:xfrm>
            <a:off x="7153200" y="2085480"/>
            <a:ext cx="432360" cy="420840"/>
            <a:chOff x="7153200" y="2085480"/>
            <a:chExt cx="432360" cy="420840"/>
          </a:xfrm>
        </p:grpSpPr>
        <p:sp>
          <p:nvSpPr>
            <p:cNvPr id="958" name="CustomShape 278"/>
            <p:cNvSpPr/>
            <p:nvPr/>
          </p:nvSpPr>
          <p:spPr>
            <a:xfrm>
              <a:off x="7153200" y="208548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279"/>
            <p:cNvSpPr/>
            <p:nvPr/>
          </p:nvSpPr>
          <p:spPr>
            <a:xfrm>
              <a:off x="7228800" y="21553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0" name="CustomShape 280"/>
          <p:cNvSpPr/>
          <p:nvPr/>
        </p:nvSpPr>
        <p:spPr>
          <a:xfrm>
            <a:off x="7347240" y="23216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1" name="Group 281"/>
          <p:cNvGrpSpPr/>
          <p:nvPr/>
        </p:nvGrpSpPr>
        <p:grpSpPr>
          <a:xfrm>
            <a:off x="6268680" y="2834640"/>
            <a:ext cx="1075680" cy="1047600"/>
            <a:chOff x="6268680" y="2834640"/>
            <a:chExt cx="1075680" cy="1047600"/>
          </a:xfrm>
        </p:grpSpPr>
        <p:sp>
          <p:nvSpPr>
            <p:cNvPr id="962" name="CustomShape 282"/>
            <p:cNvSpPr/>
            <p:nvPr/>
          </p:nvSpPr>
          <p:spPr>
            <a:xfrm>
              <a:off x="6268680" y="283464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chemeClr val="accent1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283"/>
            <p:cNvSpPr/>
            <p:nvPr/>
          </p:nvSpPr>
          <p:spPr>
            <a:xfrm>
              <a:off x="6456240" y="300852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chemeClr val="accent1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4" name="CustomShape 284"/>
          <p:cNvSpPr/>
          <p:nvPr/>
        </p:nvSpPr>
        <p:spPr>
          <a:xfrm>
            <a:off x="6750720" y="342180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chemeClr val="accent4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TextShape 28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D6251A4-FF01-423D-BABF-9414EB12DDD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66" name="TextShape 286"/>
          <p:cNvSpPr txBox="1"/>
          <p:nvPr/>
        </p:nvSpPr>
        <p:spPr>
          <a:xfrm>
            <a:off x="6248520" y="4223520"/>
            <a:ext cx="2437920" cy="5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Find more icons at </a:t>
            </a:r>
            <a:r>
              <a:rPr b="0" lang="en-US" sz="9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slidescarnival.com/extra-free-resources-icons-and-maps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463040" y="2401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580680" y="1352520"/>
            <a:ext cx="783180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Numbers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Floating point numbers {float32</a:t>
            </a: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 and float64}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Integers {uint8 , uint16 , uint32 , uint64 , int8 , int16 , int32 , and int64}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Strings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Rune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7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Boolean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DD54EC3-CFD9-4F7C-A23B-8A95FAF597D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CustomShape 1"/>
          <p:cNvSpPr/>
          <p:nvPr/>
        </p:nvSpPr>
        <p:spPr>
          <a:xfrm>
            <a:off x="960480" y="2374200"/>
            <a:ext cx="73270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Muli Light"/>
                <a:ea typeface="Muli Light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many more...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8" name="CustomShape 2"/>
          <p:cNvSpPr/>
          <p:nvPr/>
        </p:nvSpPr>
        <p:spPr>
          <a:xfrm>
            <a:off x="8013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1c232"/>
                </a:solidFill>
                <a:latin typeface="Arial"/>
                <a:ea typeface="Arial"/>
              </a:rPr>
              <a:t>😉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969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C29AA6A-49F4-4944-BB08-C5557E212E9A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70" name="TextShape 4"/>
          <p:cNvSpPr txBox="1"/>
          <p:nvPr/>
        </p:nvSpPr>
        <p:spPr>
          <a:xfrm>
            <a:off x="2429280" y="780120"/>
            <a:ext cx="6050880" cy="115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also use any emoji as an icon!</a:t>
            </a:r>
            <a:br/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And of course it resizes without losing quality.</a:t>
            </a:r>
            <a:br/>
            <a:br/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How? Follow Google instructions 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https://twitter.com/googledocs/status/730087240156643328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695;p41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>
            <a:noFill/>
          </a:ln>
        </p:spPr>
      </p:pic>
      <p:sp>
        <p:nvSpPr>
          <p:cNvPr id="972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73" name="Group 2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974" name="Group 3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975" name="CustomShape 4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6" name="CustomShape 5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7" name="Group 6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978" name="CustomShape 7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9" name="CustomShape 8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0" name="Group 9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981" name="CustomShape 1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82" name="CustomShape 11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3" name="Group 12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984" name="CustomShape 13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85" name="CustomShape 14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6" name="TextShape 1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546AB71-FC22-45C2-BD76-A9EF54AB441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580680" y="1352520"/>
            <a:ext cx="755748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Variable names use “CamelCase” convention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Go Conventions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36BBD17-95C4-4BB6-8044-B35489741E6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58" name="" descr=""/>
          <p:cNvPicPr/>
          <p:nvPr/>
        </p:nvPicPr>
        <p:blipFill>
          <a:blip r:embed="rId1"/>
          <a:stretch/>
        </p:blipFill>
        <p:spPr>
          <a:xfrm>
            <a:off x="2651760" y="2103120"/>
            <a:ext cx="3124800" cy="146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580680" y="1352520"/>
            <a:ext cx="755748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Limit scope as much as you can..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Go Conventions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123E3FF-6E51-4AE1-AA12-FE143A862E23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1945440" y="2103120"/>
            <a:ext cx="4638240" cy="22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580680" y="1352520"/>
            <a:ext cx="755748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Define multiple variables as follows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Go Conventions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7FAC564-74F1-4AA6-8271-082E98C1517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2194560" y="2282400"/>
            <a:ext cx="3904920" cy="14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685800" y="1341720"/>
            <a:ext cx="361692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Lexend Deca"/>
                <a:ea typeface="Lexend Deca"/>
              </a:rPr>
              <a:t>Hello!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685800" y="2302200"/>
            <a:ext cx="3616920" cy="149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I am Jayden Smith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I am here because I love to give presentations.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find me at @username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4803840" y="1040760"/>
            <a:ext cx="3676320" cy="30614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tretch>
              <a:fillRect l="0" t="30125" r="0" b="412250"/>
            </a:stretch>
          </a:blipFill>
          <a:ln>
            <a:noFill/>
          </a:ln>
          <a:effectLst>
            <a:outerShdw algn="bl" blurRad="257175" dir="5400000" dist="5724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2CA5160-C0DD-4E63-89BC-7F0B56F8124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1343880" y="866520"/>
            <a:ext cx="4185360" cy="369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Quotations are commonly printed as a means of inspiration and to invoke philosophical thoughts from the reader.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3267B93-9762-474A-938E-5CD255E1D1C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685800" y="1659600"/>
            <a:ext cx="42634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exend Deca"/>
                <a:ea typeface="Lexend Deca"/>
              </a:rPr>
              <a:t>1.</a:t>
            </a:r>
            <a:br/>
            <a:r>
              <a:rPr b="1" lang="en-US" sz="3600" spc="-1" strike="noStrike">
                <a:solidFill>
                  <a:srgbClr val="ffffff"/>
                </a:solidFill>
                <a:latin typeface="Lexend Deca"/>
                <a:ea typeface="Lexend Deca"/>
              </a:rPr>
              <a:t>Transition headline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685800" y="2916360"/>
            <a:ext cx="426348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Let’s start with the first set of slides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5" name="Google Shape;96;p17" descr=""/>
          <p:cNvPicPr/>
          <p:nvPr/>
        </p:nvPicPr>
        <p:blipFill>
          <a:blip r:embed="rId1"/>
          <a:stretch/>
        </p:blipFill>
        <p:spPr>
          <a:xfrm>
            <a:off x="5722560" y="2045160"/>
            <a:ext cx="2219040" cy="1159560"/>
          </a:xfrm>
          <a:prstGeom prst="rect">
            <a:avLst/>
          </a:prstGeom>
          <a:ln>
            <a:noFill/>
          </a:ln>
        </p:spPr>
      </p:pic>
      <p:pic>
        <p:nvPicPr>
          <p:cNvPr id="476" name="Google Shape;97;p17" descr=""/>
          <p:cNvPicPr/>
          <p:nvPr/>
        </p:nvPicPr>
        <p:blipFill>
          <a:blip r:embed="rId2"/>
          <a:stretch/>
        </p:blipFill>
        <p:spPr>
          <a:xfrm>
            <a:off x="5790600" y="2449080"/>
            <a:ext cx="145080" cy="422640"/>
          </a:xfrm>
          <a:prstGeom prst="rect">
            <a:avLst/>
          </a:prstGeom>
          <a:ln>
            <a:noFill/>
          </a:ln>
        </p:spPr>
      </p:pic>
      <p:pic>
        <p:nvPicPr>
          <p:cNvPr id="477" name="Google Shape;98;p17" descr=""/>
          <p:cNvPicPr/>
          <p:nvPr/>
        </p:nvPicPr>
        <p:blipFill>
          <a:blip r:embed="rId3"/>
          <a:stretch/>
        </p:blipFill>
        <p:spPr>
          <a:xfrm>
            <a:off x="6336720" y="1237680"/>
            <a:ext cx="1032480" cy="12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2019-11-08T00:30:09Z</dcterms:modified>
  <cp:revision>10</cp:revision>
  <dc:subject/>
  <dc:title/>
</cp:coreProperties>
</file>