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Layouts/slideLayout97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8.xml.rels" ContentType="application/vnd.openxmlformats-package.relationships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3.xml.rels" ContentType="application/vnd.openxmlformats-package.relationships+xml"/>
  <Override PartName="/ppt/slides/_rels/slide25.xml.rels" ContentType="application/vnd.openxmlformats-package.relationships+xml"/>
  <Override PartName="/ppt/slides/_rels/slide19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30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9.xml.rels" ContentType="application/vnd.openxmlformats-package.relationships+xml"/>
  <Override PartName="/ppt/slides/_rels/slide21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27.xml.rels" ContentType="application/vnd.openxmlformats-package.relationships+xml"/>
  <Override PartName="/ppt/slides/_rels/slide13.xml.rels" ContentType="application/vnd.openxmlformats-package.relationships+xml"/>
  <Override PartName="/ppt/slides/_rels/slide5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27.xml" ContentType="application/vnd.openxmlformats-officedocument.presentationml.slide+xml"/>
  <Override PartName="/ppt/_rels/presentation.xml.rels" ContentType="application/vnd.openxmlformats-package.relationships+xml"/>
  <Override PartName="/ppt/media/image47.png" ContentType="image/png"/>
  <Override PartName="/ppt/media/image46.png" ContentType="image/png"/>
  <Override PartName="/ppt/media/image45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44.png" ContentType="image/png"/>
  <Override PartName="/ppt/media/image36.jpeg" ContentType="image/jpeg"/>
  <Override PartName="/ppt/media/image38.png" ContentType="image/png"/>
  <Override PartName="/ppt/media/image35.jpeg" ContentType="image/jpeg"/>
  <Override PartName="/ppt/media/image28.png" ContentType="image/png"/>
  <Override PartName="/ppt/media/image34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23.png" ContentType="image/png"/>
  <Override PartName="/ppt/media/image8.png" ContentType="image/png"/>
  <Override PartName="/ppt/media/image58.png" ContentType="image/png"/>
  <Override PartName="/ppt/media/image39.png" ContentType="image/png"/>
  <Override PartName="/ppt/media/image16.png" ContentType="image/png"/>
  <Override PartName="/ppt/media/image17.png" ContentType="image/png"/>
  <Override PartName="/ppt/media/image50.png" ContentType="image/png"/>
  <Override PartName="/ppt/media/image18.png" ContentType="image/png"/>
  <Override PartName="/ppt/media/image60.png" ContentType="image/png"/>
  <Override PartName="/ppt/media/image27.png" ContentType="image/png"/>
  <Override PartName="/ppt/media/image19.png" ContentType="image/png"/>
  <Override PartName="/ppt/media/image12.png" ContentType="image/png"/>
  <Override PartName="/ppt/media/image61.png" ContentType="image/png"/>
  <Override PartName="/ppt/media/image15.png" ContentType="image/png"/>
  <Override PartName="/ppt/media/image49.png" ContentType="image/png"/>
  <Override PartName="/ppt/media/image14.png" ContentType="image/png"/>
  <Override PartName="/ppt/media/image48.png" ContentType="image/png"/>
  <Override PartName="/ppt/media/image63.png" ContentType="image/png"/>
  <Override PartName="/ppt/media/image10.png" ContentType="image/png"/>
  <Override PartName="/ppt/media/image13.png" ContentType="image/png"/>
  <Override PartName="/ppt/media/image62.png" ContentType="image/png"/>
  <Override PartName="/ppt/media/image29.png" ContentType="image/png"/>
  <Override PartName="/ppt/media/image55.png" ContentType="image/png"/>
  <Override PartName="/ppt/media/image5.png" ContentType="image/png"/>
  <Override PartName="/ppt/media/image20.png" ContentType="image/png"/>
  <Override PartName="/ppt/media/image4.png" ContentType="image/png"/>
  <Override PartName="/ppt/media/image54.png" ContentType="image/png"/>
  <Override PartName="/ppt/media/image53.png" ContentType="image/png"/>
  <Override PartName="/ppt/media/image3.png" ContentType="image/png"/>
  <Override PartName="/ppt/media/image21.png" ContentType="image/png"/>
  <Override PartName="/ppt/media/image6.png" ContentType="image/png"/>
  <Override PartName="/ppt/media/image56.png" ContentType="image/png"/>
  <Override PartName="/ppt/media/image51.png" ContentType="image/png"/>
  <Override PartName="/ppt/media/image1.png" ContentType="image/png"/>
  <Override PartName="/ppt/media/image22.png" ContentType="image/png"/>
  <Override PartName="/ppt/media/image7.png" ContentType="image/png"/>
  <Override PartName="/ppt/media/image57.png" ContentType="image/png"/>
  <Override PartName="/ppt/media/image52.png" ContentType="image/png"/>
  <Override PartName="/ppt/media/image2.png" ContentType="image/png"/>
  <Override PartName="/ppt/media/image37.png" ContentType="image/png"/>
  <Override PartName="/ppt/media/image11.png" ContentType="image/png"/>
  <Override PartName="/ppt/media/image59.png" ContentType="image/png"/>
  <Override PartName="/ppt/media/image9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30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slideMaster6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6.xml" ContentType="application/vnd.openxmlformats-officedocument.theme+xml"/>
  <Override PartName="/ppt/theme/theme10.xml" ContentType="application/vnd.openxmlformats-officedocument.theme+xml"/>
  <Override PartName="/ppt/theme/theme7.xml" ContentType="application/vnd.openxmlformats-officedocument.theme+xml"/>
  <Override PartName="/ppt/theme/theme11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4" r:id="rId41"/>
    <p:sldId id="285" r:id="rId42"/>
    <p:sldId id="286" r:id="rId43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Relationship Id="rId33" Type="http://schemas.openxmlformats.org/officeDocument/2006/relationships/slide" Target="slides/slide21.xml"/><Relationship Id="rId34" Type="http://schemas.openxmlformats.org/officeDocument/2006/relationships/slide" Target="slides/slide22.xml"/><Relationship Id="rId35" Type="http://schemas.openxmlformats.org/officeDocument/2006/relationships/slide" Target="slides/slide23.xml"/><Relationship Id="rId36" Type="http://schemas.openxmlformats.org/officeDocument/2006/relationships/slide" Target="slides/slide24.xml"/><Relationship Id="rId37" Type="http://schemas.openxmlformats.org/officeDocument/2006/relationships/slide" Target="slides/slide25.xml"/><Relationship Id="rId38" Type="http://schemas.openxmlformats.org/officeDocument/2006/relationships/slide" Target="slides/slide26.xml"/><Relationship Id="rId39" Type="http://schemas.openxmlformats.org/officeDocument/2006/relationships/slide" Target="slides/slide27.xml"/><Relationship Id="rId40" Type="http://schemas.openxmlformats.org/officeDocument/2006/relationships/slide" Target="slides/slide28.xml"/><Relationship Id="rId41" Type="http://schemas.openxmlformats.org/officeDocument/2006/relationships/slide" Target="slides/slide29.xml"/><Relationship Id="rId42" Type="http://schemas.openxmlformats.org/officeDocument/2006/relationships/slide" Target="slides/slide30.xml"/><Relationship Id="rId43" Type="http://schemas.openxmlformats.org/officeDocument/2006/relationships/slide" Target="slides/slide3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113.xml"/><Relationship Id="rId8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17.xml"/><Relationship Id="rId12" Type="http://schemas.openxmlformats.org/officeDocument/2006/relationships/slideLayout" Target="../slideLayouts/slideLayout118.xml"/><Relationship Id="rId13" Type="http://schemas.openxmlformats.org/officeDocument/2006/relationships/slideLayout" Target="../slideLayouts/slideLayout119.xml"/><Relationship Id="rId14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5.xml"/><Relationship Id="rId8" Type="http://schemas.openxmlformats.org/officeDocument/2006/relationships/slideLayout" Target="../slideLayouts/slideLayout126.xml"/><Relationship Id="rId9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28.xml"/><Relationship Id="rId11" Type="http://schemas.openxmlformats.org/officeDocument/2006/relationships/slideLayout" Target="../slideLayouts/slideLayout129.xml"/><Relationship Id="rId12" Type="http://schemas.openxmlformats.org/officeDocument/2006/relationships/slideLayout" Target="../slideLayouts/slideLayout130.xml"/><Relationship Id="rId13" Type="http://schemas.openxmlformats.org/officeDocument/2006/relationships/slideLayout" Target="../slideLayouts/slideLayout131.xml"/><Relationship Id="rId14" Type="http://schemas.openxmlformats.org/officeDocument/2006/relationships/slideLayout" Target="../slideLayouts/slideLayout13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9.xml"/><Relationship Id="rId8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101.xml"/><Relationship Id="rId8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104.xml"/><Relationship Id="rId11" Type="http://schemas.openxmlformats.org/officeDocument/2006/relationships/slideLayout" Target="../slideLayouts/slideLayout105.xml"/><Relationship Id="rId12" Type="http://schemas.openxmlformats.org/officeDocument/2006/relationships/slideLayout" Target="../slideLayouts/slideLayout106.xml"/><Relationship Id="rId13" Type="http://schemas.openxmlformats.org/officeDocument/2006/relationships/slideLayout" Target="../slideLayouts/slideLayout107.xml"/><Relationship Id="rId14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10;p2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85800" y="1991880"/>
            <a:ext cx="4538520" cy="1159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li</a:t>
            </a:r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k </a:t>
            </a:r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di</a:t>
            </a:r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th</a:t>
            </a:r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tit</a:t>
            </a:r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le </a:t>
            </a:r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te</a:t>
            </a:r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xt </a:t>
            </a:r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fo</a:t>
            </a:r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at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41;p8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580680" y="205920"/>
            <a:ext cx="6014160" cy="8571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2"/>
          <p:cNvSpPr>
            <a:spLocks noGrp="1"/>
          </p:cNvSpPr>
          <p:nvPr>
            <p:ph type="sldNum"/>
          </p:nvPr>
        </p:nvSpPr>
        <p:spPr>
          <a:xfrm>
            <a:off x="8480520" y="4749840"/>
            <a:ext cx="548280" cy="39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F7623D7B-54C3-43C8-94A6-FA55B1496AA4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36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" name="Google Shape;49;p10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403" name="PlaceHolder 1"/>
          <p:cNvSpPr>
            <a:spLocks noGrp="1"/>
          </p:cNvSpPr>
          <p:nvPr>
            <p:ph type="sldNum"/>
          </p:nvPr>
        </p:nvSpPr>
        <p:spPr>
          <a:xfrm>
            <a:off x="8480520" y="4749840"/>
            <a:ext cx="548280" cy="39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682276D7-37CA-4E76-A8D3-C3598851E1A7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28;p6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80680" y="205920"/>
            <a:ext cx="6014160" cy="8571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80680" y="1352520"/>
            <a:ext cx="2840760" cy="3154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6000">
              <a:spcBef>
                <a:spcPts val="1417"/>
              </a:spcBef>
              <a:buClr>
                <a:srgbClr val="000000"/>
              </a:buClr>
              <a:buFont typeface="OpenSymbol" charset="2"/>
              <a:buAutoNum type="arabicParenR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Font typeface="OpenSymbol" charset="2"/>
              <a:buAutoNum type="arabicParenR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Font typeface="OpenSymbol" charset="2"/>
              <a:buAutoNum type="arabicParenR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Font typeface="OpenSymbol" charset="2"/>
              <a:buAutoNum type="arabicParenR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Font typeface="OpenSymbol" charset="2"/>
              <a:buAutoNum type="arabicParenR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Font typeface="OpenSymbol" charset="2"/>
              <a:buAutoNum type="arabicParenR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Font typeface="OpenSymbol" charset="2"/>
              <a:buAutoNum type="arabicParenR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754080" y="1352520"/>
            <a:ext cx="2840760" cy="3154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6000">
              <a:spcBef>
                <a:spcPts val="1417"/>
              </a:spcBef>
              <a:buClr>
                <a:srgbClr val="000000"/>
              </a:buClr>
              <a:buFont typeface="OpenSymbol" charset="2"/>
              <a:buAutoNum type="arabicParenR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Font typeface="OpenSymbol" charset="2"/>
              <a:buAutoNum type="arabicParenR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Font typeface="OpenSymbol" charset="2"/>
              <a:buAutoNum type="arabicParenR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Font typeface="OpenSymbol" charset="2"/>
              <a:buAutoNum type="arabicParenR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Font typeface="OpenSymbol" charset="2"/>
              <a:buAutoNum type="arabicParenR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Font typeface="OpenSymbol" charset="2"/>
              <a:buAutoNum type="arabicParenR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Font typeface="OpenSymbol" charset="2"/>
              <a:buAutoNum type="arabicParenR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sldNum"/>
          </p:nvPr>
        </p:nvSpPr>
        <p:spPr>
          <a:xfrm>
            <a:off x="8480520" y="4749840"/>
            <a:ext cx="548280" cy="39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1C1D4EC7-0A76-4C9B-825E-0533650F4C1E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52;p11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81" name="PlaceHolder 1"/>
          <p:cNvSpPr>
            <a:spLocks noGrp="1"/>
          </p:cNvSpPr>
          <p:nvPr>
            <p:ph type="sldNum"/>
          </p:nvPr>
        </p:nvSpPr>
        <p:spPr>
          <a:xfrm>
            <a:off x="8480520" y="4749840"/>
            <a:ext cx="548280" cy="39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9C55F076-D727-40BD-8AE7-0777A5CA3AED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7;p4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121" name="CustomShape 1"/>
          <p:cNvSpPr/>
          <p:nvPr/>
        </p:nvSpPr>
        <p:spPr>
          <a:xfrm>
            <a:off x="42480" y="42480"/>
            <a:ext cx="1999800" cy="1999800"/>
          </a:xfrm>
          <a:prstGeom prst="ellipse">
            <a:avLst/>
          </a:prstGeom>
          <a:gradFill rotWithShape="0">
            <a:gsLst>
              <a:gs pos="0">
                <a:srgbClr val="00ffff"/>
              </a:gs>
              <a:gs pos="73000">
                <a:srgbClr val="00ffff"/>
              </a:gs>
              <a:gs pos="100000">
                <a:srgbClr val="00ffff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1343880" y="866520"/>
            <a:ext cx="4185360" cy="3693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826560" y="656280"/>
            <a:ext cx="613440" cy="65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7200" spc="-1" strike="noStrike">
                <a:solidFill>
                  <a:srgbClr val="ffffff"/>
                </a:solidFill>
                <a:latin typeface="Muli ExtraBold"/>
                <a:ea typeface="Muli ExtraBold"/>
              </a:rPr>
              <a:t>“</a:t>
            </a:r>
            <a:endParaRPr b="0" lang="en-US" sz="7200" spc="-1" strike="noStrike"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sldNum"/>
          </p:nvPr>
        </p:nvSpPr>
        <p:spPr>
          <a:xfrm>
            <a:off x="8480520" y="4749840"/>
            <a:ext cx="548280" cy="39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0FA3953C-9165-48D4-8719-784D2011599F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3;p3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85800" y="1659600"/>
            <a:ext cx="4263480" cy="1159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3;p5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80680" y="205920"/>
            <a:ext cx="6014160" cy="8571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580680" y="1352520"/>
            <a:ext cx="6014160" cy="3161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sldNum"/>
          </p:nvPr>
        </p:nvSpPr>
        <p:spPr>
          <a:xfrm>
            <a:off x="8480520" y="4749840"/>
            <a:ext cx="548280" cy="39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4B40AFE5-C70F-4320-9C63-33DA91D67F11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sldNum"/>
          </p:nvPr>
        </p:nvSpPr>
        <p:spPr>
          <a:xfrm>
            <a:off x="8480520" y="4749840"/>
            <a:ext cx="548280" cy="39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B65D572A-5B70-4F8E-8EE0-F5F4DFF43C65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34;p7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580680" y="205920"/>
            <a:ext cx="6405120" cy="8571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580680" y="1352520"/>
            <a:ext cx="2005560" cy="3201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body"/>
          </p:nvPr>
        </p:nvSpPr>
        <p:spPr>
          <a:xfrm>
            <a:off x="2780280" y="1352520"/>
            <a:ext cx="2005560" cy="3201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4"/>
          <p:cNvSpPr>
            <a:spLocks noGrp="1"/>
          </p:cNvSpPr>
          <p:nvPr>
            <p:ph type="body"/>
          </p:nvPr>
        </p:nvSpPr>
        <p:spPr>
          <a:xfrm>
            <a:off x="4980240" y="1352520"/>
            <a:ext cx="2005560" cy="3201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5"/>
          <p:cNvSpPr>
            <a:spLocks noGrp="1"/>
          </p:cNvSpPr>
          <p:nvPr>
            <p:ph type="sldNum"/>
          </p:nvPr>
        </p:nvSpPr>
        <p:spPr>
          <a:xfrm>
            <a:off x="8480520" y="4749840"/>
            <a:ext cx="548280" cy="39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4B366924-4C5C-4193-8A67-C09ED49243EE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45;p9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323" name="PlaceHolder 1"/>
          <p:cNvSpPr>
            <a:spLocks noGrp="1"/>
          </p:cNvSpPr>
          <p:nvPr>
            <p:ph type="body"/>
          </p:nvPr>
        </p:nvSpPr>
        <p:spPr>
          <a:xfrm>
            <a:off x="580680" y="4406400"/>
            <a:ext cx="6135480" cy="519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sldNum"/>
          </p:nvPr>
        </p:nvSpPr>
        <p:spPr>
          <a:xfrm>
            <a:off x="8480520" y="4749840"/>
            <a:ext cx="548280" cy="39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0543F668-E6DF-4642-A692-5B8514E542D3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9" Type="http://schemas.openxmlformats.org/officeDocument/2006/relationships/image" Target="../media/image32.png"/><Relationship Id="rId10" Type="http://schemas.openxmlformats.org/officeDocument/2006/relationships/image" Target="../media/image33.png"/><Relationship Id="rId11" Type="http://schemas.openxmlformats.org/officeDocument/2006/relationships/image" Target="../media/image34.png"/><Relationship Id="rId12" Type="http://schemas.openxmlformats.org/officeDocument/2006/relationships/slideLayout" Target="../slideLayouts/slideLayout7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5.jpeg"/><Relationship Id="rId2" Type="http://schemas.openxmlformats.org/officeDocument/2006/relationships/slideLayout" Target="../slideLayouts/slideLayout6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6.jpeg"/><Relationship Id="rId2" Type="http://schemas.openxmlformats.org/officeDocument/2006/relationships/slideLayout" Target="../slideLayouts/slideLayout6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://www.google.com/sheets/about/" TargetMode="External"/><Relationship Id="rId2" Type="http://schemas.openxmlformats.org/officeDocument/2006/relationships/image" Target="../media/image37.png"/><Relationship Id="rId3" Type="http://schemas.openxmlformats.org/officeDocument/2006/relationships/slideLayout" Target="../slideLayouts/slideLayout9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8" Type="http://schemas.openxmlformats.org/officeDocument/2006/relationships/slideLayout" Target="../slideLayouts/slideLayout1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slideLayout" Target="../slideLayouts/slideLayout12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hyperlink" Target="http://www.slidescarnival.com/?utm_source=template" TargetMode="External"/><Relationship Id="rId2" Type="http://schemas.openxmlformats.org/officeDocument/2006/relationships/hyperlink" Target="http://unsplash.com/&amp;utm_source=slidescarnival" TargetMode="External"/><Relationship Id="rId3" Type="http://schemas.openxmlformats.org/officeDocument/2006/relationships/slideLayout" Target="../slideLayouts/slideLayout6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hyperlink" Target="https://www.lexend.com/" TargetMode="External"/><Relationship Id="rId2" Type="http://schemas.openxmlformats.org/officeDocument/2006/relationships/hyperlink" Target="https://www.fontsquirrel.com/fonts/muli" TargetMode="External"/><Relationship Id="rId3" Type="http://schemas.openxmlformats.org/officeDocument/2006/relationships/slideLayout" Target="../slideLayouts/slideLayout6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7" Type="http://schemas.openxmlformats.org/officeDocument/2006/relationships/image" Target="../media/image53.png"/><Relationship Id="rId8" Type="http://schemas.openxmlformats.org/officeDocument/2006/relationships/image" Target="../media/image54.png"/><Relationship Id="rId9" Type="http://schemas.openxmlformats.org/officeDocument/2006/relationships/image" Target="../media/image55.png"/><Relationship Id="rId10" Type="http://schemas.openxmlformats.org/officeDocument/2006/relationships/image" Target="../media/image56.png"/><Relationship Id="rId11" Type="http://schemas.openxmlformats.org/officeDocument/2006/relationships/image" Target="../media/image57.png"/><Relationship Id="rId12" Type="http://schemas.openxmlformats.org/officeDocument/2006/relationships/image" Target="../media/image58.png"/><Relationship Id="rId13" Type="http://schemas.openxmlformats.org/officeDocument/2006/relationships/image" Target="../media/image59.png"/><Relationship Id="rId14" Type="http://schemas.openxmlformats.org/officeDocument/2006/relationships/image" Target="../media/image60.png"/><Relationship Id="rId15" Type="http://schemas.openxmlformats.org/officeDocument/2006/relationships/image" Target="../media/image61.png"/><Relationship Id="rId16" Type="http://schemas.openxmlformats.org/officeDocument/2006/relationships/image" Target="../media/image62.png"/><Relationship Id="rId17" Type="http://schemas.openxmlformats.org/officeDocument/2006/relationships/slideLayout" Target="../slideLayouts/slideLayout7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slideLayout" Target="../slideLayouts/slideLayout7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hyperlink" Target="https://twitter.com/googledocs/status/730087240156643328" TargetMode="External"/><Relationship Id="rId2" Type="http://schemas.openxmlformats.org/officeDocument/2006/relationships/slideLayout" Target="../slideLayouts/slideLayout7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63.png"/><Relationship Id="rId2" Type="http://schemas.openxmlformats.org/officeDocument/2006/relationships/slideLayout" Target="../slideLayouts/slideLayout7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TextShape 1"/>
          <p:cNvSpPr txBox="1"/>
          <p:nvPr/>
        </p:nvSpPr>
        <p:spPr>
          <a:xfrm>
            <a:off x="685800" y="1991880"/>
            <a:ext cx="4538520" cy="1159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5000" spc="-1" strike="noStrike">
                <a:solidFill>
                  <a:srgbClr val="ffffff"/>
                </a:solidFill>
                <a:latin typeface="Lexend Deca"/>
                <a:ea typeface="Lexend Deca"/>
              </a:rPr>
              <a:t>Types and Variables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43" name="Google Shape;61;p13" descr=""/>
          <p:cNvPicPr/>
          <p:nvPr/>
        </p:nvPicPr>
        <p:blipFill>
          <a:blip r:embed="rId1"/>
          <a:stretch/>
        </p:blipFill>
        <p:spPr>
          <a:xfrm>
            <a:off x="5894640" y="1050840"/>
            <a:ext cx="1782360" cy="2031480"/>
          </a:xfrm>
          <a:prstGeom prst="rect">
            <a:avLst/>
          </a:prstGeom>
          <a:ln>
            <a:noFill/>
          </a:ln>
        </p:spPr>
      </p:pic>
      <p:pic>
        <p:nvPicPr>
          <p:cNvPr id="444" name="Google Shape;62;p13" descr=""/>
          <p:cNvPicPr/>
          <p:nvPr/>
        </p:nvPicPr>
        <p:blipFill>
          <a:blip r:embed="rId2"/>
          <a:stretch/>
        </p:blipFill>
        <p:spPr>
          <a:xfrm>
            <a:off x="5320800" y="378360"/>
            <a:ext cx="662040" cy="726120"/>
          </a:xfrm>
          <a:prstGeom prst="rect">
            <a:avLst/>
          </a:prstGeom>
          <a:ln>
            <a:noFill/>
          </a:ln>
        </p:spPr>
      </p:pic>
      <p:pic>
        <p:nvPicPr>
          <p:cNvPr id="445" name="Google Shape;63;p13" descr=""/>
          <p:cNvPicPr/>
          <p:nvPr/>
        </p:nvPicPr>
        <p:blipFill>
          <a:blip r:embed="rId3"/>
          <a:stretch/>
        </p:blipFill>
        <p:spPr>
          <a:xfrm>
            <a:off x="7593840" y="884520"/>
            <a:ext cx="481680" cy="524880"/>
          </a:xfrm>
          <a:prstGeom prst="rect">
            <a:avLst/>
          </a:prstGeom>
          <a:ln>
            <a:noFill/>
          </a:ln>
        </p:spPr>
      </p:pic>
      <p:pic>
        <p:nvPicPr>
          <p:cNvPr id="446" name="Google Shape;64;p13" descr=""/>
          <p:cNvPicPr/>
          <p:nvPr/>
        </p:nvPicPr>
        <p:blipFill>
          <a:blip r:embed="rId4"/>
          <a:stretch/>
        </p:blipFill>
        <p:spPr>
          <a:xfrm>
            <a:off x="5621760" y="4034520"/>
            <a:ext cx="585720" cy="685800"/>
          </a:xfrm>
          <a:prstGeom prst="rect">
            <a:avLst/>
          </a:prstGeom>
          <a:ln>
            <a:noFill/>
          </a:ln>
        </p:spPr>
      </p:pic>
      <p:pic>
        <p:nvPicPr>
          <p:cNvPr id="447" name="Google Shape;65;p13" descr=""/>
          <p:cNvPicPr/>
          <p:nvPr/>
        </p:nvPicPr>
        <p:blipFill>
          <a:blip r:embed="rId5"/>
          <a:stretch/>
        </p:blipFill>
        <p:spPr>
          <a:xfrm>
            <a:off x="8404560" y="3624480"/>
            <a:ext cx="321480" cy="448200"/>
          </a:xfrm>
          <a:prstGeom prst="rect">
            <a:avLst/>
          </a:prstGeom>
          <a:ln>
            <a:noFill/>
          </a:ln>
        </p:spPr>
      </p:pic>
      <p:pic>
        <p:nvPicPr>
          <p:cNvPr id="448" name="Google Shape;66;p13" descr=""/>
          <p:cNvPicPr/>
          <p:nvPr/>
        </p:nvPicPr>
        <p:blipFill>
          <a:blip r:embed="rId6"/>
          <a:stretch/>
        </p:blipFill>
        <p:spPr>
          <a:xfrm>
            <a:off x="8664480" y="3758040"/>
            <a:ext cx="321480" cy="448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8" name="Google Shape;110;p19" descr=""/>
          <p:cNvPicPr/>
          <p:nvPr/>
        </p:nvPicPr>
        <p:blipFill>
          <a:blip r:embed="rId1"/>
          <a:stretch/>
        </p:blipFill>
        <p:spPr>
          <a:xfrm>
            <a:off x="5210280" y="2211120"/>
            <a:ext cx="2017080" cy="1208880"/>
          </a:xfrm>
          <a:prstGeom prst="rect">
            <a:avLst/>
          </a:prstGeom>
          <a:ln>
            <a:noFill/>
          </a:ln>
        </p:spPr>
      </p:pic>
      <p:sp>
        <p:nvSpPr>
          <p:cNvPr id="479" name="TextShape 1"/>
          <p:cNvSpPr txBox="1"/>
          <p:nvPr/>
        </p:nvSpPr>
        <p:spPr>
          <a:xfrm>
            <a:off x="685800" y="1032840"/>
            <a:ext cx="3332520" cy="1980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latin typeface="Lexend Deca"/>
                <a:ea typeface="Lexend Deca"/>
              </a:rPr>
              <a:t>Big concept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0" name="TextShape 2"/>
          <p:cNvSpPr txBox="1"/>
          <p:nvPr/>
        </p:nvSpPr>
        <p:spPr>
          <a:xfrm>
            <a:off x="685800" y="3013200"/>
            <a:ext cx="3332520" cy="109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Muli Light"/>
                <a:ea typeface="Muli Light"/>
              </a:rPr>
              <a:t>Bring the attention of your audience over a key concept using icons or illustrations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1" name="TextShape 3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5B9600D6-E701-4628-9671-4E9FC6032E71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  <p:pic>
        <p:nvPicPr>
          <p:cNvPr id="482" name="Google Shape;114;p19" descr=""/>
          <p:cNvPicPr/>
          <p:nvPr/>
        </p:nvPicPr>
        <p:blipFill>
          <a:blip r:embed="rId2"/>
          <a:stretch/>
        </p:blipFill>
        <p:spPr>
          <a:xfrm>
            <a:off x="4386960" y="1434600"/>
            <a:ext cx="481680" cy="554760"/>
          </a:xfrm>
          <a:prstGeom prst="rect">
            <a:avLst/>
          </a:prstGeom>
          <a:ln>
            <a:noFill/>
          </a:ln>
        </p:spPr>
      </p:pic>
      <p:pic>
        <p:nvPicPr>
          <p:cNvPr id="483" name="Google Shape;115;p19" descr=""/>
          <p:cNvPicPr/>
          <p:nvPr/>
        </p:nvPicPr>
        <p:blipFill>
          <a:blip r:embed="rId3"/>
          <a:stretch/>
        </p:blipFill>
        <p:spPr>
          <a:xfrm>
            <a:off x="4569840" y="1556280"/>
            <a:ext cx="481680" cy="554760"/>
          </a:xfrm>
          <a:prstGeom prst="rect">
            <a:avLst/>
          </a:prstGeom>
          <a:ln>
            <a:noFill/>
          </a:ln>
        </p:spPr>
      </p:pic>
      <p:pic>
        <p:nvPicPr>
          <p:cNvPr id="484" name="Google Shape;116;p19" descr=""/>
          <p:cNvPicPr/>
          <p:nvPr/>
        </p:nvPicPr>
        <p:blipFill>
          <a:blip r:embed="rId4"/>
          <a:stretch/>
        </p:blipFill>
        <p:spPr>
          <a:xfrm>
            <a:off x="5654160" y="2170080"/>
            <a:ext cx="1110960" cy="961560"/>
          </a:xfrm>
          <a:prstGeom prst="rect">
            <a:avLst/>
          </a:prstGeom>
          <a:ln>
            <a:noFill/>
          </a:ln>
        </p:spPr>
      </p:pic>
      <p:pic>
        <p:nvPicPr>
          <p:cNvPr id="485" name="Google Shape;117;p19" descr=""/>
          <p:cNvPicPr/>
          <p:nvPr/>
        </p:nvPicPr>
        <p:blipFill>
          <a:blip r:embed="rId5"/>
          <a:stretch/>
        </p:blipFill>
        <p:spPr>
          <a:xfrm>
            <a:off x="5654160" y="1777680"/>
            <a:ext cx="1110960" cy="961560"/>
          </a:xfrm>
          <a:prstGeom prst="rect">
            <a:avLst/>
          </a:prstGeom>
          <a:ln>
            <a:noFill/>
          </a:ln>
        </p:spPr>
      </p:pic>
      <p:pic>
        <p:nvPicPr>
          <p:cNvPr id="486" name="Google Shape;118;p19" descr=""/>
          <p:cNvPicPr/>
          <p:nvPr/>
        </p:nvPicPr>
        <p:blipFill>
          <a:blip r:embed="rId6"/>
          <a:stretch/>
        </p:blipFill>
        <p:spPr>
          <a:xfrm>
            <a:off x="5586840" y="756360"/>
            <a:ext cx="1245240" cy="799560"/>
          </a:xfrm>
          <a:prstGeom prst="rect">
            <a:avLst/>
          </a:prstGeom>
          <a:ln>
            <a:noFill/>
          </a:ln>
        </p:spPr>
      </p:pic>
      <p:pic>
        <p:nvPicPr>
          <p:cNvPr id="487" name="Google Shape;119;p19" descr=""/>
          <p:cNvPicPr/>
          <p:nvPr/>
        </p:nvPicPr>
        <p:blipFill>
          <a:blip r:embed="rId7"/>
          <a:stretch/>
        </p:blipFill>
        <p:spPr>
          <a:xfrm>
            <a:off x="7380360" y="1666800"/>
            <a:ext cx="848160" cy="554760"/>
          </a:xfrm>
          <a:prstGeom prst="rect">
            <a:avLst/>
          </a:prstGeom>
          <a:ln>
            <a:noFill/>
          </a:ln>
        </p:spPr>
      </p:pic>
      <p:sp>
        <p:nvSpPr>
          <p:cNvPr id="488" name="CustomShape 4"/>
          <p:cNvSpPr/>
          <p:nvPr/>
        </p:nvSpPr>
        <p:spPr>
          <a:xfrm>
            <a:off x="6958800" y="3257280"/>
            <a:ext cx="663840" cy="383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19080">
            <a:solidFill>
              <a:schemeClr val="accent3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9" name="CustomShape 5"/>
          <p:cNvSpPr/>
          <p:nvPr/>
        </p:nvSpPr>
        <p:spPr>
          <a:xfrm>
            <a:off x="4910400" y="2035080"/>
            <a:ext cx="559440" cy="32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19080">
            <a:solidFill>
              <a:schemeClr val="accent6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90" name="Google Shape;122;p19" descr=""/>
          <p:cNvPicPr/>
          <p:nvPr/>
        </p:nvPicPr>
        <p:blipFill>
          <a:blip r:embed="rId8"/>
          <a:stretch/>
        </p:blipFill>
        <p:spPr>
          <a:xfrm>
            <a:off x="7702920" y="1370880"/>
            <a:ext cx="190440" cy="554760"/>
          </a:xfrm>
          <a:prstGeom prst="rect">
            <a:avLst/>
          </a:prstGeom>
          <a:ln>
            <a:noFill/>
          </a:ln>
        </p:spPr>
      </p:pic>
      <p:sp>
        <p:nvSpPr>
          <p:cNvPr id="491" name="CustomShape 6"/>
          <p:cNvSpPr/>
          <p:nvPr/>
        </p:nvSpPr>
        <p:spPr>
          <a:xfrm flipH="1">
            <a:off x="4636800" y="3180960"/>
            <a:ext cx="936360" cy="54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19080">
            <a:solidFill>
              <a:schemeClr val="accent3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2" name="CustomShape 7"/>
          <p:cNvSpPr/>
          <p:nvPr/>
        </p:nvSpPr>
        <p:spPr>
          <a:xfrm flipH="1">
            <a:off x="6910200" y="2111400"/>
            <a:ext cx="559440" cy="32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19080">
            <a:solidFill>
              <a:schemeClr val="accent1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93" name="Google Shape;125;p19" descr=""/>
          <p:cNvPicPr/>
          <p:nvPr/>
        </p:nvPicPr>
        <p:blipFill>
          <a:blip r:embed="rId9"/>
          <a:stretch/>
        </p:blipFill>
        <p:spPr>
          <a:xfrm>
            <a:off x="4422960" y="2733120"/>
            <a:ext cx="1019160" cy="1121760"/>
          </a:xfrm>
          <a:prstGeom prst="rect">
            <a:avLst/>
          </a:prstGeom>
          <a:ln>
            <a:noFill/>
          </a:ln>
        </p:spPr>
      </p:pic>
      <p:pic>
        <p:nvPicPr>
          <p:cNvPr id="494" name="Google Shape;126;p19" descr=""/>
          <p:cNvPicPr/>
          <p:nvPr/>
        </p:nvPicPr>
        <p:blipFill>
          <a:blip r:embed="rId10"/>
          <a:stretch/>
        </p:blipFill>
        <p:spPr>
          <a:xfrm>
            <a:off x="7660800" y="3287880"/>
            <a:ext cx="429840" cy="598680"/>
          </a:xfrm>
          <a:prstGeom prst="rect">
            <a:avLst/>
          </a:prstGeom>
          <a:ln>
            <a:noFill/>
          </a:ln>
        </p:spPr>
      </p:pic>
      <p:pic>
        <p:nvPicPr>
          <p:cNvPr id="495" name="Google Shape;127;p19" descr=""/>
          <p:cNvPicPr/>
          <p:nvPr/>
        </p:nvPicPr>
        <p:blipFill>
          <a:blip r:embed="rId11"/>
          <a:stretch/>
        </p:blipFill>
        <p:spPr>
          <a:xfrm>
            <a:off x="8034120" y="3448440"/>
            <a:ext cx="429840" cy="598680"/>
          </a:xfrm>
          <a:prstGeom prst="rect">
            <a:avLst/>
          </a:prstGeom>
          <a:ln>
            <a:noFill/>
          </a:ln>
        </p:spPr>
      </p:pic>
      <p:sp>
        <p:nvSpPr>
          <p:cNvPr id="496" name="CustomShape 8"/>
          <p:cNvSpPr/>
          <p:nvPr/>
        </p:nvSpPr>
        <p:spPr>
          <a:xfrm>
            <a:off x="6114240" y="1645200"/>
            <a:ext cx="190440" cy="476280"/>
          </a:xfrm>
          <a:prstGeom prst="upDown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00ffff"/>
              </a:gs>
              <a:gs pos="100000">
                <a:srgbClr val="00ffff">
                  <a:alpha val="0"/>
                </a:srgb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TextShape 1"/>
          <p:cNvSpPr txBox="1"/>
          <p:nvPr/>
        </p:nvSpPr>
        <p:spPr>
          <a:xfrm>
            <a:off x="580680" y="205920"/>
            <a:ext cx="6405120" cy="857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Lexend Deca"/>
                <a:ea typeface="Lexend Deca"/>
              </a:rPr>
              <a:t>In two or three columns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8" name="TextShape 2"/>
          <p:cNvSpPr txBox="1"/>
          <p:nvPr/>
        </p:nvSpPr>
        <p:spPr>
          <a:xfrm>
            <a:off x="580680" y="1352520"/>
            <a:ext cx="2005560" cy="3201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1" lang="en-US" sz="1600" spc="-1" strike="noStrike">
                <a:solidFill>
                  <a:srgbClr val="ffffff"/>
                </a:solidFill>
                <a:latin typeface="Muli Light"/>
                <a:ea typeface="Muli Light"/>
              </a:rPr>
              <a:t>Yellow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1600" spc="-1" strike="noStrike">
                <a:solidFill>
                  <a:srgbClr val="ffffff"/>
                </a:solidFill>
                <a:latin typeface="Muli Light"/>
                <a:ea typeface="Muli Light"/>
              </a:rPr>
              <a:t>Is the color of gold, butter and ripe lemons. In the spectrum of visible light, yellow is found between green and orange.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9" name="TextShape 3"/>
          <p:cNvSpPr txBox="1"/>
          <p:nvPr/>
        </p:nvSpPr>
        <p:spPr>
          <a:xfrm>
            <a:off x="2780280" y="1352520"/>
            <a:ext cx="2005560" cy="3201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1" lang="en-US" sz="1600" spc="-1" strike="noStrike">
                <a:solidFill>
                  <a:srgbClr val="ffffff"/>
                </a:solidFill>
                <a:latin typeface="Muli Light"/>
                <a:ea typeface="Muli Light"/>
              </a:rPr>
              <a:t>Blue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1600" spc="-1" strike="noStrike">
                <a:solidFill>
                  <a:srgbClr val="ffffff"/>
                </a:solidFill>
                <a:latin typeface="Muli Light"/>
                <a:ea typeface="Muli Light"/>
              </a:rPr>
              <a:t>Is the colour of the clear sky and the deep sea. It is located between violet and green on the optical spectrum.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0" name="TextShape 4"/>
          <p:cNvSpPr txBox="1"/>
          <p:nvPr/>
        </p:nvSpPr>
        <p:spPr>
          <a:xfrm>
            <a:off x="4980240" y="1352520"/>
            <a:ext cx="2005560" cy="3201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1" lang="en-US" sz="1600" spc="-1" strike="noStrike">
                <a:solidFill>
                  <a:srgbClr val="ffffff"/>
                </a:solidFill>
                <a:latin typeface="Muli Light"/>
                <a:ea typeface="Muli Light"/>
              </a:rPr>
              <a:t>Red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1600" spc="-1" strike="noStrike">
                <a:solidFill>
                  <a:srgbClr val="ffffff"/>
                </a:solidFill>
                <a:latin typeface="Muli Light"/>
                <a:ea typeface="Muli Light"/>
              </a:rPr>
              <a:t>Is the color of blood, and because of this it has historically been associated with sacrifice, danger and courage.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1" name="TextShape 5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A143D574-ED93-4BCD-A917-FC57FF8CCF5C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TextShape 1"/>
          <p:cNvSpPr txBox="1"/>
          <p:nvPr/>
        </p:nvSpPr>
        <p:spPr>
          <a:xfrm>
            <a:off x="580680" y="975600"/>
            <a:ext cx="4021560" cy="949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Lexend Deca"/>
                <a:ea typeface="Lexend Deca"/>
              </a:rPr>
              <a:t>A picture is worth a thousand words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3" name="TextShape 2"/>
          <p:cNvSpPr txBox="1"/>
          <p:nvPr/>
        </p:nvSpPr>
        <p:spPr>
          <a:xfrm>
            <a:off x="580680" y="2018160"/>
            <a:ext cx="4021560" cy="2149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Muli Light"/>
                <a:ea typeface="Muli Light"/>
              </a:rPr>
              <a:t>A complex idea can be conveyed with just a single still image, namely making it possible to absorb large amounts of data quickly.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4" name="TextShape 3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2E8A4B4F-9BCA-489E-9D62-95CF3D49A81C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505" name="CustomShape 4"/>
          <p:cNvSpPr/>
          <p:nvPr/>
        </p:nvSpPr>
        <p:spPr>
          <a:xfrm>
            <a:off x="4803840" y="1040760"/>
            <a:ext cx="3676320" cy="3061440"/>
          </a:xfrm>
          <a:prstGeom prst="hexagon">
            <a:avLst>
              <a:gd name="adj" fmla="val 25000"/>
              <a:gd name="vf" fmla="val 115470"/>
            </a:avLst>
          </a:prstGeom>
          <a:blipFill rotWithShape="0">
            <a:blip r:embed="rId1"/>
            <a:stretch>
              <a:fillRect l="0" t="0" r="263456" b="0"/>
            </a:stretch>
          </a:blipFill>
          <a:ln>
            <a:noFill/>
          </a:ln>
          <a:effectLst>
            <a:outerShdw algn="bl" blurRad="257175" dir="5400000" dist="57240" rotWithShape="0">
              <a:schemeClr val="dk1">
                <a:alpha val="50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TextShape 1"/>
          <p:cNvSpPr txBox="1"/>
          <p:nvPr/>
        </p:nvSpPr>
        <p:spPr>
          <a:xfrm>
            <a:off x="533520" y="533520"/>
            <a:ext cx="3019680" cy="1379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Lexend Deca"/>
                <a:ea typeface="Lexend Deca"/>
              </a:rPr>
              <a:t>Want big impact?</a:t>
            </a:r>
            <a:br/>
            <a:r>
              <a:rPr b="1" lang="en-US" sz="2400" spc="-1" strike="noStrike">
                <a:solidFill>
                  <a:srgbClr val="ffffff"/>
                </a:solidFill>
                <a:latin typeface="Lexend Deca"/>
                <a:ea typeface="Lexend Deca"/>
              </a:rPr>
              <a:t>Use big image.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7" name="TextShape 2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A7FB94B6-7FEE-4E65-82BD-12B9E0691873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TextShape 1"/>
          <p:cNvSpPr txBox="1"/>
          <p:nvPr/>
        </p:nvSpPr>
        <p:spPr>
          <a:xfrm>
            <a:off x="580680" y="4406400"/>
            <a:ext cx="6135480" cy="519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15000"/>
              </a:lnSpc>
              <a:spcBef>
                <a:spcPts val="360"/>
              </a:spcBef>
            </a:pPr>
            <a:r>
              <a:rPr b="0" lang="en-US" sz="1400" spc="-1" strike="noStrike">
                <a:solidFill>
                  <a:srgbClr val="ffffff"/>
                </a:solidFill>
                <a:latin typeface="Muli Light"/>
                <a:ea typeface="Muli Light"/>
              </a:rPr>
              <a:t>You can insert graphs from </a:t>
            </a:r>
            <a:r>
              <a:rPr b="0" lang="en-US" sz="1400" spc="-1" strike="noStrike" u="sng">
                <a:solidFill>
                  <a:srgbClr val="ffffff"/>
                </a:solidFill>
                <a:uFillTx/>
                <a:latin typeface="Muli Light"/>
                <a:ea typeface="Muli Light"/>
                <a:hlinkClick r:id="rId1"/>
              </a:rPr>
              <a:t>Google Sheets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9" name="TextShape 2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82E36E80-1A45-427B-9E8E-21CB2DEB71B8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  <p:pic>
        <p:nvPicPr>
          <p:cNvPr id="510" name="Google Shape;166;p24" descr=""/>
          <p:cNvPicPr/>
          <p:nvPr/>
        </p:nvPicPr>
        <p:blipFill>
          <a:blip r:embed="rId2"/>
          <a:stretch/>
        </p:blipFill>
        <p:spPr>
          <a:xfrm>
            <a:off x="580680" y="591480"/>
            <a:ext cx="5823360" cy="3313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TextShape 1"/>
          <p:cNvSpPr txBox="1"/>
          <p:nvPr/>
        </p:nvSpPr>
        <p:spPr>
          <a:xfrm>
            <a:off x="580680" y="205920"/>
            <a:ext cx="7988760" cy="857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Lexend Deca"/>
                <a:ea typeface="Lexend Deca"/>
              </a:rPr>
              <a:t>Use diagrams to explain your ideas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2" name="TextShape 2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617936CD-4752-4D33-8A4B-16C10D9EC9C3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513" name="CustomShape 3"/>
          <p:cNvSpPr/>
          <p:nvPr/>
        </p:nvSpPr>
        <p:spPr>
          <a:xfrm>
            <a:off x="5070960" y="3892320"/>
            <a:ext cx="1748520" cy="462600"/>
          </a:xfrm>
          <a:prstGeom prst="rect">
            <a:avLst/>
          </a:prstGeom>
          <a:solidFill>
            <a:srgbClr val="ffffff">
              <a:alpha val="38000"/>
            </a:srgbClr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4" name="CustomShape 4"/>
          <p:cNvSpPr/>
          <p:nvPr/>
        </p:nvSpPr>
        <p:spPr>
          <a:xfrm>
            <a:off x="6819840" y="3892320"/>
            <a:ext cx="1748520" cy="462600"/>
          </a:xfrm>
          <a:prstGeom prst="rect">
            <a:avLst/>
          </a:prstGeom>
          <a:solidFill>
            <a:srgbClr val="ffffff">
              <a:alpha val="38000"/>
            </a:srgbClr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5" name="CustomShape 5"/>
          <p:cNvSpPr/>
          <p:nvPr/>
        </p:nvSpPr>
        <p:spPr>
          <a:xfrm>
            <a:off x="1570680" y="2042640"/>
            <a:ext cx="1748520" cy="462600"/>
          </a:xfrm>
          <a:prstGeom prst="rect">
            <a:avLst/>
          </a:prstGeom>
          <a:solidFill>
            <a:srgbClr val="ffffff">
              <a:alpha val="38000"/>
            </a:srgbClr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516" name="CustomShape 6"/>
          <p:cNvSpPr/>
          <p:nvPr/>
        </p:nvSpPr>
        <p:spPr>
          <a:xfrm>
            <a:off x="1569600" y="2504880"/>
            <a:ext cx="1748520" cy="462600"/>
          </a:xfrm>
          <a:prstGeom prst="rect">
            <a:avLst/>
          </a:prstGeom>
          <a:solidFill>
            <a:srgbClr val="ffffff">
              <a:alpha val="38000"/>
            </a:srgbClr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7" name="CustomShape 7"/>
          <p:cNvSpPr/>
          <p:nvPr/>
        </p:nvSpPr>
        <p:spPr>
          <a:xfrm>
            <a:off x="1569600" y="2967480"/>
            <a:ext cx="1748520" cy="462600"/>
          </a:xfrm>
          <a:prstGeom prst="rect">
            <a:avLst/>
          </a:prstGeom>
          <a:solidFill>
            <a:srgbClr val="ffffff">
              <a:alpha val="38000"/>
            </a:srgbClr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Muli Light"/>
                <a:ea typeface="Muli Light"/>
              </a:rPr>
              <a:t>  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18" name="CustomShape 8"/>
          <p:cNvSpPr/>
          <p:nvPr/>
        </p:nvSpPr>
        <p:spPr>
          <a:xfrm>
            <a:off x="1569600" y="3429720"/>
            <a:ext cx="1748520" cy="462600"/>
          </a:xfrm>
          <a:prstGeom prst="rect">
            <a:avLst/>
          </a:prstGeom>
          <a:solidFill>
            <a:srgbClr val="ffffff">
              <a:alpha val="38000"/>
            </a:srgbClr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9" name="CustomShape 9"/>
          <p:cNvSpPr/>
          <p:nvPr/>
        </p:nvSpPr>
        <p:spPr>
          <a:xfrm>
            <a:off x="1569600" y="3892320"/>
            <a:ext cx="1748520" cy="462600"/>
          </a:xfrm>
          <a:prstGeom prst="rect">
            <a:avLst/>
          </a:prstGeom>
          <a:solidFill>
            <a:srgbClr val="ffffff">
              <a:alpha val="38000"/>
            </a:srgbClr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0" name="CustomShape 10"/>
          <p:cNvSpPr/>
          <p:nvPr/>
        </p:nvSpPr>
        <p:spPr>
          <a:xfrm>
            <a:off x="3320640" y="2042640"/>
            <a:ext cx="1748520" cy="462600"/>
          </a:xfrm>
          <a:prstGeom prst="rect">
            <a:avLst/>
          </a:prstGeom>
          <a:solidFill>
            <a:srgbClr val="ffffff">
              <a:alpha val="38000"/>
            </a:srgbClr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1" name="CustomShape 11"/>
          <p:cNvSpPr/>
          <p:nvPr/>
        </p:nvSpPr>
        <p:spPr>
          <a:xfrm>
            <a:off x="3319560" y="2504880"/>
            <a:ext cx="1748520" cy="462600"/>
          </a:xfrm>
          <a:prstGeom prst="rect">
            <a:avLst/>
          </a:prstGeom>
          <a:solidFill>
            <a:srgbClr val="ffffff">
              <a:alpha val="38000"/>
            </a:srgbClr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2" name="CustomShape 12"/>
          <p:cNvSpPr/>
          <p:nvPr/>
        </p:nvSpPr>
        <p:spPr>
          <a:xfrm>
            <a:off x="3319560" y="2967480"/>
            <a:ext cx="1748520" cy="462600"/>
          </a:xfrm>
          <a:prstGeom prst="rect">
            <a:avLst/>
          </a:prstGeom>
          <a:solidFill>
            <a:srgbClr val="ffffff">
              <a:alpha val="38000"/>
            </a:srgbClr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3" name="CustomShape 13"/>
          <p:cNvSpPr/>
          <p:nvPr/>
        </p:nvSpPr>
        <p:spPr>
          <a:xfrm>
            <a:off x="3319560" y="3429720"/>
            <a:ext cx="1748520" cy="462600"/>
          </a:xfrm>
          <a:prstGeom prst="rect">
            <a:avLst/>
          </a:prstGeom>
          <a:solidFill>
            <a:srgbClr val="ffffff">
              <a:alpha val="38000"/>
            </a:srgbClr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4" name="CustomShape 14"/>
          <p:cNvSpPr/>
          <p:nvPr/>
        </p:nvSpPr>
        <p:spPr>
          <a:xfrm>
            <a:off x="3320640" y="3892320"/>
            <a:ext cx="1748520" cy="462600"/>
          </a:xfrm>
          <a:prstGeom prst="rect">
            <a:avLst/>
          </a:prstGeom>
          <a:solidFill>
            <a:srgbClr val="ffffff">
              <a:alpha val="38000"/>
            </a:srgbClr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5" name="CustomShape 15"/>
          <p:cNvSpPr/>
          <p:nvPr/>
        </p:nvSpPr>
        <p:spPr>
          <a:xfrm>
            <a:off x="1571760" y="1427760"/>
            <a:ext cx="1748520" cy="307080"/>
          </a:xfrm>
          <a:prstGeom prst="rect">
            <a:avLst/>
          </a:prstGeom>
          <a:solidFill>
            <a:srgbClr val="1c4587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Muli Light"/>
                <a:ea typeface="Muli Light"/>
              </a:rPr>
              <a:t>Q1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26" name="CustomShape 16"/>
          <p:cNvSpPr/>
          <p:nvPr/>
        </p:nvSpPr>
        <p:spPr>
          <a:xfrm>
            <a:off x="1571760" y="1735200"/>
            <a:ext cx="582120" cy="307080"/>
          </a:xfrm>
          <a:prstGeom prst="rect">
            <a:avLst/>
          </a:prstGeom>
          <a:solidFill>
            <a:srgbClr val="1c4587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Muli Light"/>
                <a:ea typeface="Muli Light"/>
              </a:rPr>
              <a:t>LOR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527" name="CustomShape 17"/>
          <p:cNvSpPr/>
          <p:nvPr/>
        </p:nvSpPr>
        <p:spPr>
          <a:xfrm>
            <a:off x="2154600" y="1735200"/>
            <a:ext cx="582120" cy="307080"/>
          </a:xfrm>
          <a:prstGeom prst="rect">
            <a:avLst/>
          </a:prstGeom>
          <a:solidFill>
            <a:srgbClr val="1c4587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Muli Light"/>
                <a:ea typeface="Muli Light"/>
              </a:rPr>
              <a:t>IPS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528" name="CustomShape 18"/>
          <p:cNvSpPr/>
          <p:nvPr/>
        </p:nvSpPr>
        <p:spPr>
          <a:xfrm>
            <a:off x="2737440" y="1735200"/>
            <a:ext cx="582120" cy="307080"/>
          </a:xfrm>
          <a:prstGeom prst="rect">
            <a:avLst/>
          </a:prstGeom>
          <a:solidFill>
            <a:srgbClr val="1c4587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Muli Light"/>
                <a:ea typeface="Muli Light"/>
              </a:rPr>
              <a:t>DOL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529" name="CustomShape 19"/>
          <p:cNvSpPr/>
          <p:nvPr/>
        </p:nvSpPr>
        <p:spPr>
          <a:xfrm>
            <a:off x="3321720" y="1427760"/>
            <a:ext cx="1748520" cy="307080"/>
          </a:xfrm>
          <a:prstGeom prst="rect">
            <a:avLst/>
          </a:prstGeom>
          <a:solidFill>
            <a:srgbClr val="1155cc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Muli Light"/>
                <a:ea typeface="Muli Light"/>
              </a:rPr>
              <a:t>Q2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30" name="CustomShape 20"/>
          <p:cNvSpPr/>
          <p:nvPr/>
        </p:nvSpPr>
        <p:spPr>
          <a:xfrm>
            <a:off x="3321720" y="1735200"/>
            <a:ext cx="582120" cy="307080"/>
          </a:xfrm>
          <a:prstGeom prst="rect">
            <a:avLst/>
          </a:prstGeom>
          <a:solidFill>
            <a:srgbClr val="1155cc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Muli Light"/>
                <a:ea typeface="Muli Light"/>
              </a:rPr>
              <a:t>LOR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531" name="CustomShape 21"/>
          <p:cNvSpPr/>
          <p:nvPr/>
        </p:nvSpPr>
        <p:spPr>
          <a:xfrm>
            <a:off x="3904560" y="1735200"/>
            <a:ext cx="582120" cy="307080"/>
          </a:xfrm>
          <a:prstGeom prst="rect">
            <a:avLst/>
          </a:prstGeom>
          <a:solidFill>
            <a:srgbClr val="1155cc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Muli Light"/>
                <a:ea typeface="Muli Light"/>
              </a:rPr>
              <a:t>IPS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532" name="CustomShape 22"/>
          <p:cNvSpPr/>
          <p:nvPr/>
        </p:nvSpPr>
        <p:spPr>
          <a:xfrm>
            <a:off x="4487400" y="1735200"/>
            <a:ext cx="582120" cy="307080"/>
          </a:xfrm>
          <a:prstGeom prst="rect">
            <a:avLst/>
          </a:prstGeom>
          <a:solidFill>
            <a:srgbClr val="1155cc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Muli Light"/>
                <a:ea typeface="Muli Light"/>
              </a:rPr>
              <a:t>DOL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533" name="CustomShape 23"/>
          <p:cNvSpPr/>
          <p:nvPr/>
        </p:nvSpPr>
        <p:spPr>
          <a:xfrm>
            <a:off x="5070960" y="2042640"/>
            <a:ext cx="1748520" cy="462600"/>
          </a:xfrm>
          <a:prstGeom prst="rect">
            <a:avLst/>
          </a:prstGeom>
          <a:solidFill>
            <a:srgbClr val="ffffff">
              <a:alpha val="38000"/>
            </a:srgbClr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4" name="CustomShape 24"/>
          <p:cNvSpPr/>
          <p:nvPr/>
        </p:nvSpPr>
        <p:spPr>
          <a:xfrm>
            <a:off x="5070960" y="2504880"/>
            <a:ext cx="1748520" cy="462600"/>
          </a:xfrm>
          <a:prstGeom prst="rect">
            <a:avLst/>
          </a:prstGeom>
          <a:solidFill>
            <a:srgbClr val="ffffff">
              <a:alpha val="38000"/>
            </a:srgbClr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5" name="CustomShape 25"/>
          <p:cNvSpPr/>
          <p:nvPr/>
        </p:nvSpPr>
        <p:spPr>
          <a:xfrm>
            <a:off x="5070960" y="2967480"/>
            <a:ext cx="1748520" cy="462600"/>
          </a:xfrm>
          <a:prstGeom prst="rect">
            <a:avLst/>
          </a:prstGeom>
          <a:solidFill>
            <a:srgbClr val="ffffff">
              <a:alpha val="38000"/>
            </a:srgbClr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6" name="CustomShape 26"/>
          <p:cNvSpPr/>
          <p:nvPr/>
        </p:nvSpPr>
        <p:spPr>
          <a:xfrm>
            <a:off x="5070960" y="3429720"/>
            <a:ext cx="1748520" cy="462600"/>
          </a:xfrm>
          <a:prstGeom prst="rect">
            <a:avLst/>
          </a:prstGeom>
          <a:solidFill>
            <a:srgbClr val="ffffff">
              <a:alpha val="38000"/>
            </a:srgbClr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7" name="CustomShape 27"/>
          <p:cNvSpPr/>
          <p:nvPr/>
        </p:nvSpPr>
        <p:spPr>
          <a:xfrm>
            <a:off x="5071680" y="1427760"/>
            <a:ext cx="1748520" cy="307080"/>
          </a:xfrm>
          <a:prstGeom prst="rect">
            <a:avLst/>
          </a:prstGeom>
          <a:solidFill>
            <a:srgbClr val="3c78d8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Muli Light"/>
                <a:ea typeface="Muli Light"/>
              </a:rPr>
              <a:t>Q3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38" name="CustomShape 28"/>
          <p:cNvSpPr/>
          <p:nvPr/>
        </p:nvSpPr>
        <p:spPr>
          <a:xfrm>
            <a:off x="5071680" y="1735200"/>
            <a:ext cx="582120" cy="307080"/>
          </a:xfrm>
          <a:prstGeom prst="rect">
            <a:avLst/>
          </a:prstGeom>
          <a:solidFill>
            <a:srgbClr val="3c78d8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Muli Light"/>
                <a:ea typeface="Muli Light"/>
              </a:rPr>
              <a:t>LOR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539" name="CustomShape 29"/>
          <p:cNvSpPr/>
          <p:nvPr/>
        </p:nvSpPr>
        <p:spPr>
          <a:xfrm>
            <a:off x="5654880" y="1735200"/>
            <a:ext cx="582120" cy="307080"/>
          </a:xfrm>
          <a:prstGeom prst="rect">
            <a:avLst/>
          </a:prstGeom>
          <a:solidFill>
            <a:srgbClr val="3c78d8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Muli Light"/>
                <a:ea typeface="Muli Light"/>
              </a:rPr>
              <a:t>IPS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540" name="CustomShape 30"/>
          <p:cNvSpPr/>
          <p:nvPr/>
        </p:nvSpPr>
        <p:spPr>
          <a:xfrm>
            <a:off x="6237720" y="1735200"/>
            <a:ext cx="582120" cy="307080"/>
          </a:xfrm>
          <a:prstGeom prst="rect">
            <a:avLst/>
          </a:prstGeom>
          <a:solidFill>
            <a:srgbClr val="3c78d8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Muli Light"/>
                <a:ea typeface="Muli Light"/>
              </a:rPr>
              <a:t>DOL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541" name="CustomShape 31"/>
          <p:cNvSpPr/>
          <p:nvPr/>
        </p:nvSpPr>
        <p:spPr>
          <a:xfrm>
            <a:off x="6819840" y="2042640"/>
            <a:ext cx="1748520" cy="462600"/>
          </a:xfrm>
          <a:prstGeom prst="rect">
            <a:avLst/>
          </a:prstGeom>
          <a:solidFill>
            <a:srgbClr val="ffffff">
              <a:alpha val="38000"/>
            </a:srgbClr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2" name="CustomShape 32"/>
          <p:cNvSpPr/>
          <p:nvPr/>
        </p:nvSpPr>
        <p:spPr>
          <a:xfrm>
            <a:off x="6820200" y="2504880"/>
            <a:ext cx="1748520" cy="462600"/>
          </a:xfrm>
          <a:prstGeom prst="rect">
            <a:avLst/>
          </a:prstGeom>
          <a:solidFill>
            <a:srgbClr val="ffffff">
              <a:alpha val="38000"/>
            </a:srgbClr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3" name="CustomShape 33"/>
          <p:cNvSpPr/>
          <p:nvPr/>
        </p:nvSpPr>
        <p:spPr>
          <a:xfrm>
            <a:off x="6819840" y="2967480"/>
            <a:ext cx="1748520" cy="462600"/>
          </a:xfrm>
          <a:prstGeom prst="rect">
            <a:avLst/>
          </a:prstGeom>
          <a:solidFill>
            <a:srgbClr val="ffffff">
              <a:alpha val="38000"/>
            </a:srgbClr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4" name="CustomShape 34"/>
          <p:cNvSpPr/>
          <p:nvPr/>
        </p:nvSpPr>
        <p:spPr>
          <a:xfrm>
            <a:off x="6819840" y="3429720"/>
            <a:ext cx="1748520" cy="462600"/>
          </a:xfrm>
          <a:prstGeom prst="rect">
            <a:avLst/>
          </a:prstGeom>
          <a:solidFill>
            <a:srgbClr val="ffffff">
              <a:alpha val="38000"/>
            </a:srgbClr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5" name="CustomShape 35"/>
          <p:cNvSpPr/>
          <p:nvPr/>
        </p:nvSpPr>
        <p:spPr>
          <a:xfrm>
            <a:off x="6820920" y="1427760"/>
            <a:ext cx="1748520" cy="307080"/>
          </a:xfrm>
          <a:prstGeom prst="rect">
            <a:avLst/>
          </a:prstGeom>
          <a:solidFill>
            <a:srgbClr val="6d9eeb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Muli Light"/>
                <a:ea typeface="Muli Light"/>
              </a:rPr>
              <a:t>Q4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46" name="CustomShape 36"/>
          <p:cNvSpPr/>
          <p:nvPr/>
        </p:nvSpPr>
        <p:spPr>
          <a:xfrm>
            <a:off x="6820920" y="1735200"/>
            <a:ext cx="582120" cy="307080"/>
          </a:xfrm>
          <a:prstGeom prst="rect">
            <a:avLst/>
          </a:prstGeom>
          <a:solidFill>
            <a:srgbClr val="6d9eeb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Muli Light"/>
                <a:ea typeface="Muli Light"/>
              </a:rPr>
              <a:t>LOR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547" name="CustomShape 37"/>
          <p:cNvSpPr/>
          <p:nvPr/>
        </p:nvSpPr>
        <p:spPr>
          <a:xfrm>
            <a:off x="7403760" y="1735200"/>
            <a:ext cx="582120" cy="307080"/>
          </a:xfrm>
          <a:prstGeom prst="rect">
            <a:avLst/>
          </a:prstGeom>
          <a:solidFill>
            <a:srgbClr val="6d9eeb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Muli Light"/>
                <a:ea typeface="Muli Light"/>
              </a:rPr>
              <a:t>IPS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548" name="CustomShape 38"/>
          <p:cNvSpPr/>
          <p:nvPr/>
        </p:nvSpPr>
        <p:spPr>
          <a:xfrm>
            <a:off x="7986960" y="1735200"/>
            <a:ext cx="582120" cy="307080"/>
          </a:xfrm>
          <a:prstGeom prst="rect">
            <a:avLst/>
          </a:prstGeom>
          <a:solidFill>
            <a:srgbClr val="6d9eeb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Muli Light"/>
                <a:ea typeface="Muli Light"/>
              </a:rPr>
              <a:t>DOL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549" name="CustomShape 39"/>
          <p:cNvSpPr/>
          <p:nvPr/>
        </p:nvSpPr>
        <p:spPr>
          <a:xfrm flipH="1" rot="5400000">
            <a:off x="4119120" y="2334960"/>
            <a:ext cx="145440" cy="173196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0" name="CustomShape 40"/>
          <p:cNvSpPr/>
          <p:nvPr/>
        </p:nvSpPr>
        <p:spPr>
          <a:xfrm flipH="1" rot="5400000">
            <a:off x="3326760" y="3131280"/>
            <a:ext cx="141120" cy="13752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1" name="CustomShape 41"/>
          <p:cNvSpPr/>
          <p:nvPr/>
        </p:nvSpPr>
        <p:spPr>
          <a:xfrm flipH="1" rot="5400000">
            <a:off x="3552120" y="1299240"/>
            <a:ext cx="140400" cy="287352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2" name="CustomShape 42"/>
          <p:cNvSpPr/>
          <p:nvPr/>
        </p:nvSpPr>
        <p:spPr>
          <a:xfrm flipH="1" rot="5400000">
            <a:off x="2439720" y="2410560"/>
            <a:ext cx="141480" cy="65196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3" name="CustomShape 43"/>
          <p:cNvSpPr/>
          <p:nvPr/>
        </p:nvSpPr>
        <p:spPr>
          <a:xfrm>
            <a:off x="580680" y="2504880"/>
            <a:ext cx="989280" cy="462600"/>
          </a:xfrm>
          <a:prstGeom prst="rect">
            <a:avLst/>
          </a:prstGeom>
          <a:solidFill>
            <a:schemeClr val="dk1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Muli Light"/>
                <a:ea typeface="Muli Light"/>
              </a:rPr>
              <a:t>Lorem ipsum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54" name="CustomShape 44"/>
          <p:cNvSpPr/>
          <p:nvPr/>
        </p:nvSpPr>
        <p:spPr>
          <a:xfrm>
            <a:off x="580680" y="2967480"/>
            <a:ext cx="989280" cy="462600"/>
          </a:xfrm>
          <a:prstGeom prst="rect">
            <a:avLst/>
          </a:prstGeom>
          <a:solidFill>
            <a:schemeClr val="dk1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Muli Light"/>
                <a:ea typeface="Muli Light"/>
              </a:rPr>
              <a:t>Lorem ipsum   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55" name="CustomShape 45"/>
          <p:cNvSpPr/>
          <p:nvPr/>
        </p:nvSpPr>
        <p:spPr>
          <a:xfrm>
            <a:off x="580680" y="3429720"/>
            <a:ext cx="989280" cy="462600"/>
          </a:xfrm>
          <a:prstGeom prst="rect">
            <a:avLst/>
          </a:prstGeom>
          <a:solidFill>
            <a:schemeClr val="dk1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Muli Light"/>
                <a:ea typeface="Muli Light"/>
              </a:rPr>
              <a:t>Lorem ipsum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56" name="CustomShape 46"/>
          <p:cNvSpPr/>
          <p:nvPr/>
        </p:nvSpPr>
        <p:spPr>
          <a:xfrm>
            <a:off x="580680" y="3892320"/>
            <a:ext cx="989280" cy="462600"/>
          </a:xfrm>
          <a:prstGeom prst="rect">
            <a:avLst/>
          </a:prstGeom>
          <a:solidFill>
            <a:schemeClr val="dk1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Muli Light"/>
                <a:ea typeface="Muli Light"/>
              </a:rPr>
              <a:t>Lorem ipsum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57" name="CustomShape 47"/>
          <p:cNvSpPr/>
          <p:nvPr/>
        </p:nvSpPr>
        <p:spPr>
          <a:xfrm>
            <a:off x="580680" y="1427760"/>
            <a:ext cx="989280" cy="1077480"/>
          </a:xfrm>
          <a:prstGeom prst="rect">
            <a:avLst/>
          </a:prstGeom>
          <a:solidFill>
            <a:schemeClr val="dk1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Muli Light"/>
                <a:ea typeface="Muli Light"/>
              </a:rPr>
              <a:t>Lorem ipsum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800" spc="-1" strike="noStrike">
              <a:latin typeface="Arial"/>
            </a:endParaRPr>
          </a:p>
        </p:txBody>
      </p:sp>
      <p:sp>
        <p:nvSpPr>
          <p:cNvPr id="558" name="CustomShape 48"/>
          <p:cNvSpPr/>
          <p:nvPr/>
        </p:nvSpPr>
        <p:spPr>
          <a:xfrm flipH="1" rot="5400000">
            <a:off x="2944800" y="1117080"/>
            <a:ext cx="141120" cy="231372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9" name="CustomShape 49"/>
          <p:cNvSpPr/>
          <p:nvPr/>
        </p:nvSpPr>
        <p:spPr>
          <a:xfrm flipH="1" rot="5400000">
            <a:off x="1974960" y="1947600"/>
            <a:ext cx="141480" cy="65232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0" name="CustomShape 50"/>
          <p:cNvSpPr/>
          <p:nvPr/>
        </p:nvSpPr>
        <p:spPr>
          <a:xfrm>
            <a:off x="2140920" y="2251080"/>
            <a:ext cx="43200" cy="450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1" name="CustomShape 51"/>
          <p:cNvSpPr/>
          <p:nvPr/>
        </p:nvSpPr>
        <p:spPr>
          <a:xfrm>
            <a:off x="2994840" y="2251080"/>
            <a:ext cx="43200" cy="450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2" name="CustomShape 52"/>
          <p:cNvSpPr/>
          <p:nvPr/>
        </p:nvSpPr>
        <p:spPr>
          <a:xfrm flipH="1" rot="5400000">
            <a:off x="6459120" y="2792880"/>
            <a:ext cx="137160" cy="173808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3" name="CustomShape 53"/>
          <p:cNvSpPr/>
          <p:nvPr/>
        </p:nvSpPr>
        <p:spPr>
          <a:xfrm flipH="1" rot="5400000">
            <a:off x="5657040" y="3592800"/>
            <a:ext cx="141120" cy="13752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4" name="CustomShape 54"/>
          <p:cNvSpPr/>
          <p:nvPr/>
        </p:nvSpPr>
        <p:spPr>
          <a:xfrm>
            <a:off x="8048880" y="4387320"/>
            <a:ext cx="513720" cy="9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Muli Light"/>
                <a:ea typeface="Muli Light"/>
              </a:rPr>
              <a:t>LOREM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565" name="CustomShape 55"/>
          <p:cNvSpPr/>
          <p:nvPr/>
        </p:nvSpPr>
        <p:spPr>
          <a:xfrm>
            <a:off x="8046720" y="4403160"/>
            <a:ext cx="64080" cy="5724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6" name="CustomShape 56"/>
          <p:cNvSpPr/>
          <p:nvPr/>
        </p:nvSpPr>
        <p:spPr>
          <a:xfrm flipH="1" rot="5400000">
            <a:off x="7331400" y="2964960"/>
            <a:ext cx="141120" cy="231876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7" name="CustomShape 57"/>
          <p:cNvSpPr/>
          <p:nvPr/>
        </p:nvSpPr>
        <p:spPr>
          <a:xfrm flipH="1" rot="5400000">
            <a:off x="6241680" y="4055400"/>
            <a:ext cx="141120" cy="13752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TextShape 1"/>
          <p:cNvSpPr txBox="1"/>
          <p:nvPr/>
        </p:nvSpPr>
        <p:spPr>
          <a:xfrm>
            <a:off x="580680" y="205920"/>
            <a:ext cx="6014160" cy="857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Lexend Deca"/>
                <a:ea typeface="Lexend Deca"/>
              </a:rPr>
              <a:t>And tables to compare data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569" name="Table 2"/>
          <p:cNvGraphicFramePr/>
          <p:nvPr/>
        </p:nvGraphicFramePr>
        <p:xfrm>
          <a:off x="580680" y="1564560"/>
          <a:ext cx="6014160" cy="2977920"/>
        </p:xfrm>
        <a:graphic>
          <a:graphicData uri="http://schemas.openxmlformats.org/drawingml/2006/table">
            <a:tbl>
              <a:tblPr/>
              <a:tblGrid>
                <a:gridCol w="1503360"/>
                <a:gridCol w="1503360"/>
                <a:gridCol w="1503360"/>
                <a:gridCol w="1504080"/>
              </a:tblGrid>
              <a:tr h="744480">
                <a:tc>
                  <a:tcPr marL="91080" marR="91080">
                    <a:lnL w="18720">
                      <a:solidFill>
                        <a:srgbClr val="050060"/>
                      </a:solidFill>
                    </a:lnL>
                    <a:lnR w="18720">
                      <a:solidFill>
                        <a:srgbClr val="050060"/>
                      </a:solidFill>
                    </a:lnR>
                    <a:lnT w="18720">
                      <a:solidFill>
                        <a:srgbClr val="050060"/>
                      </a:solidFill>
                    </a:lnT>
                    <a:lnB w="18720">
                      <a:solidFill>
                        <a:srgbClr val="050060"/>
                      </a:solidFill>
                    </a:lnB>
                    <a:noFill/>
                  </a:tcPr>
                </a:tc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24d6ff"/>
                          </a:solidFill>
                          <a:latin typeface="Muli Light"/>
                          <a:ea typeface="Muli Light"/>
                        </a:rPr>
                        <a:t>A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50060"/>
                      </a:solidFill>
                    </a:lnL>
                    <a:lnR w="18720">
                      <a:solidFill>
                        <a:srgbClr val="050060"/>
                      </a:solidFill>
                    </a:lnR>
                    <a:lnT w="18720">
                      <a:solidFill>
                        <a:srgbClr val="050060"/>
                      </a:solidFill>
                    </a:lnT>
                    <a:lnB w="18720">
                      <a:solidFill>
                        <a:srgbClr val="050060"/>
                      </a:solidFill>
                    </a:lnB>
                    <a:noFill/>
                  </a:tcPr>
                </a:tc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24d6ff"/>
                          </a:solidFill>
                          <a:latin typeface="Muli Light"/>
                          <a:ea typeface="Muli Light"/>
                        </a:rPr>
                        <a:t>B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50060"/>
                      </a:solidFill>
                    </a:lnL>
                    <a:lnR w="18720">
                      <a:solidFill>
                        <a:srgbClr val="050060"/>
                      </a:solidFill>
                    </a:lnR>
                    <a:lnT w="18720">
                      <a:solidFill>
                        <a:srgbClr val="050060"/>
                      </a:solidFill>
                    </a:lnT>
                    <a:lnB w="18720">
                      <a:solidFill>
                        <a:srgbClr val="050060"/>
                      </a:solidFill>
                    </a:lnB>
                    <a:noFill/>
                  </a:tcPr>
                </a:tc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24d6ff"/>
                          </a:solidFill>
                          <a:latin typeface="Muli Light"/>
                          <a:ea typeface="Muli Light"/>
                        </a:rPr>
                        <a:t>C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50060"/>
                      </a:solidFill>
                    </a:lnL>
                    <a:lnR w="18720">
                      <a:solidFill>
                        <a:srgbClr val="050060"/>
                      </a:solidFill>
                    </a:lnR>
                    <a:lnT w="18720">
                      <a:solidFill>
                        <a:srgbClr val="050060"/>
                      </a:solidFill>
                    </a:lnT>
                    <a:lnB w="18720">
                      <a:solidFill>
                        <a:srgbClr val="050060"/>
                      </a:solidFill>
                    </a:lnB>
                    <a:noFill/>
                  </a:tcPr>
                </a:tc>
              </a:tr>
              <a:tr h="744480"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24d6ff"/>
                          </a:solidFill>
                          <a:latin typeface="Muli Light"/>
                          <a:ea typeface="Muli Light"/>
                        </a:rPr>
                        <a:t>Yellow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50060"/>
                      </a:solidFill>
                    </a:lnL>
                    <a:lnR w="18720">
                      <a:solidFill>
                        <a:srgbClr val="050060"/>
                      </a:solidFill>
                    </a:lnR>
                    <a:lnT w="18720">
                      <a:solidFill>
                        <a:srgbClr val="050060"/>
                      </a:solidFill>
                    </a:lnT>
                    <a:lnB w="18720">
                      <a:solidFill>
                        <a:srgbClr val="050060"/>
                      </a:solidFill>
                    </a:lnB>
                    <a:noFill/>
                  </a:tcPr>
                </a:tc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Muli"/>
                          <a:ea typeface="Mul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50060"/>
                      </a:solidFill>
                    </a:lnL>
                    <a:lnR w="18720">
                      <a:solidFill>
                        <a:srgbClr val="050060"/>
                      </a:solidFill>
                    </a:lnR>
                    <a:lnT w="18720">
                      <a:solidFill>
                        <a:srgbClr val="050060"/>
                      </a:solidFill>
                    </a:lnT>
                    <a:lnB w="18720">
                      <a:solidFill>
                        <a:srgbClr val="050060"/>
                      </a:solidFill>
                    </a:lnB>
                    <a:noFill/>
                  </a:tcPr>
                </a:tc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Muli"/>
                          <a:ea typeface="Muli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50060"/>
                      </a:solidFill>
                    </a:lnL>
                    <a:lnR w="18720">
                      <a:solidFill>
                        <a:srgbClr val="050060"/>
                      </a:solidFill>
                    </a:lnR>
                    <a:lnT w="18720">
                      <a:solidFill>
                        <a:srgbClr val="050060"/>
                      </a:solidFill>
                    </a:lnT>
                    <a:lnB w="18720">
                      <a:solidFill>
                        <a:srgbClr val="050060"/>
                      </a:solidFill>
                    </a:lnB>
                    <a:noFill/>
                  </a:tcPr>
                </a:tc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Muli"/>
                          <a:ea typeface="Muli"/>
                        </a:rPr>
                        <a:t>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50060"/>
                      </a:solidFill>
                    </a:lnL>
                    <a:lnR w="18720">
                      <a:solidFill>
                        <a:srgbClr val="050060"/>
                      </a:solidFill>
                    </a:lnR>
                    <a:lnT w="18720">
                      <a:solidFill>
                        <a:srgbClr val="050060"/>
                      </a:solidFill>
                    </a:lnT>
                    <a:lnB w="18720">
                      <a:solidFill>
                        <a:srgbClr val="050060"/>
                      </a:solidFill>
                    </a:lnB>
                    <a:noFill/>
                  </a:tcPr>
                </a:tc>
              </a:tr>
              <a:tr h="744480"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24d6ff"/>
                          </a:solidFill>
                          <a:latin typeface="Muli Light"/>
                          <a:ea typeface="Muli Light"/>
                        </a:rPr>
                        <a:t>Blue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50060"/>
                      </a:solidFill>
                    </a:lnL>
                    <a:lnR w="18720">
                      <a:solidFill>
                        <a:srgbClr val="050060"/>
                      </a:solidFill>
                    </a:lnR>
                    <a:lnT w="18720">
                      <a:solidFill>
                        <a:srgbClr val="050060"/>
                      </a:solidFill>
                    </a:lnT>
                    <a:lnB w="18720">
                      <a:solidFill>
                        <a:srgbClr val="050060"/>
                      </a:solidFill>
                    </a:lnB>
                    <a:noFill/>
                  </a:tcPr>
                </a:tc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Muli"/>
                          <a:ea typeface="Muli"/>
                        </a:rPr>
                        <a:t>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50060"/>
                      </a:solidFill>
                    </a:lnL>
                    <a:lnR w="18720">
                      <a:solidFill>
                        <a:srgbClr val="050060"/>
                      </a:solidFill>
                    </a:lnR>
                    <a:lnT w="18720">
                      <a:solidFill>
                        <a:srgbClr val="050060"/>
                      </a:solidFill>
                    </a:lnT>
                    <a:lnB w="18720">
                      <a:solidFill>
                        <a:srgbClr val="050060"/>
                      </a:solidFill>
                    </a:lnB>
                    <a:noFill/>
                  </a:tcPr>
                </a:tc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Muli"/>
                          <a:ea typeface="Muli"/>
                        </a:rPr>
                        <a:t>15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50060"/>
                      </a:solidFill>
                    </a:lnL>
                    <a:lnR w="18720">
                      <a:solidFill>
                        <a:srgbClr val="050060"/>
                      </a:solidFill>
                    </a:lnR>
                    <a:lnT w="18720">
                      <a:solidFill>
                        <a:srgbClr val="050060"/>
                      </a:solidFill>
                    </a:lnT>
                    <a:lnB w="18720">
                      <a:solidFill>
                        <a:srgbClr val="050060"/>
                      </a:solidFill>
                    </a:lnB>
                    <a:noFill/>
                  </a:tcPr>
                </a:tc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Muli"/>
                          <a:ea typeface="Mul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50060"/>
                      </a:solidFill>
                    </a:lnL>
                    <a:lnR w="18720">
                      <a:solidFill>
                        <a:srgbClr val="050060"/>
                      </a:solidFill>
                    </a:lnR>
                    <a:lnT w="18720">
                      <a:solidFill>
                        <a:srgbClr val="050060"/>
                      </a:solidFill>
                    </a:lnT>
                    <a:lnB w="18720">
                      <a:solidFill>
                        <a:srgbClr val="050060"/>
                      </a:solidFill>
                    </a:lnB>
                    <a:noFill/>
                  </a:tcPr>
                </a:tc>
              </a:tr>
              <a:tr h="744480"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24d6ff"/>
                          </a:solidFill>
                          <a:latin typeface="Muli Light"/>
                          <a:ea typeface="Muli Light"/>
                        </a:rPr>
                        <a:t>Orange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50060"/>
                      </a:solidFill>
                    </a:lnL>
                    <a:lnR w="18720">
                      <a:solidFill>
                        <a:srgbClr val="050060"/>
                      </a:solidFill>
                    </a:lnR>
                    <a:lnT w="18720">
                      <a:solidFill>
                        <a:srgbClr val="050060"/>
                      </a:solidFill>
                    </a:lnT>
                    <a:lnB w="18720">
                      <a:solidFill>
                        <a:srgbClr val="050060"/>
                      </a:solidFill>
                    </a:lnB>
                    <a:noFill/>
                  </a:tcPr>
                </a:tc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Muli"/>
                          <a:ea typeface="Muli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50060"/>
                      </a:solidFill>
                    </a:lnL>
                    <a:lnR w="18720">
                      <a:solidFill>
                        <a:srgbClr val="050060"/>
                      </a:solidFill>
                    </a:lnR>
                    <a:lnT w="18720">
                      <a:solidFill>
                        <a:srgbClr val="050060"/>
                      </a:solidFill>
                    </a:lnT>
                    <a:lnB w="18720">
                      <a:solidFill>
                        <a:srgbClr val="050060"/>
                      </a:solidFill>
                    </a:lnB>
                    <a:noFill/>
                  </a:tcPr>
                </a:tc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Muli"/>
                          <a:ea typeface="Muli"/>
                        </a:rPr>
                        <a:t>24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50060"/>
                      </a:solidFill>
                    </a:lnL>
                    <a:lnR w="18720">
                      <a:solidFill>
                        <a:srgbClr val="050060"/>
                      </a:solidFill>
                    </a:lnR>
                    <a:lnT w="18720">
                      <a:solidFill>
                        <a:srgbClr val="050060"/>
                      </a:solidFill>
                    </a:lnT>
                    <a:lnB w="18720">
                      <a:solidFill>
                        <a:srgbClr val="050060"/>
                      </a:solidFill>
                    </a:lnB>
                    <a:noFill/>
                  </a:tcPr>
                </a:tc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Muli"/>
                          <a:ea typeface="Muli"/>
                        </a:rPr>
                        <a:t>16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50060"/>
                      </a:solidFill>
                    </a:lnL>
                    <a:lnR w="18720">
                      <a:solidFill>
                        <a:srgbClr val="050060"/>
                      </a:solidFill>
                    </a:lnR>
                    <a:lnT w="18720">
                      <a:solidFill>
                        <a:srgbClr val="050060"/>
                      </a:solidFill>
                    </a:lnT>
                    <a:lnB w="18720">
                      <a:solidFill>
                        <a:srgbClr val="05006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70" name="TextShape 3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A2884CBA-8EC5-4A97-A29C-6259E6F8D39B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CustomShape 1"/>
          <p:cNvSpPr/>
          <p:nvPr/>
        </p:nvSpPr>
        <p:spPr>
          <a:xfrm>
            <a:off x="590760" y="1018800"/>
            <a:ext cx="7361280" cy="3506400"/>
          </a:xfrm>
          <a:custGeom>
            <a:avLst/>
            <a:gdLst/>
            <a:ahLst/>
            <a:rect l="l" t="t" r="r" b="b"/>
            <a:pathLst>
              <a:path w="285750" h="136125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gradFill rotWithShape="0">
            <a:gsLst>
              <a:gs pos="0">
                <a:srgbClr val="a458ff"/>
              </a:gs>
              <a:gs pos="100000">
                <a:srgbClr val="3544ff">
                  <a:alpha val="0"/>
                </a:srgbClr>
              </a:gs>
            </a:gsLst>
            <a:lin ang="10800000"/>
          </a:gradFill>
          <a:ln>
            <a:noFill/>
          </a:ln>
          <a:effectLst>
            <a:outerShdw algn="bl" blurRad="200025" dir="5400000" dist="19080" rotWithShape="0">
              <a:schemeClr val="dk1">
                <a:alpha val="24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72" name="TextShape 2"/>
          <p:cNvSpPr txBox="1"/>
          <p:nvPr/>
        </p:nvSpPr>
        <p:spPr>
          <a:xfrm>
            <a:off x="580680" y="205920"/>
            <a:ext cx="6014160" cy="857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Lexend Deca"/>
                <a:ea typeface="Lexend Deca"/>
              </a:rPr>
              <a:t>Maps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3" name="CustomShape 3"/>
          <p:cNvSpPr/>
          <p:nvPr/>
        </p:nvSpPr>
        <p:spPr>
          <a:xfrm>
            <a:off x="1890360" y="1850040"/>
            <a:ext cx="630720" cy="20232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50060"/>
                </a:solidFill>
                <a:latin typeface="Muli Light"/>
                <a:ea typeface="Muli Light"/>
              </a:rPr>
              <a:t>our office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74" name="TextShape 4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8FCE7794-A027-4AF7-B5AA-51FED51A0DCB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575" name="TextShape 5"/>
          <p:cNvSpPr txBox="1"/>
          <p:nvPr/>
        </p:nvSpPr>
        <p:spPr>
          <a:xfrm>
            <a:off x="580680" y="4604400"/>
            <a:ext cx="8019000" cy="306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1" lang="en-US" sz="900" spc="-1" strike="noStrike">
                <a:solidFill>
                  <a:srgbClr val="ffffff"/>
                </a:solidFill>
                <a:latin typeface="Muli Light"/>
                <a:ea typeface="Muli Light"/>
              </a:rPr>
              <a:t>Find more maps at </a:t>
            </a:r>
            <a:r>
              <a:rPr b="0" lang="en-US" sz="900" spc="-1" strike="noStrike" u="sng">
                <a:solidFill>
                  <a:srgbClr val="ffffff"/>
                </a:solidFill>
                <a:uFillTx/>
                <a:latin typeface="Muli Light"/>
                <a:ea typeface="Muli Light"/>
                <a:hlinkClick r:id="rId1"/>
              </a:rPr>
              <a:t>slidescarnival.com/extra-free-resources-icons-and-maps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76" name="Google Shape;244;p27" descr=""/>
          <p:cNvPicPr/>
          <p:nvPr/>
        </p:nvPicPr>
        <p:blipFill>
          <a:blip r:embed="rId2"/>
          <a:stretch/>
        </p:blipFill>
        <p:spPr>
          <a:xfrm>
            <a:off x="1148760" y="2123640"/>
            <a:ext cx="185400" cy="202320"/>
          </a:xfrm>
          <a:prstGeom prst="rect">
            <a:avLst/>
          </a:prstGeom>
          <a:ln>
            <a:noFill/>
          </a:ln>
        </p:spPr>
      </p:pic>
      <p:pic>
        <p:nvPicPr>
          <p:cNvPr id="577" name="Google Shape;245;p27" descr=""/>
          <p:cNvPicPr/>
          <p:nvPr/>
        </p:nvPicPr>
        <p:blipFill>
          <a:blip r:embed="rId3"/>
          <a:stretch/>
        </p:blipFill>
        <p:spPr>
          <a:xfrm>
            <a:off x="2634120" y="3546000"/>
            <a:ext cx="185400" cy="202320"/>
          </a:xfrm>
          <a:prstGeom prst="rect">
            <a:avLst/>
          </a:prstGeom>
          <a:ln>
            <a:noFill/>
          </a:ln>
        </p:spPr>
      </p:pic>
      <p:pic>
        <p:nvPicPr>
          <p:cNvPr id="578" name="Google Shape;246;p27" descr=""/>
          <p:cNvPicPr/>
          <p:nvPr/>
        </p:nvPicPr>
        <p:blipFill>
          <a:blip r:embed="rId4"/>
          <a:stretch/>
        </p:blipFill>
        <p:spPr>
          <a:xfrm>
            <a:off x="3582720" y="1920960"/>
            <a:ext cx="185400" cy="202320"/>
          </a:xfrm>
          <a:prstGeom prst="rect">
            <a:avLst/>
          </a:prstGeom>
          <a:ln>
            <a:noFill/>
          </a:ln>
        </p:spPr>
      </p:pic>
      <p:pic>
        <p:nvPicPr>
          <p:cNvPr id="579" name="Google Shape;247;p27" descr=""/>
          <p:cNvPicPr/>
          <p:nvPr/>
        </p:nvPicPr>
        <p:blipFill>
          <a:blip r:embed="rId5"/>
          <a:stretch/>
        </p:blipFill>
        <p:spPr>
          <a:xfrm>
            <a:off x="4291200" y="3831840"/>
            <a:ext cx="185400" cy="202320"/>
          </a:xfrm>
          <a:prstGeom prst="rect">
            <a:avLst/>
          </a:prstGeom>
          <a:ln>
            <a:noFill/>
          </a:ln>
        </p:spPr>
      </p:pic>
      <p:pic>
        <p:nvPicPr>
          <p:cNvPr id="580" name="Google Shape;248;p27" descr=""/>
          <p:cNvPicPr/>
          <p:nvPr/>
        </p:nvPicPr>
        <p:blipFill>
          <a:blip r:embed="rId6"/>
          <a:stretch/>
        </p:blipFill>
        <p:spPr>
          <a:xfrm>
            <a:off x="6187680" y="2325960"/>
            <a:ext cx="185400" cy="202320"/>
          </a:xfrm>
          <a:prstGeom prst="rect">
            <a:avLst/>
          </a:prstGeom>
          <a:ln>
            <a:noFill/>
          </a:ln>
        </p:spPr>
      </p:pic>
      <p:pic>
        <p:nvPicPr>
          <p:cNvPr id="581" name="Google Shape;249;p27" descr=""/>
          <p:cNvPicPr/>
          <p:nvPr/>
        </p:nvPicPr>
        <p:blipFill>
          <a:blip r:embed="rId7"/>
          <a:stretch/>
        </p:blipFill>
        <p:spPr>
          <a:xfrm>
            <a:off x="6744600" y="3896640"/>
            <a:ext cx="185400" cy="202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TextShape 1"/>
          <p:cNvSpPr txBox="1"/>
          <p:nvPr/>
        </p:nvSpPr>
        <p:spPr>
          <a:xfrm>
            <a:off x="685800" y="1583280"/>
            <a:ext cx="7772040" cy="1159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9600" spc="-1" strike="noStrike">
                <a:solidFill>
                  <a:srgbClr val="ffffff"/>
                </a:solidFill>
                <a:latin typeface="Lexend Deca"/>
                <a:ea typeface="Lexend Deca"/>
              </a:rPr>
              <a:t>89,5</a:t>
            </a:r>
            <a:r>
              <a:rPr b="1" lang="en-US" sz="9600" spc="-1" strike="noStrike">
                <a:solidFill>
                  <a:srgbClr val="ffffff"/>
                </a:solidFill>
                <a:latin typeface="Lexend Deca"/>
                <a:ea typeface="Lexend Deca"/>
              </a:rPr>
              <a:t>26,1</a:t>
            </a:r>
            <a:r>
              <a:rPr b="1" lang="en-US" sz="9600" spc="-1" strike="noStrike">
                <a:solidFill>
                  <a:srgbClr val="ffffff"/>
                </a:solidFill>
                <a:latin typeface="Lexend Deca"/>
                <a:ea typeface="Lexend Deca"/>
              </a:rPr>
              <a:t>24</a:t>
            </a:r>
            <a:endParaRPr b="0" lang="en-US" sz="9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3" name="TextShape 2"/>
          <p:cNvSpPr txBox="1"/>
          <p:nvPr/>
        </p:nvSpPr>
        <p:spPr>
          <a:xfrm>
            <a:off x="685800" y="2840040"/>
            <a:ext cx="7772040" cy="7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Muli Light"/>
                <a:ea typeface="Muli Light"/>
              </a:rPr>
              <a:t>Whoa! That’s a big number, aren’t you proud?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84" name="TextShape 3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CDDF45C9-EDE8-45E9-B6A7-A36FF3C1E014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TextShape 1"/>
          <p:cNvSpPr txBox="1"/>
          <p:nvPr/>
        </p:nvSpPr>
        <p:spPr>
          <a:xfrm>
            <a:off x="685800" y="419400"/>
            <a:ext cx="7772040" cy="894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latin typeface="Lexend Deca"/>
                <a:ea typeface="Lexend Deca"/>
              </a:rPr>
              <a:t>89,526,124$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6" name="TextShape 2"/>
          <p:cNvSpPr txBox="1"/>
          <p:nvPr/>
        </p:nvSpPr>
        <p:spPr>
          <a:xfrm>
            <a:off x="685800" y="1258920"/>
            <a:ext cx="7772040" cy="462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Muli Light"/>
                <a:ea typeface="Muli Light"/>
              </a:rPr>
              <a:t>That’s a lot of money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87" name="TextShape 3"/>
          <p:cNvSpPr txBox="1"/>
          <p:nvPr/>
        </p:nvSpPr>
        <p:spPr>
          <a:xfrm>
            <a:off x="685800" y="3353040"/>
            <a:ext cx="7772040" cy="894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latin typeface="Lexend Deca"/>
                <a:ea typeface="Lexend Deca"/>
              </a:rPr>
              <a:t>100%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8" name="TextShape 4"/>
          <p:cNvSpPr txBox="1"/>
          <p:nvPr/>
        </p:nvSpPr>
        <p:spPr>
          <a:xfrm>
            <a:off x="685800" y="4192560"/>
            <a:ext cx="7772040" cy="462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Muli Light"/>
                <a:ea typeface="Muli Light"/>
              </a:rPr>
              <a:t>Total success!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89" name="TextShape 5"/>
          <p:cNvSpPr txBox="1"/>
          <p:nvPr/>
        </p:nvSpPr>
        <p:spPr>
          <a:xfrm>
            <a:off x="685800" y="1886400"/>
            <a:ext cx="7772040" cy="894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latin typeface="Lexend Deca"/>
                <a:ea typeface="Lexend Deca"/>
              </a:rPr>
              <a:t>185,244 users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0" name="TextShape 6"/>
          <p:cNvSpPr txBox="1"/>
          <p:nvPr/>
        </p:nvSpPr>
        <p:spPr>
          <a:xfrm>
            <a:off x="685800" y="2725920"/>
            <a:ext cx="7772040" cy="462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Muli Light"/>
                <a:ea typeface="Muli Light"/>
              </a:rPr>
              <a:t>And a lot of users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91" name="TextShape 7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7418348D-CD06-4821-9705-E9871AA31137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TextShape 1"/>
          <p:cNvSpPr txBox="1"/>
          <p:nvPr/>
        </p:nvSpPr>
        <p:spPr>
          <a:xfrm>
            <a:off x="580680" y="205920"/>
            <a:ext cx="6014160" cy="857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Lexend Deca"/>
                <a:ea typeface="Lexend Deca"/>
              </a:rPr>
              <a:t>Outline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TextShape 2"/>
          <p:cNvSpPr txBox="1"/>
          <p:nvPr/>
        </p:nvSpPr>
        <p:spPr>
          <a:xfrm>
            <a:off x="580680" y="1352520"/>
            <a:ext cx="6014160" cy="3161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57200" indent="-380520">
              <a:lnSpc>
                <a:spcPct val="115000"/>
              </a:lnSpc>
              <a:spcBef>
                <a:spcPts val="601"/>
              </a:spcBef>
              <a:buClr>
                <a:srgbClr val="a458ff"/>
              </a:buClr>
              <a:buFont typeface="Muli Light"/>
              <a:buChar char="⬡"/>
            </a:pPr>
            <a:r>
              <a:rPr b="0" lang="en-US" sz="2400" spc="-1" strike="noStrike">
                <a:solidFill>
                  <a:srgbClr val="ffffff"/>
                </a:solidFill>
                <a:latin typeface="Muli Light"/>
                <a:ea typeface="Muli Light"/>
              </a:rPr>
              <a:t>Data Types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a458ff"/>
              </a:buClr>
              <a:buFont typeface="Muli Light"/>
              <a:buChar char="⬡"/>
            </a:pPr>
            <a:r>
              <a:rPr b="0" lang="en-US" sz="2400" spc="-1" strike="noStrike">
                <a:solidFill>
                  <a:srgbClr val="ffffff"/>
                </a:solidFill>
                <a:latin typeface="Muli Light"/>
                <a:ea typeface="Muli Light"/>
              </a:rPr>
              <a:t>Variables Declarations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a458ff"/>
              </a:buClr>
              <a:buFont typeface="Muli Light"/>
              <a:buChar char="⬡"/>
            </a:pPr>
            <a:r>
              <a:rPr b="0" lang="en-US" sz="2400" spc="-1" strike="noStrike">
                <a:solidFill>
                  <a:srgbClr val="ffffff"/>
                </a:solidFill>
                <a:latin typeface="Muli Light"/>
                <a:ea typeface="Muli Light"/>
              </a:rPr>
              <a:t>Constants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a458ff"/>
              </a:buClr>
              <a:buFont typeface="Muli Light"/>
              <a:buChar char="⬡"/>
            </a:pPr>
            <a:r>
              <a:rPr b="0" lang="en-US" sz="2400" spc="-1" strike="noStrike">
                <a:solidFill>
                  <a:srgbClr val="ffffff"/>
                </a:solidFill>
                <a:latin typeface="Muli Light"/>
                <a:ea typeface="Muli Light"/>
              </a:rPr>
              <a:t>Introduction to functions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Muli Light"/>
                <a:ea typeface="Muli Light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TextShape 3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7F199FE1-8D61-4BAE-BF24-6F726AC33090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TextShape 1"/>
          <p:cNvSpPr txBox="1"/>
          <p:nvPr/>
        </p:nvSpPr>
        <p:spPr>
          <a:xfrm>
            <a:off x="580680" y="205920"/>
            <a:ext cx="6014160" cy="857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Lexend Deca"/>
                <a:ea typeface="Lexend Deca"/>
              </a:rPr>
              <a:t>Our process is easy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3" name="TextShape 2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B9D694A5-2FC5-47E9-A757-C616EAD5EA25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  <p:grpSp>
        <p:nvGrpSpPr>
          <p:cNvPr id="594" name="Group 3"/>
          <p:cNvGrpSpPr/>
          <p:nvPr/>
        </p:nvGrpSpPr>
        <p:grpSpPr>
          <a:xfrm>
            <a:off x="5733360" y="2944440"/>
            <a:ext cx="2469240" cy="1384200"/>
            <a:chOff x="5733360" y="2944440"/>
            <a:chExt cx="2469240" cy="1384200"/>
          </a:xfrm>
        </p:grpSpPr>
        <p:sp>
          <p:nvSpPr>
            <p:cNvPr id="595" name="CustomShape 4"/>
            <p:cNvSpPr/>
            <p:nvPr/>
          </p:nvSpPr>
          <p:spPr>
            <a:xfrm>
              <a:off x="5733360" y="3658320"/>
              <a:ext cx="5817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6" name="CustomShape 5"/>
            <p:cNvSpPr/>
            <p:nvPr/>
          </p:nvSpPr>
          <p:spPr>
            <a:xfrm>
              <a:off x="6335640" y="2944440"/>
              <a:ext cx="1866960" cy="1384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ffffff"/>
                  </a:solidFill>
                  <a:latin typeface="Muli Light"/>
                  <a:ea typeface="Muli Light"/>
                </a:rPr>
                <a:t>Vestibulum congue tempus</a:t>
              </a:r>
              <a:endParaRPr b="0" lang="en-US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Aft>
                  <a:spcPts val="1599"/>
                </a:spcAft>
              </a:pPr>
              <a:r>
                <a:rPr b="0" lang="en-US" sz="800" spc="-1" strike="noStrike">
                  <a:solidFill>
                    <a:srgbClr val="ffffff"/>
                  </a:solidFill>
                  <a:latin typeface="Muli Light"/>
                  <a:ea typeface="Muli Light"/>
                </a:rPr>
                <a:t>Lorem ipsum dolor sit amet, consectetur adipiscing elit, sed do eiusmod tempor. Donec facilisis lacus eget mauris.</a:t>
              </a:r>
              <a:endParaRPr b="0" lang="en-US" sz="800" spc="-1" strike="noStrike">
                <a:latin typeface="Arial"/>
              </a:endParaRPr>
            </a:p>
          </p:txBody>
        </p:sp>
        <p:sp>
          <p:nvSpPr>
            <p:cNvPr id="597" name="CustomShape 6"/>
            <p:cNvSpPr/>
            <p:nvPr/>
          </p:nvSpPr>
          <p:spPr>
            <a:xfrm>
              <a:off x="6119280" y="3557880"/>
              <a:ext cx="198360" cy="19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8" name="CustomShape 7"/>
            <p:cNvSpPr/>
            <p:nvPr/>
          </p:nvSpPr>
          <p:spPr>
            <a:xfrm>
              <a:off x="6094080" y="3501720"/>
              <a:ext cx="247320" cy="312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noAutofit/>
            </a:bodyPr>
            <a:p>
              <a:pPr algn="ctr">
                <a:lnSpc>
                  <a:spcPct val="100000"/>
                </a:lnSpc>
                <a:spcAft>
                  <a:spcPts val="1599"/>
                </a:spcAft>
              </a:pPr>
              <a:r>
                <a:rPr b="0" lang="en-US" sz="800" spc="-1" strike="noStrike">
                  <a:solidFill>
                    <a:srgbClr val="050060"/>
                  </a:solidFill>
                  <a:latin typeface="Lexend Deca"/>
                  <a:ea typeface="Lexend Deca"/>
                </a:rPr>
                <a:t>3</a:t>
              </a:r>
              <a:endParaRPr b="0" lang="en-US" sz="800" spc="-1" strike="noStrike">
                <a:latin typeface="Arial"/>
              </a:endParaRPr>
            </a:p>
          </p:txBody>
        </p:sp>
      </p:grpSp>
      <p:grpSp>
        <p:nvGrpSpPr>
          <p:cNvPr id="599" name="Group 8"/>
          <p:cNvGrpSpPr/>
          <p:nvPr/>
        </p:nvGrpSpPr>
        <p:grpSpPr>
          <a:xfrm>
            <a:off x="331560" y="2172240"/>
            <a:ext cx="2994840" cy="1384200"/>
            <a:chOff x="331560" y="2172240"/>
            <a:chExt cx="2994840" cy="1384200"/>
          </a:xfrm>
        </p:grpSpPr>
        <p:sp>
          <p:nvSpPr>
            <p:cNvPr id="600" name="CustomShape 9"/>
            <p:cNvSpPr/>
            <p:nvPr/>
          </p:nvSpPr>
          <p:spPr>
            <a:xfrm>
              <a:off x="331560" y="2172240"/>
              <a:ext cx="1866960" cy="1384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r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ffffff"/>
                  </a:solidFill>
                  <a:latin typeface="Muli Light"/>
                  <a:ea typeface="Muli Light"/>
                </a:rPr>
                <a:t>Vestibulum congue tempus</a:t>
              </a:r>
              <a:endParaRPr b="0" lang="en-US" sz="1200" spc="-1" strike="noStrike">
                <a:latin typeface="Arial"/>
              </a:endParaRPr>
            </a:p>
            <a:p>
              <a:pPr algn="r">
                <a:lnSpc>
                  <a:spcPct val="100000"/>
                </a:lnSpc>
              </a:pPr>
              <a:endParaRPr b="0" lang="en-US" sz="1200" spc="-1" strike="noStrike">
                <a:latin typeface="Arial"/>
              </a:endParaRPr>
            </a:p>
            <a:p>
              <a:pPr algn="r">
                <a:lnSpc>
                  <a:spcPct val="100000"/>
                </a:lnSpc>
                <a:spcAft>
                  <a:spcPts val="1599"/>
                </a:spcAft>
              </a:pPr>
              <a:r>
                <a:rPr b="0" lang="en-US" sz="800" spc="-1" strike="noStrike">
                  <a:solidFill>
                    <a:srgbClr val="ffffff"/>
                  </a:solidFill>
                  <a:latin typeface="Muli Light"/>
                  <a:ea typeface="Muli Light"/>
                </a:rPr>
                <a:t>Lorem ipsum dolor sit amet, consectetur adipiscing elit, sed do eiusmod tempor. Donec facilisis lacus eget mauris.</a:t>
              </a:r>
              <a:endParaRPr b="0" lang="en-US" sz="800" spc="-1" strike="noStrike">
                <a:latin typeface="Arial"/>
              </a:endParaRPr>
            </a:p>
          </p:txBody>
        </p:sp>
        <p:sp>
          <p:nvSpPr>
            <p:cNvPr id="601" name="CustomShape 10"/>
            <p:cNvSpPr/>
            <p:nvPr/>
          </p:nvSpPr>
          <p:spPr>
            <a:xfrm rot="10800000">
              <a:off x="2283120" y="2863800"/>
              <a:ext cx="10432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2" name="CustomShape 11"/>
            <p:cNvSpPr/>
            <p:nvPr/>
          </p:nvSpPr>
          <p:spPr>
            <a:xfrm>
              <a:off x="2218680" y="2759040"/>
              <a:ext cx="198360" cy="19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3" name="CustomShape 12"/>
            <p:cNvSpPr/>
            <p:nvPr/>
          </p:nvSpPr>
          <p:spPr>
            <a:xfrm>
              <a:off x="2193840" y="2701800"/>
              <a:ext cx="247320" cy="312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noAutofit/>
            </a:bodyPr>
            <a:p>
              <a:pPr algn="ctr">
                <a:lnSpc>
                  <a:spcPct val="100000"/>
                </a:lnSpc>
                <a:spcAft>
                  <a:spcPts val="1599"/>
                </a:spcAft>
              </a:pPr>
              <a:r>
                <a:rPr b="0" lang="en-US" sz="800" spc="-1" strike="noStrike">
                  <a:solidFill>
                    <a:srgbClr val="050060"/>
                  </a:solidFill>
                  <a:latin typeface="Lexend Deca"/>
                  <a:ea typeface="Lexend Deca"/>
                </a:rPr>
                <a:t>2</a:t>
              </a:r>
              <a:endParaRPr b="0" lang="en-US" sz="800" spc="-1" strike="noStrike">
                <a:latin typeface="Arial"/>
              </a:endParaRPr>
            </a:p>
          </p:txBody>
        </p:sp>
      </p:grpSp>
      <p:grpSp>
        <p:nvGrpSpPr>
          <p:cNvPr id="604" name="Group 13"/>
          <p:cNvGrpSpPr/>
          <p:nvPr/>
        </p:nvGrpSpPr>
        <p:grpSpPr>
          <a:xfrm>
            <a:off x="4603320" y="1270800"/>
            <a:ext cx="3599280" cy="1384200"/>
            <a:chOff x="4603320" y="1270800"/>
            <a:chExt cx="3599280" cy="1384200"/>
          </a:xfrm>
        </p:grpSpPr>
        <p:sp>
          <p:nvSpPr>
            <p:cNvPr id="605" name="CustomShape 14"/>
            <p:cNvSpPr/>
            <p:nvPr/>
          </p:nvSpPr>
          <p:spPr>
            <a:xfrm>
              <a:off x="4603320" y="1974240"/>
              <a:ext cx="17146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6" name="CustomShape 15"/>
            <p:cNvSpPr/>
            <p:nvPr/>
          </p:nvSpPr>
          <p:spPr>
            <a:xfrm>
              <a:off x="6335640" y="1270800"/>
              <a:ext cx="1866960" cy="1384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ffffff"/>
                  </a:solidFill>
                  <a:latin typeface="Muli Light"/>
                  <a:ea typeface="Muli Light"/>
                </a:rPr>
                <a:t>Vestibulum congue tempus</a:t>
              </a:r>
              <a:endParaRPr b="0" lang="en-US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Aft>
                  <a:spcPts val="1599"/>
                </a:spcAft>
              </a:pPr>
              <a:r>
                <a:rPr b="0" lang="en-US" sz="800" spc="-1" strike="noStrike">
                  <a:solidFill>
                    <a:srgbClr val="ffffff"/>
                  </a:solidFill>
                  <a:latin typeface="Muli Light"/>
                  <a:ea typeface="Muli Light"/>
                </a:rPr>
                <a:t>Lorem ipsum dolor sit amet, consectetur adipiscing elit, sed do eiusmod tempor. Donec facilisis lacus eget mauris.</a:t>
              </a:r>
              <a:endParaRPr b="0" lang="en-US" sz="800" spc="-1" strike="noStrike">
                <a:latin typeface="Arial"/>
              </a:endParaRPr>
            </a:p>
          </p:txBody>
        </p:sp>
        <p:sp>
          <p:nvSpPr>
            <p:cNvPr id="607" name="CustomShape 16"/>
            <p:cNvSpPr/>
            <p:nvPr/>
          </p:nvSpPr>
          <p:spPr>
            <a:xfrm>
              <a:off x="6122880" y="1874160"/>
              <a:ext cx="198360" cy="19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8" name="CustomShape 17"/>
            <p:cNvSpPr/>
            <p:nvPr/>
          </p:nvSpPr>
          <p:spPr>
            <a:xfrm>
              <a:off x="6098040" y="1817640"/>
              <a:ext cx="247320" cy="312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noAutofit/>
            </a:bodyPr>
            <a:p>
              <a:pPr algn="ctr">
                <a:lnSpc>
                  <a:spcPct val="100000"/>
                </a:lnSpc>
                <a:spcAft>
                  <a:spcPts val="1599"/>
                </a:spcAft>
              </a:pPr>
              <a:r>
                <a:rPr b="0" lang="en-US" sz="800" spc="-1" strike="noStrike">
                  <a:solidFill>
                    <a:srgbClr val="050060"/>
                  </a:solidFill>
                  <a:latin typeface="Lexend Deca"/>
                  <a:ea typeface="Lexend Deca"/>
                </a:rPr>
                <a:t>1</a:t>
              </a:r>
              <a:endParaRPr b="0" lang="en-US" sz="800" spc="-1" strike="noStrike">
                <a:latin typeface="Arial"/>
              </a:endParaRPr>
            </a:p>
          </p:txBody>
        </p:sp>
      </p:grpSp>
      <p:grpSp>
        <p:nvGrpSpPr>
          <p:cNvPr id="609" name="Group 18"/>
          <p:cNvGrpSpPr/>
          <p:nvPr/>
        </p:nvGrpSpPr>
        <p:grpSpPr>
          <a:xfrm>
            <a:off x="2509920" y="1479240"/>
            <a:ext cx="3513960" cy="3251520"/>
            <a:chOff x="2509920" y="1479240"/>
            <a:chExt cx="3513960" cy="3251520"/>
          </a:xfrm>
        </p:grpSpPr>
        <p:sp>
          <p:nvSpPr>
            <p:cNvPr id="610" name="CustomShape 19"/>
            <p:cNvSpPr/>
            <p:nvPr/>
          </p:nvSpPr>
          <p:spPr>
            <a:xfrm>
              <a:off x="2996280" y="2911320"/>
              <a:ext cx="2541600" cy="950040"/>
            </a:xfrm>
            <a:custGeom>
              <a:avLst/>
              <a:gdLst/>
              <a:ahLst/>
              <a:rect l="l" t="t" r="r" b="b"/>
              <a:pathLst>
                <a:path w="126826" h="43529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1" name="CustomShape 20"/>
            <p:cNvSpPr/>
            <p:nvPr/>
          </p:nvSpPr>
          <p:spPr>
            <a:xfrm>
              <a:off x="2509920" y="3346920"/>
              <a:ext cx="1757880" cy="1383840"/>
            </a:xfrm>
            <a:custGeom>
              <a:avLst/>
              <a:gdLst/>
              <a:ahLst/>
              <a:rect l="l" t="t" r="r" b="b"/>
              <a:pathLst>
                <a:path w="87725" h="63817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2" name="CustomShape 21"/>
            <p:cNvSpPr/>
            <p:nvPr/>
          </p:nvSpPr>
          <p:spPr>
            <a:xfrm flipH="1">
              <a:off x="4265640" y="3346920"/>
              <a:ext cx="1757880" cy="1383840"/>
            </a:xfrm>
            <a:custGeom>
              <a:avLst/>
              <a:gdLst/>
              <a:ahLst/>
              <a:rect l="l" t="t" r="r" b="b"/>
              <a:pathLst>
                <a:path w="87725" h="63817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3" name="CustomShape 22"/>
            <p:cNvSpPr/>
            <p:nvPr/>
          </p:nvSpPr>
          <p:spPr>
            <a:xfrm>
              <a:off x="3487680" y="2327040"/>
              <a:ext cx="1565640" cy="585360"/>
            </a:xfrm>
            <a:custGeom>
              <a:avLst/>
              <a:gdLst/>
              <a:ahLst/>
              <a:rect l="l" t="t" r="r" b="b"/>
              <a:pathLst>
                <a:path w="24053" h="8150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4" name="CustomShape 23"/>
            <p:cNvSpPr/>
            <p:nvPr/>
          </p:nvSpPr>
          <p:spPr>
            <a:xfrm>
              <a:off x="3081960" y="2601720"/>
              <a:ext cx="1189080" cy="1014840"/>
            </a:xfrm>
            <a:custGeom>
              <a:avLst/>
              <a:gdLst/>
              <a:ahLst/>
              <a:rect l="l" t="t" r="r" b="b"/>
              <a:pathLst>
                <a:path w="18238" h="14114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5" name="CustomShape 24"/>
            <p:cNvSpPr/>
            <p:nvPr/>
          </p:nvSpPr>
          <p:spPr>
            <a:xfrm flipH="1">
              <a:off x="4267080" y="2601720"/>
              <a:ext cx="1189080" cy="1014840"/>
            </a:xfrm>
            <a:custGeom>
              <a:avLst/>
              <a:gdLst/>
              <a:ahLst/>
              <a:rect l="l" t="t" r="r" b="b"/>
              <a:pathLst>
                <a:path w="18238" h="14114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6" name="CustomShape 25"/>
            <p:cNvSpPr/>
            <p:nvPr/>
          </p:nvSpPr>
          <p:spPr>
            <a:xfrm>
              <a:off x="3577680" y="1479240"/>
              <a:ext cx="693000" cy="1200600"/>
            </a:xfrm>
            <a:custGeom>
              <a:avLst/>
              <a:gdLst/>
              <a:ahLst/>
              <a:rect l="l" t="t" r="r" b="b"/>
              <a:pathLst>
                <a:path w="10635" h="16697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7" name="CustomShape 26"/>
            <p:cNvSpPr/>
            <p:nvPr/>
          </p:nvSpPr>
          <p:spPr>
            <a:xfrm flipH="1">
              <a:off x="4267080" y="1479240"/>
              <a:ext cx="693000" cy="1200600"/>
            </a:xfrm>
            <a:custGeom>
              <a:avLst/>
              <a:gdLst/>
              <a:ahLst/>
              <a:rect l="l" t="t" r="r" b="b"/>
              <a:pathLst>
                <a:path w="10635" h="16697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TextShape 1"/>
          <p:cNvSpPr txBox="1"/>
          <p:nvPr/>
        </p:nvSpPr>
        <p:spPr>
          <a:xfrm>
            <a:off x="580680" y="205920"/>
            <a:ext cx="6405120" cy="857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Lexend Deca"/>
                <a:ea typeface="Lexend Deca"/>
              </a:rPr>
              <a:t>Let’s review some concepts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9" name="TextShape 2"/>
          <p:cNvSpPr txBox="1"/>
          <p:nvPr/>
        </p:nvSpPr>
        <p:spPr>
          <a:xfrm>
            <a:off x="580680" y="1352520"/>
            <a:ext cx="2005560" cy="1558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1" lang="en-US" sz="1200" spc="-1" strike="noStrike">
                <a:solidFill>
                  <a:srgbClr val="ffffff"/>
                </a:solidFill>
                <a:latin typeface="Muli"/>
                <a:ea typeface="Muli"/>
              </a:rPr>
              <a:t>Yellow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1200" spc="-1" strike="noStrike">
                <a:solidFill>
                  <a:srgbClr val="ffffff"/>
                </a:solidFill>
                <a:latin typeface="Muli Light"/>
                <a:ea typeface="Muli Light"/>
              </a:rPr>
              <a:t>Is the color of gold, butter and ripe lemons. In the spectrum of visible light, yellow is found between green and orange.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0" name="TextShape 3"/>
          <p:cNvSpPr txBox="1"/>
          <p:nvPr/>
        </p:nvSpPr>
        <p:spPr>
          <a:xfrm>
            <a:off x="2780280" y="1352520"/>
            <a:ext cx="2005560" cy="1558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1" lang="en-US" sz="1200" spc="-1" strike="noStrike">
                <a:solidFill>
                  <a:srgbClr val="ffffff"/>
                </a:solidFill>
                <a:latin typeface="Muli"/>
                <a:ea typeface="Muli"/>
              </a:rPr>
              <a:t>Blue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1200" spc="-1" strike="noStrike">
                <a:solidFill>
                  <a:srgbClr val="ffffff"/>
                </a:solidFill>
                <a:latin typeface="Muli Light"/>
                <a:ea typeface="Muli Light"/>
              </a:rPr>
              <a:t>Is the colour of the clear sky and the deep sea. It is located between violet and green on the optical spectrum.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1" name="TextShape 4"/>
          <p:cNvSpPr txBox="1"/>
          <p:nvPr/>
        </p:nvSpPr>
        <p:spPr>
          <a:xfrm>
            <a:off x="4980240" y="1352520"/>
            <a:ext cx="2005560" cy="1558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1" lang="en-US" sz="1200" spc="-1" strike="noStrike">
                <a:solidFill>
                  <a:srgbClr val="ffffff"/>
                </a:solidFill>
                <a:latin typeface="Muli"/>
                <a:ea typeface="Muli"/>
              </a:rPr>
              <a:t>Red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1200" spc="-1" strike="noStrike">
                <a:solidFill>
                  <a:srgbClr val="ffffff"/>
                </a:solidFill>
                <a:latin typeface="Muli Light"/>
                <a:ea typeface="Muli Light"/>
              </a:rPr>
              <a:t>Is the color of blood, and because of this it has historically been associated with sacrifice, danger and courage.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2" name="TextShape 5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93E08D85-6434-4965-AB77-F3605D5E62AF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623" name="TextShape 6"/>
          <p:cNvSpPr txBox="1"/>
          <p:nvPr/>
        </p:nvSpPr>
        <p:spPr>
          <a:xfrm>
            <a:off x="580680" y="3029040"/>
            <a:ext cx="2005560" cy="1558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1" lang="en-US" sz="1200" spc="-1" strike="noStrike">
                <a:solidFill>
                  <a:srgbClr val="ffffff"/>
                </a:solidFill>
                <a:latin typeface="Muli"/>
                <a:ea typeface="Muli"/>
              </a:rPr>
              <a:t>Yellow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1200" spc="-1" strike="noStrike">
                <a:solidFill>
                  <a:srgbClr val="ffffff"/>
                </a:solidFill>
                <a:latin typeface="Muli Light"/>
                <a:ea typeface="Muli Light"/>
              </a:rPr>
              <a:t>Is the color of gold, butter and ripe lemons. In the spectrum of visible light, yellow is found between green and orange.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4" name="TextShape 7"/>
          <p:cNvSpPr txBox="1"/>
          <p:nvPr/>
        </p:nvSpPr>
        <p:spPr>
          <a:xfrm>
            <a:off x="2780280" y="3029040"/>
            <a:ext cx="2005560" cy="1558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1" lang="en-US" sz="1200" spc="-1" strike="noStrike">
                <a:solidFill>
                  <a:srgbClr val="ffffff"/>
                </a:solidFill>
                <a:latin typeface="Muli"/>
                <a:ea typeface="Muli"/>
              </a:rPr>
              <a:t>Blue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1200" spc="-1" strike="noStrike">
                <a:solidFill>
                  <a:srgbClr val="ffffff"/>
                </a:solidFill>
                <a:latin typeface="Muli Light"/>
                <a:ea typeface="Muli Light"/>
              </a:rPr>
              <a:t>Is the colour of the clear sky and the deep sea. It is located between violet and green on the optical spectrum.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5" name="TextShape 8"/>
          <p:cNvSpPr txBox="1"/>
          <p:nvPr/>
        </p:nvSpPr>
        <p:spPr>
          <a:xfrm>
            <a:off x="4980240" y="3029040"/>
            <a:ext cx="2005560" cy="1558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1" lang="en-US" sz="1200" spc="-1" strike="noStrike">
                <a:solidFill>
                  <a:srgbClr val="ffffff"/>
                </a:solidFill>
                <a:latin typeface="Muli"/>
                <a:ea typeface="Muli"/>
              </a:rPr>
              <a:t>Red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1200" spc="-1" strike="noStrike">
                <a:solidFill>
                  <a:srgbClr val="ffffff"/>
                </a:solidFill>
                <a:latin typeface="Muli Light"/>
                <a:ea typeface="Muli Light"/>
              </a:rPr>
              <a:t>Is the color of blood, and because of this it has historically been associated with sacrifice, danger and courage.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TextShape 1"/>
          <p:cNvSpPr txBox="1"/>
          <p:nvPr/>
        </p:nvSpPr>
        <p:spPr>
          <a:xfrm>
            <a:off x="580680" y="782280"/>
            <a:ext cx="2537280" cy="3578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3000" spc="-1" strike="noStrike">
                <a:solidFill>
                  <a:srgbClr val="ffffff"/>
                </a:solidFill>
                <a:latin typeface="Lexend Deca"/>
                <a:ea typeface="Lexend Deca"/>
              </a:rPr>
              <a:t>Mobile project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Muli Light"/>
                <a:ea typeface="Muli Light"/>
              </a:rPr>
              <a:t>Show and explain your web, app or software projects using these gadget templates.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7" name="CustomShape 2"/>
          <p:cNvSpPr/>
          <p:nvPr/>
        </p:nvSpPr>
        <p:spPr>
          <a:xfrm>
            <a:off x="5311080" y="785880"/>
            <a:ext cx="2007000" cy="357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latin typeface="Muli Light"/>
                <a:ea typeface="Muli Light"/>
              </a:rPr>
              <a:t>Place your screenshot here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628" name="TextShape 3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121273AA-869B-4B74-84F9-7863CEB07516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  <p:grpSp>
        <p:nvGrpSpPr>
          <p:cNvPr id="629" name="Group 4"/>
          <p:cNvGrpSpPr/>
          <p:nvPr/>
        </p:nvGrpSpPr>
        <p:grpSpPr>
          <a:xfrm>
            <a:off x="5252040" y="373680"/>
            <a:ext cx="2119320" cy="4395960"/>
            <a:chOff x="5252040" y="373680"/>
            <a:chExt cx="2119320" cy="4395960"/>
          </a:xfrm>
        </p:grpSpPr>
        <p:sp>
          <p:nvSpPr>
            <p:cNvPr id="630" name="CustomShape 5"/>
            <p:cNvSpPr/>
            <p:nvPr/>
          </p:nvSpPr>
          <p:spPr>
            <a:xfrm>
              <a:off x="5252040" y="373680"/>
              <a:ext cx="2119320" cy="4395960"/>
            </a:xfrm>
            <a:custGeom>
              <a:avLst/>
              <a:gdLst/>
              <a:ahLst/>
              <a:rect l="l" t="t" r="r" b="b"/>
              <a:pathLst>
                <a:path w="101027" h="20955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gradFill rotWithShape="0">
              <a:gsLst>
                <a:gs pos="0">
                  <a:srgbClr val="0a2f9e"/>
                </a:gs>
                <a:gs pos="100000">
                  <a:srgbClr val="050060">
                    <a:alpha val="0"/>
                  </a:srgbClr>
                </a:gs>
              </a:gsLst>
              <a:lin ang="162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1" name="CustomShape 6"/>
            <p:cNvSpPr/>
            <p:nvPr/>
          </p:nvSpPr>
          <p:spPr>
            <a:xfrm>
              <a:off x="6099480" y="4493160"/>
              <a:ext cx="422640" cy="150480"/>
            </a:xfrm>
            <a:custGeom>
              <a:avLst/>
              <a:gdLst/>
              <a:ahLst/>
              <a:rect l="l" t="t" r="r" b="b"/>
              <a:pathLst>
                <a:path w="20162" h="7196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2" name="CustomShape 7"/>
            <p:cNvSpPr/>
            <p:nvPr/>
          </p:nvSpPr>
          <p:spPr>
            <a:xfrm>
              <a:off x="5638680" y="529200"/>
              <a:ext cx="83160" cy="83160"/>
            </a:xfrm>
            <a:custGeom>
              <a:avLst/>
              <a:gdLst/>
              <a:ahLst/>
              <a:rect l="l" t="t" r="r" b="b"/>
              <a:pathLst>
                <a:path w="3973" h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3" name="CustomShape 8"/>
            <p:cNvSpPr/>
            <p:nvPr/>
          </p:nvSpPr>
          <p:spPr>
            <a:xfrm>
              <a:off x="6107400" y="538560"/>
              <a:ext cx="408600" cy="64080"/>
            </a:xfrm>
            <a:custGeom>
              <a:avLst/>
              <a:gdLst/>
              <a:ahLst/>
              <a:rect l="l" t="t" r="r" b="b"/>
              <a:pathLst>
                <a:path w="19487" h="3074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CustomShape 1"/>
          <p:cNvSpPr/>
          <p:nvPr/>
        </p:nvSpPr>
        <p:spPr>
          <a:xfrm>
            <a:off x="5008320" y="851400"/>
            <a:ext cx="2598120" cy="344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latin typeface="Muli Light"/>
                <a:ea typeface="Muli Light"/>
              </a:rPr>
              <a:t>Place your screenshot here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635" name="TextShape 2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3E8E375B-5063-420D-884A-94213FE5087B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  <p:grpSp>
        <p:nvGrpSpPr>
          <p:cNvPr id="636" name="Group 3"/>
          <p:cNvGrpSpPr/>
          <p:nvPr/>
        </p:nvGrpSpPr>
        <p:grpSpPr>
          <a:xfrm>
            <a:off x="4943520" y="465840"/>
            <a:ext cx="2736000" cy="4222080"/>
            <a:chOff x="4943520" y="465840"/>
            <a:chExt cx="2736000" cy="4222080"/>
          </a:xfrm>
        </p:grpSpPr>
        <p:sp>
          <p:nvSpPr>
            <p:cNvPr id="637" name="CustomShape 4"/>
            <p:cNvSpPr/>
            <p:nvPr/>
          </p:nvSpPr>
          <p:spPr>
            <a:xfrm>
              <a:off x="4943520" y="465840"/>
              <a:ext cx="2736000" cy="4222080"/>
            </a:xfrm>
            <a:custGeom>
              <a:avLst/>
              <a:gdLst/>
              <a:ahLst/>
              <a:rect l="l" t="t" r="r" b="b"/>
              <a:pathLst>
                <a:path w="135802" h="20955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gradFill rotWithShape="0">
              <a:gsLst>
                <a:gs pos="0">
                  <a:srgbClr val="0a2f9e"/>
                </a:gs>
                <a:gs pos="100000">
                  <a:srgbClr val="050060">
                    <a:alpha val="0"/>
                  </a:srgbClr>
                </a:gs>
              </a:gsLst>
              <a:lin ang="162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8" name="CustomShape 5"/>
            <p:cNvSpPr/>
            <p:nvPr/>
          </p:nvSpPr>
          <p:spPr>
            <a:xfrm>
              <a:off x="6199920" y="4422600"/>
              <a:ext cx="224640" cy="144720"/>
            </a:xfrm>
            <a:custGeom>
              <a:avLst/>
              <a:gdLst/>
              <a:ahLst/>
              <a:rect l="l" t="t" r="r" b="b"/>
              <a:pathLst>
                <a:path w="11167" h="7196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9" name="CustomShape 6"/>
            <p:cNvSpPr/>
            <p:nvPr/>
          </p:nvSpPr>
          <p:spPr>
            <a:xfrm>
              <a:off x="6183360" y="633600"/>
              <a:ext cx="43560" cy="43560"/>
            </a:xfrm>
            <a:custGeom>
              <a:avLst/>
              <a:gdLst/>
              <a:ahLst/>
              <a:rect l="l" t="t" r="r" b="b"/>
              <a:pathLst>
                <a:path w="2175" h="2174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0" name="CustomShape 7"/>
            <p:cNvSpPr/>
            <p:nvPr/>
          </p:nvSpPr>
          <p:spPr>
            <a:xfrm>
              <a:off x="6272280" y="615600"/>
              <a:ext cx="79560" cy="79560"/>
            </a:xfrm>
            <a:custGeom>
              <a:avLst/>
              <a:gdLst/>
              <a:ahLst/>
              <a:rect l="l" t="t" r="r" b="b"/>
              <a:pathLst>
                <a:path w="3973" h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41" name="TextShape 8"/>
          <p:cNvSpPr txBox="1"/>
          <p:nvPr/>
        </p:nvSpPr>
        <p:spPr>
          <a:xfrm>
            <a:off x="580680" y="782280"/>
            <a:ext cx="2537280" cy="3578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3000" spc="-1" strike="noStrike">
                <a:solidFill>
                  <a:srgbClr val="ffffff"/>
                </a:solidFill>
                <a:latin typeface="Lexend Deca"/>
                <a:ea typeface="Lexend Deca"/>
              </a:rPr>
              <a:t>Tablet</a:t>
            </a:r>
            <a:br/>
            <a:r>
              <a:rPr b="0" lang="en-US" sz="3000" spc="-1" strike="noStrike">
                <a:solidFill>
                  <a:srgbClr val="ffffff"/>
                </a:solidFill>
                <a:latin typeface="Lexend Deca"/>
                <a:ea typeface="Lexend Deca"/>
              </a:rPr>
              <a:t>project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Muli Light"/>
                <a:ea typeface="Muli Light"/>
              </a:rPr>
              <a:t>Show and explain your web, app or software projects using these gadget templates.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TextShape 1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E2A0CE85-93EF-45BB-8F07-0085B632842D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643" name="CustomShape 2"/>
          <p:cNvSpPr/>
          <p:nvPr/>
        </p:nvSpPr>
        <p:spPr>
          <a:xfrm>
            <a:off x="4309920" y="1222200"/>
            <a:ext cx="4002840" cy="25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latin typeface="Muli Light"/>
                <a:ea typeface="Muli Light"/>
              </a:rPr>
              <a:t>Place your screenshot here</a:t>
            </a:r>
            <a:endParaRPr b="0" lang="en-US" sz="1000" spc="-1" strike="noStrike">
              <a:latin typeface="Arial"/>
            </a:endParaRPr>
          </a:p>
        </p:txBody>
      </p:sp>
      <p:grpSp>
        <p:nvGrpSpPr>
          <p:cNvPr id="644" name="Group 3"/>
          <p:cNvGrpSpPr/>
          <p:nvPr/>
        </p:nvGrpSpPr>
        <p:grpSpPr>
          <a:xfrm>
            <a:off x="3737880" y="1063800"/>
            <a:ext cx="5146920" cy="3015360"/>
            <a:chOff x="3737880" y="1063800"/>
            <a:chExt cx="5146920" cy="3015360"/>
          </a:xfrm>
        </p:grpSpPr>
        <p:sp>
          <p:nvSpPr>
            <p:cNvPr id="645" name="CustomShape 4"/>
            <p:cNvSpPr/>
            <p:nvPr/>
          </p:nvSpPr>
          <p:spPr>
            <a:xfrm>
              <a:off x="4158720" y="1063800"/>
              <a:ext cx="4303440" cy="2880360"/>
            </a:xfrm>
            <a:custGeom>
              <a:avLst/>
              <a:gdLst/>
              <a:ahLst/>
              <a:rect l="l" t="t" r="r" b="b"/>
              <a:pathLst>
                <a:path w="5161606" h="3454973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 rotWithShape="0">
              <a:gsLst>
                <a:gs pos="0">
                  <a:srgbClr val="0a2f9e"/>
                </a:gs>
                <a:gs pos="100000">
                  <a:srgbClr val="050060">
                    <a:alpha val="0"/>
                  </a:srgbClr>
                </a:gs>
              </a:gsLst>
              <a:lin ang="162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6" name="CustomShape 5"/>
            <p:cNvSpPr/>
            <p:nvPr/>
          </p:nvSpPr>
          <p:spPr>
            <a:xfrm>
              <a:off x="3737880" y="4000320"/>
              <a:ext cx="5146920" cy="78840"/>
            </a:xfrm>
            <a:custGeom>
              <a:avLst/>
              <a:gdLst/>
              <a:ahLst/>
              <a:rect l="l" t="t" r="r" b="b"/>
              <a:pathLst>
                <a:path w="6173152" h="95178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7" name="CustomShape 6"/>
            <p:cNvSpPr/>
            <p:nvPr/>
          </p:nvSpPr>
          <p:spPr>
            <a:xfrm>
              <a:off x="3737880" y="3936600"/>
              <a:ext cx="5146200" cy="63000"/>
            </a:xfrm>
            <a:custGeom>
              <a:avLst/>
              <a:gdLst/>
              <a:ahLst/>
              <a:rect l="l" t="t" r="r" b="b"/>
              <a:pathLst>
                <a:path w="6172200" h="76142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3fc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8" name="CustomShape 7"/>
            <p:cNvSpPr/>
            <p:nvPr/>
          </p:nvSpPr>
          <p:spPr>
            <a:xfrm>
              <a:off x="5929920" y="3936600"/>
              <a:ext cx="753480" cy="39240"/>
            </a:xfrm>
            <a:custGeom>
              <a:avLst/>
              <a:gdLst/>
              <a:ahLst/>
              <a:rect l="l" t="t" r="r" b="b"/>
              <a:pathLst>
                <a:path w="903922" h="47589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49" name="TextShape 8"/>
          <p:cNvSpPr txBox="1"/>
          <p:nvPr/>
        </p:nvSpPr>
        <p:spPr>
          <a:xfrm>
            <a:off x="580680" y="782280"/>
            <a:ext cx="2537280" cy="3578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3000" spc="-1" strike="noStrike">
                <a:solidFill>
                  <a:srgbClr val="ffffff"/>
                </a:solidFill>
                <a:latin typeface="Lexend Deca"/>
                <a:ea typeface="Lexend Deca"/>
              </a:rPr>
              <a:t>Desktop project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Muli Light"/>
                <a:ea typeface="Muli Light"/>
              </a:rPr>
              <a:t>Show and explain your web, app or software projects using these gadget templates.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TextShape 1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D57BE6FB-F893-439F-98BC-D10F4F2730F0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651" name="TextShape 2"/>
          <p:cNvSpPr txBox="1"/>
          <p:nvPr/>
        </p:nvSpPr>
        <p:spPr>
          <a:xfrm>
            <a:off x="685800" y="1341720"/>
            <a:ext cx="3616920" cy="928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7200" spc="-1" strike="noStrike">
                <a:solidFill>
                  <a:srgbClr val="ffffff"/>
                </a:solidFill>
                <a:latin typeface="Lexend Deca"/>
                <a:ea typeface="Lexend Deca"/>
              </a:rPr>
              <a:t>Thanks!</a:t>
            </a:r>
            <a:endParaRPr b="0" lang="en-US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2" name="TextShape 3"/>
          <p:cNvSpPr txBox="1"/>
          <p:nvPr/>
        </p:nvSpPr>
        <p:spPr>
          <a:xfrm>
            <a:off x="685800" y="2302200"/>
            <a:ext cx="3616920" cy="1499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1" lang="en-US" sz="1800" spc="-1" strike="noStrike">
                <a:solidFill>
                  <a:srgbClr val="ffffff"/>
                </a:solidFill>
                <a:latin typeface="Muli"/>
                <a:ea typeface="Muli"/>
              </a:rPr>
              <a:t>Any </a:t>
            </a:r>
            <a:r>
              <a:rPr b="1" lang="en-US" sz="1800" spc="-1" strike="noStrike">
                <a:solidFill>
                  <a:srgbClr val="ffffff"/>
                </a:solidFill>
                <a:latin typeface="Muli"/>
                <a:ea typeface="Muli"/>
              </a:rPr>
              <a:t>que</a:t>
            </a:r>
            <a:r>
              <a:rPr b="1" lang="en-US" sz="1800" spc="-1" strike="noStrike">
                <a:solidFill>
                  <a:srgbClr val="ffffff"/>
                </a:solidFill>
                <a:latin typeface="Muli"/>
                <a:ea typeface="Muli"/>
              </a:rPr>
              <a:t>stio</a:t>
            </a:r>
            <a:r>
              <a:rPr b="1" lang="en-US" sz="1800" spc="-1" strike="noStrike">
                <a:solidFill>
                  <a:srgbClr val="ffffff"/>
                </a:solidFill>
                <a:latin typeface="Muli"/>
                <a:ea typeface="Muli"/>
              </a:rPr>
              <a:t>ns?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Muli Light"/>
                <a:ea typeface="Muli Light"/>
              </a:rPr>
              <a:t>You </a:t>
            </a:r>
            <a:r>
              <a:rPr b="0" lang="en-US" sz="1800" spc="-1" strike="noStrike">
                <a:solidFill>
                  <a:srgbClr val="ffffff"/>
                </a:solidFill>
                <a:latin typeface="Muli Light"/>
                <a:ea typeface="Muli Light"/>
              </a:rPr>
              <a:t>can </a:t>
            </a:r>
            <a:r>
              <a:rPr b="0" lang="en-US" sz="1800" spc="-1" strike="noStrike">
                <a:solidFill>
                  <a:srgbClr val="ffffff"/>
                </a:solidFill>
                <a:latin typeface="Muli Light"/>
                <a:ea typeface="Muli Light"/>
              </a:rPr>
              <a:t>find </a:t>
            </a:r>
            <a:r>
              <a:rPr b="0" lang="en-US" sz="1800" spc="-1" strike="noStrike">
                <a:solidFill>
                  <a:srgbClr val="ffffff"/>
                </a:solidFill>
                <a:latin typeface="Muli Light"/>
                <a:ea typeface="Muli Light"/>
              </a:rPr>
              <a:t>me </a:t>
            </a:r>
            <a:r>
              <a:rPr b="0" lang="en-US" sz="1800" spc="-1" strike="noStrike">
                <a:solidFill>
                  <a:srgbClr val="ffffff"/>
                </a:solidFill>
                <a:latin typeface="Muli Light"/>
                <a:ea typeface="Muli Light"/>
              </a:rPr>
              <a:t>at: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Muli Light"/>
                <a:ea typeface="Muli Light"/>
              </a:rPr>
              <a:t>@us</a:t>
            </a:r>
            <a:r>
              <a:rPr b="0" lang="en-US" sz="1800" spc="-1" strike="noStrike">
                <a:solidFill>
                  <a:srgbClr val="ffffff"/>
                </a:solidFill>
                <a:latin typeface="Muli Light"/>
                <a:ea typeface="Muli Light"/>
              </a:rPr>
              <a:t>erna</a:t>
            </a:r>
            <a:r>
              <a:rPr b="0" lang="en-US" sz="1800" spc="-1" strike="noStrike">
                <a:solidFill>
                  <a:srgbClr val="ffffff"/>
                </a:solidFill>
                <a:latin typeface="Muli Light"/>
                <a:ea typeface="Muli Light"/>
              </a:rPr>
              <a:t>me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Muli Light"/>
                <a:ea typeface="Muli Light"/>
              </a:rPr>
              <a:t>user</a:t>
            </a:r>
            <a:r>
              <a:rPr b="0" lang="en-US" sz="1800" spc="-1" strike="noStrike">
                <a:solidFill>
                  <a:srgbClr val="ffffff"/>
                </a:solidFill>
                <a:latin typeface="Muli Light"/>
                <a:ea typeface="Muli Light"/>
              </a:rPr>
              <a:t>@m</a:t>
            </a:r>
            <a:r>
              <a:rPr b="0" lang="en-US" sz="1800" spc="-1" strike="noStrike">
                <a:solidFill>
                  <a:srgbClr val="ffffff"/>
                </a:solidFill>
                <a:latin typeface="Muli Light"/>
                <a:ea typeface="Muli Light"/>
              </a:rPr>
              <a:t>ail.</a:t>
            </a:r>
            <a:r>
              <a:rPr b="0" lang="en-US" sz="1800" spc="-1" strike="noStrike">
                <a:solidFill>
                  <a:srgbClr val="ffffff"/>
                </a:solidFill>
                <a:latin typeface="Muli Light"/>
                <a:ea typeface="Muli Light"/>
              </a:rPr>
              <a:t>me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653" name="Google Shape;353;p35" descr=""/>
          <p:cNvPicPr/>
          <p:nvPr/>
        </p:nvPicPr>
        <p:blipFill>
          <a:blip r:embed="rId1"/>
          <a:stretch/>
        </p:blipFill>
        <p:spPr>
          <a:xfrm>
            <a:off x="3925080" y="2680920"/>
            <a:ext cx="3170880" cy="1889280"/>
          </a:xfrm>
          <a:prstGeom prst="rect">
            <a:avLst/>
          </a:prstGeom>
          <a:ln>
            <a:noFill/>
          </a:ln>
        </p:spPr>
      </p:pic>
      <p:pic>
        <p:nvPicPr>
          <p:cNvPr id="654" name="Google Shape;354;p35" descr=""/>
          <p:cNvPicPr/>
          <p:nvPr/>
        </p:nvPicPr>
        <p:blipFill>
          <a:blip r:embed="rId2"/>
          <a:stretch/>
        </p:blipFill>
        <p:spPr>
          <a:xfrm>
            <a:off x="5159880" y="1914840"/>
            <a:ext cx="548280" cy="1597320"/>
          </a:xfrm>
          <a:prstGeom prst="rect">
            <a:avLst/>
          </a:prstGeom>
          <a:ln>
            <a:noFill/>
          </a:ln>
        </p:spPr>
      </p:pic>
      <p:pic>
        <p:nvPicPr>
          <p:cNvPr id="655" name="Google Shape;355;p35" descr=""/>
          <p:cNvPicPr/>
          <p:nvPr/>
        </p:nvPicPr>
        <p:blipFill>
          <a:blip r:embed="rId3"/>
          <a:stretch/>
        </p:blipFill>
        <p:spPr>
          <a:xfrm>
            <a:off x="4946760" y="581760"/>
            <a:ext cx="1279440" cy="1497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TextShape 1"/>
          <p:cNvSpPr txBox="1"/>
          <p:nvPr/>
        </p:nvSpPr>
        <p:spPr>
          <a:xfrm>
            <a:off x="580680" y="205920"/>
            <a:ext cx="6014160" cy="857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Lexend Deca"/>
                <a:ea typeface="Lexend Deca"/>
              </a:rPr>
              <a:t>Credits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7" name="TextShape 2"/>
          <p:cNvSpPr txBox="1"/>
          <p:nvPr/>
        </p:nvSpPr>
        <p:spPr>
          <a:xfrm>
            <a:off x="580680" y="1352520"/>
            <a:ext cx="6014160" cy="3161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Muli Light"/>
                <a:ea typeface="Muli Light"/>
              </a:rPr>
              <a:t>Special thanks to all the people who made and released these awesome resources for free: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601"/>
              </a:spcBef>
              <a:buClr>
                <a:srgbClr val="a458ff"/>
              </a:buClr>
              <a:buFont typeface="Muli Light"/>
              <a:buChar char="⬡"/>
            </a:pPr>
            <a:r>
              <a:rPr b="0" lang="en-US" sz="2400" spc="-1" strike="noStrike">
                <a:solidFill>
                  <a:srgbClr val="ffffff"/>
                </a:solidFill>
                <a:latin typeface="Muli Light"/>
                <a:ea typeface="Muli Light"/>
              </a:rPr>
              <a:t>Presentation template by </a:t>
            </a:r>
            <a:r>
              <a:rPr b="0" lang="en-US" sz="2400" spc="-1" strike="noStrike" u="sng">
                <a:solidFill>
                  <a:srgbClr val="ffffff"/>
                </a:solidFill>
                <a:uFillTx/>
                <a:latin typeface="Muli Light"/>
                <a:ea typeface="Muli Light"/>
                <a:hlinkClick r:id="rId1"/>
              </a:rPr>
              <a:t>SlidesCarnival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a458ff"/>
              </a:buClr>
              <a:buFont typeface="Muli Light"/>
              <a:buChar char="⬡"/>
            </a:pPr>
            <a:r>
              <a:rPr b="0" lang="en-US" sz="2400" spc="-1" strike="noStrike">
                <a:solidFill>
                  <a:srgbClr val="ffffff"/>
                </a:solidFill>
                <a:latin typeface="Muli Light"/>
                <a:ea typeface="Muli Light"/>
              </a:rPr>
              <a:t>Photographs by </a:t>
            </a:r>
            <a:r>
              <a:rPr b="0" lang="en-US" sz="2400" spc="-1" strike="noStrike" u="sng">
                <a:solidFill>
                  <a:srgbClr val="ffffff"/>
                </a:solidFill>
                <a:uFillTx/>
                <a:latin typeface="Muli Light"/>
                <a:ea typeface="Muli Light"/>
                <a:hlinkClick r:id="rId2"/>
              </a:rPr>
              <a:t>Unsplash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8" name="TextShape 3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6FE4BCAD-B96E-40E9-97FC-575F30EA405D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TextShape 1"/>
          <p:cNvSpPr txBox="1"/>
          <p:nvPr/>
        </p:nvSpPr>
        <p:spPr>
          <a:xfrm>
            <a:off x="580680" y="205920"/>
            <a:ext cx="6014160" cy="857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Lexend Deca"/>
                <a:ea typeface="Lexend Deca"/>
              </a:rPr>
              <a:t>Presentation design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0" name="TextShape 2"/>
          <p:cNvSpPr txBox="1"/>
          <p:nvPr/>
        </p:nvSpPr>
        <p:spPr>
          <a:xfrm>
            <a:off x="580680" y="1200240"/>
            <a:ext cx="6014160" cy="2664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Muli Light"/>
                <a:ea typeface="Muli Light"/>
              </a:rPr>
              <a:t>This presentation uses the following typographies: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601"/>
              </a:spcBef>
              <a:buClr>
                <a:srgbClr val="a458ff"/>
              </a:buClr>
              <a:buFont typeface="Muli Light"/>
              <a:buChar char="⬡"/>
            </a:pPr>
            <a:r>
              <a:rPr b="0" lang="en-US" sz="1800" spc="-1" strike="noStrike">
                <a:solidFill>
                  <a:srgbClr val="ffffff"/>
                </a:solidFill>
                <a:latin typeface="Muli Light"/>
                <a:ea typeface="Muli Light"/>
              </a:rPr>
              <a:t>Titles: Lexend Deca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a458ff"/>
              </a:buClr>
              <a:buFont typeface="Muli Light"/>
              <a:buChar char="⬡"/>
            </a:pPr>
            <a:r>
              <a:rPr b="0" lang="en-US" sz="1800" spc="-1" strike="noStrike">
                <a:solidFill>
                  <a:srgbClr val="ffffff"/>
                </a:solidFill>
                <a:latin typeface="Muli Light"/>
                <a:ea typeface="Muli Light"/>
              </a:rPr>
              <a:t>Body copy: Muli light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Muli Light"/>
                <a:ea typeface="Muli Light"/>
              </a:rPr>
              <a:t>Download for free at: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1800" spc="-1" strike="noStrike" u="sng">
                <a:solidFill>
                  <a:srgbClr val="ffffff"/>
                </a:solidFill>
                <a:uFillTx/>
                <a:latin typeface="Muli Light"/>
                <a:ea typeface="Muli Light"/>
                <a:hlinkClick r:id="rId1"/>
              </a:rPr>
              <a:t>https://www.lexend.com/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1800" spc="-1" strike="noStrike" u="sng">
                <a:solidFill>
                  <a:srgbClr val="ffffff"/>
                </a:solidFill>
                <a:uFillTx/>
                <a:latin typeface="Muli Light"/>
                <a:ea typeface="Muli Light"/>
                <a:hlinkClick r:id="rId2"/>
              </a:rPr>
              <a:t>https://www.fontsquirrel.com/fonts/muli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1" name="CustomShape 3"/>
          <p:cNvSpPr/>
          <p:nvPr/>
        </p:nvSpPr>
        <p:spPr>
          <a:xfrm>
            <a:off x="580680" y="4171680"/>
            <a:ext cx="6014160" cy="53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ffff"/>
                </a:solidFill>
                <a:latin typeface="Muli Light"/>
                <a:ea typeface="Muli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662" name="TextShape 4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C6F984CC-51E9-4827-A76C-FD063D36FFB8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TextShape 1"/>
          <p:cNvSpPr txBox="1"/>
          <p:nvPr/>
        </p:nvSpPr>
        <p:spPr>
          <a:xfrm>
            <a:off x="580680" y="205920"/>
            <a:ext cx="6014160" cy="857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Lexend Deca"/>
                <a:ea typeface="Lexend Deca"/>
              </a:rPr>
              <a:t>Extra resources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4" name="TextShape 2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2E419622-1DA5-48DA-BB79-FAA8885DA588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  <p:pic>
        <p:nvPicPr>
          <p:cNvPr id="665" name="Google Shape;377;p38" descr=""/>
          <p:cNvPicPr/>
          <p:nvPr/>
        </p:nvPicPr>
        <p:blipFill>
          <a:blip r:embed="rId1"/>
          <a:stretch/>
        </p:blipFill>
        <p:spPr>
          <a:xfrm>
            <a:off x="580680" y="1275480"/>
            <a:ext cx="1842480" cy="1097640"/>
          </a:xfrm>
          <a:prstGeom prst="rect">
            <a:avLst/>
          </a:prstGeom>
          <a:ln>
            <a:noFill/>
          </a:ln>
        </p:spPr>
      </p:pic>
      <p:pic>
        <p:nvPicPr>
          <p:cNvPr id="666" name="Google Shape;378;p38" descr=""/>
          <p:cNvPicPr/>
          <p:nvPr/>
        </p:nvPicPr>
        <p:blipFill>
          <a:blip r:embed="rId2"/>
          <a:stretch/>
        </p:blipFill>
        <p:spPr>
          <a:xfrm>
            <a:off x="6040080" y="873000"/>
            <a:ext cx="1216800" cy="1386720"/>
          </a:xfrm>
          <a:prstGeom prst="rect">
            <a:avLst/>
          </a:prstGeom>
          <a:ln>
            <a:noFill/>
          </a:ln>
        </p:spPr>
      </p:pic>
      <p:pic>
        <p:nvPicPr>
          <p:cNvPr id="667" name="Google Shape;379;p38" descr=""/>
          <p:cNvPicPr/>
          <p:nvPr/>
        </p:nvPicPr>
        <p:blipFill>
          <a:blip r:embed="rId3"/>
          <a:stretch/>
        </p:blipFill>
        <p:spPr>
          <a:xfrm>
            <a:off x="7519320" y="1157400"/>
            <a:ext cx="1099440" cy="1102320"/>
          </a:xfrm>
          <a:prstGeom prst="rect">
            <a:avLst/>
          </a:prstGeom>
          <a:ln>
            <a:noFill/>
          </a:ln>
        </p:spPr>
      </p:pic>
      <p:pic>
        <p:nvPicPr>
          <p:cNvPr id="668" name="Google Shape;380;p38" descr=""/>
          <p:cNvPicPr/>
          <p:nvPr/>
        </p:nvPicPr>
        <p:blipFill>
          <a:blip r:embed="rId4"/>
          <a:stretch/>
        </p:blipFill>
        <p:spPr>
          <a:xfrm>
            <a:off x="5214600" y="3853800"/>
            <a:ext cx="282240" cy="822600"/>
          </a:xfrm>
          <a:prstGeom prst="rect">
            <a:avLst/>
          </a:prstGeom>
          <a:ln>
            <a:noFill/>
          </a:ln>
        </p:spPr>
      </p:pic>
      <p:pic>
        <p:nvPicPr>
          <p:cNvPr id="669" name="Google Shape;381;p38" descr=""/>
          <p:cNvPicPr/>
          <p:nvPr/>
        </p:nvPicPr>
        <p:blipFill>
          <a:blip r:embed="rId5"/>
          <a:stretch/>
        </p:blipFill>
        <p:spPr>
          <a:xfrm>
            <a:off x="1917000" y="2651400"/>
            <a:ext cx="1717200" cy="897120"/>
          </a:xfrm>
          <a:prstGeom prst="rect">
            <a:avLst/>
          </a:prstGeom>
          <a:ln>
            <a:noFill/>
          </a:ln>
        </p:spPr>
      </p:pic>
      <p:pic>
        <p:nvPicPr>
          <p:cNvPr id="670" name="Google Shape;382;p38" descr=""/>
          <p:cNvPicPr/>
          <p:nvPr/>
        </p:nvPicPr>
        <p:blipFill>
          <a:blip r:embed="rId6"/>
          <a:stretch/>
        </p:blipFill>
        <p:spPr>
          <a:xfrm>
            <a:off x="2685240" y="1301040"/>
            <a:ext cx="1520280" cy="911160"/>
          </a:xfrm>
          <a:prstGeom prst="rect">
            <a:avLst/>
          </a:prstGeom>
          <a:ln>
            <a:noFill/>
          </a:ln>
        </p:spPr>
      </p:pic>
      <p:pic>
        <p:nvPicPr>
          <p:cNvPr id="671" name="Google Shape;383;p38" descr=""/>
          <p:cNvPicPr/>
          <p:nvPr/>
        </p:nvPicPr>
        <p:blipFill>
          <a:blip r:embed="rId7"/>
          <a:stretch/>
        </p:blipFill>
        <p:spPr>
          <a:xfrm>
            <a:off x="5082120" y="2756520"/>
            <a:ext cx="492840" cy="686520"/>
          </a:xfrm>
          <a:prstGeom prst="rect">
            <a:avLst/>
          </a:prstGeom>
          <a:ln>
            <a:noFill/>
          </a:ln>
        </p:spPr>
      </p:pic>
      <p:pic>
        <p:nvPicPr>
          <p:cNvPr id="672" name="Google Shape;384;p38" descr=""/>
          <p:cNvPicPr/>
          <p:nvPr/>
        </p:nvPicPr>
        <p:blipFill>
          <a:blip r:embed="rId8"/>
          <a:stretch/>
        </p:blipFill>
        <p:spPr>
          <a:xfrm>
            <a:off x="4467960" y="1328040"/>
            <a:ext cx="1309680" cy="857160"/>
          </a:xfrm>
          <a:prstGeom prst="rect">
            <a:avLst/>
          </a:prstGeom>
          <a:ln>
            <a:noFill/>
          </a:ln>
        </p:spPr>
      </p:pic>
      <p:pic>
        <p:nvPicPr>
          <p:cNvPr id="673" name="Google Shape;385;p38" descr=""/>
          <p:cNvPicPr/>
          <p:nvPr/>
        </p:nvPicPr>
        <p:blipFill>
          <a:blip r:embed="rId9"/>
          <a:stretch/>
        </p:blipFill>
        <p:spPr>
          <a:xfrm>
            <a:off x="4021920" y="2712240"/>
            <a:ext cx="672840" cy="775440"/>
          </a:xfrm>
          <a:prstGeom prst="rect">
            <a:avLst/>
          </a:prstGeom>
          <a:ln>
            <a:noFill/>
          </a:ln>
        </p:spPr>
      </p:pic>
      <p:pic>
        <p:nvPicPr>
          <p:cNvPr id="674" name="Google Shape;386;p38" descr=""/>
          <p:cNvPicPr/>
          <p:nvPr/>
        </p:nvPicPr>
        <p:blipFill>
          <a:blip r:embed="rId10"/>
          <a:stretch/>
        </p:blipFill>
        <p:spPr>
          <a:xfrm>
            <a:off x="5962320" y="2539080"/>
            <a:ext cx="1019160" cy="1121760"/>
          </a:xfrm>
          <a:prstGeom prst="rect">
            <a:avLst/>
          </a:prstGeom>
          <a:ln>
            <a:noFill/>
          </a:ln>
        </p:spPr>
      </p:pic>
      <p:pic>
        <p:nvPicPr>
          <p:cNvPr id="675" name="Google Shape;387;p38" descr=""/>
          <p:cNvPicPr/>
          <p:nvPr/>
        </p:nvPicPr>
        <p:blipFill>
          <a:blip r:embed="rId11"/>
          <a:stretch/>
        </p:blipFill>
        <p:spPr>
          <a:xfrm>
            <a:off x="661680" y="3809520"/>
            <a:ext cx="830880" cy="911160"/>
          </a:xfrm>
          <a:prstGeom prst="rect">
            <a:avLst/>
          </a:prstGeom>
          <a:ln>
            <a:noFill/>
          </a:ln>
        </p:spPr>
      </p:pic>
      <p:pic>
        <p:nvPicPr>
          <p:cNvPr id="676" name="Google Shape;388;p38" descr=""/>
          <p:cNvPicPr/>
          <p:nvPr/>
        </p:nvPicPr>
        <p:blipFill>
          <a:blip r:embed="rId12"/>
          <a:stretch/>
        </p:blipFill>
        <p:spPr>
          <a:xfrm>
            <a:off x="1824840" y="3809520"/>
            <a:ext cx="836280" cy="911160"/>
          </a:xfrm>
          <a:prstGeom prst="rect">
            <a:avLst/>
          </a:prstGeom>
          <a:ln>
            <a:noFill/>
          </a:ln>
        </p:spPr>
      </p:pic>
      <p:pic>
        <p:nvPicPr>
          <p:cNvPr id="677" name="Google Shape;389;p38" descr=""/>
          <p:cNvPicPr/>
          <p:nvPr/>
        </p:nvPicPr>
        <p:blipFill>
          <a:blip r:embed="rId13"/>
          <a:stretch/>
        </p:blipFill>
        <p:spPr>
          <a:xfrm>
            <a:off x="4104000" y="3809520"/>
            <a:ext cx="777960" cy="911160"/>
          </a:xfrm>
          <a:prstGeom prst="rect">
            <a:avLst/>
          </a:prstGeom>
          <a:ln>
            <a:noFill/>
          </a:ln>
        </p:spPr>
      </p:pic>
      <p:pic>
        <p:nvPicPr>
          <p:cNvPr id="678" name="Google Shape;390;p38" descr=""/>
          <p:cNvPicPr/>
          <p:nvPr/>
        </p:nvPicPr>
        <p:blipFill>
          <a:blip r:embed="rId14"/>
          <a:stretch/>
        </p:blipFill>
        <p:spPr>
          <a:xfrm>
            <a:off x="2993400" y="3809520"/>
            <a:ext cx="777960" cy="911160"/>
          </a:xfrm>
          <a:prstGeom prst="rect">
            <a:avLst/>
          </a:prstGeom>
          <a:ln>
            <a:noFill/>
          </a:ln>
        </p:spPr>
      </p:pic>
      <p:pic>
        <p:nvPicPr>
          <p:cNvPr id="679" name="Google Shape;391;p38" descr=""/>
          <p:cNvPicPr/>
          <p:nvPr/>
        </p:nvPicPr>
        <p:blipFill>
          <a:blip r:embed="rId15"/>
          <a:stretch/>
        </p:blipFill>
        <p:spPr>
          <a:xfrm>
            <a:off x="6131520" y="4046400"/>
            <a:ext cx="681120" cy="437400"/>
          </a:xfrm>
          <a:prstGeom prst="rect">
            <a:avLst/>
          </a:prstGeom>
          <a:ln>
            <a:noFill/>
          </a:ln>
        </p:spPr>
      </p:pic>
      <p:pic>
        <p:nvPicPr>
          <p:cNvPr id="680" name="Google Shape;392;p38" descr=""/>
          <p:cNvPicPr/>
          <p:nvPr/>
        </p:nvPicPr>
        <p:blipFill>
          <a:blip r:embed="rId16"/>
          <a:stretch/>
        </p:blipFill>
        <p:spPr>
          <a:xfrm>
            <a:off x="624240" y="2708280"/>
            <a:ext cx="905400" cy="783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TextShape 1"/>
          <p:cNvSpPr txBox="1"/>
          <p:nvPr/>
        </p:nvSpPr>
        <p:spPr>
          <a:xfrm>
            <a:off x="6248520" y="312120"/>
            <a:ext cx="2437920" cy="152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1" lang="en-US" sz="900" spc="-1" strike="noStrike">
                <a:solidFill>
                  <a:srgbClr val="ffffff"/>
                </a:solidFill>
                <a:latin typeface="Muli Light"/>
                <a:ea typeface="Muli Light"/>
              </a:rPr>
              <a:t>SlidesCarnival icons are editable shapes. </a:t>
            </a:r>
            <a:br/>
            <a:br/>
            <a:r>
              <a:rPr b="0" lang="en-US" sz="900" spc="-1" strike="noStrike">
                <a:solidFill>
                  <a:srgbClr val="ffffff"/>
                </a:solidFill>
                <a:latin typeface="Muli Light"/>
                <a:ea typeface="Muli Light"/>
              </a:rPr>
              <a:t>This means that you can: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 marL="457200" indent="-285480">
              <a:lnSpc>
                <a:spcPct val="115000"/>
              </a:lnSpc>
              <a:spcBef>
                <a:spcPts val="601"/>
              </a:spcBef>
              <a:buClr>
                <a:srgbClr val="a458ff"/>
              </a:buClr>
              <a:buFont typeface="Muli Light"/>
              <a:buChar char="⬡"/>
            </a:pPr>
            <a:r>
              <a:rPr b="0" lang="en-US" sz="900" spc="-1" strike="noStrike">
                <a:solidFill>
                  <a:srgbClr val="ffffff"/>
                </a:solidFill>
                <a:latin typeface="Muli Light"/>
                <a:ea typeface="Muli Light"/>
              </a:rPr>
              <a:t>Resize them without losing quality.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 marL="457200" indent="-285480">
              <a:lnSpc>
                <a:spcPct val="115000"/>
              </a:lnSpc>
              <a:buClr>
                <a:srgbClr val="a458ff"/>
              </a:buClr>
              <a:buFont typeface="Muli Light"/>
              <a:buChar char="⬡"/>
            </a:pPr>
            <a:r>
              <a:rPr b="0" lang="en-US" sz="900" spc="-1" strike="noStrike">
                <a:solidFill>
                  <a:srgbClr val="ffffff"/>
                </a:solidFill>
                <a:latin typeface="Muli Light"/>
                <a:ea typeface="Muli Light"/>
              </a:rPr>
              <a:t>Change fill color and opacity.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 marL="457200" indent="-285480">
              <a:lnSpc>
                <a:spcPct val="115000"/>
              </a:lnSpc>
              <a:buClr>
                <a:srgbClr val="a458ff"/>
              </a:buClr>
              <a:buFont typeface="Muli Light"/>
              <a:buChar char="⬡"/>
            </a:pPr>
            <a:r>
              <a:rPr b="0" lang="en-US" sz="900" spc="-1" strike="noStrike">
                <a:solidFill>
                  <a:srgbClr val="ffffff"/>
                </a:solidFill>
                <a:latin typeface="Muli Light"/>
                <a:ea typeface="Muli Light"/>
              </a:rPr>
              <a:t>Change line color, width and style.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900" spc="-1" strike="noStrike">
                <a:solidFill>
                  <a:srgbClr val="ffffff"/>
                </a:solidFill>
                <a:latin typeface="Muli Light"/>
                <a:ea typeface="Muli Light"/>
              </a:rPr>
              <a:t>Isn’t that nice? :)</a:t>
            </a:r>
            <a:br/>
            <a:br/>
            <a:r>
              <a:rPr b="0" lang="en-US" sz="900" spc="-1" strike="noStrike">
                <a:solidFill>
                  <a:srgbClr val="ffffff"/>
                </a:solidFill>
                <a:latin typeface="Muli Light"/>
                <a:ea typeface="Muli Light"/>
              </a:rPr>
              <a:t>Examples:</a:t>
            </a:r>
            <a:br/>
            <a:br/>
            <a:br/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82" name="Group 2"/>
          <p:cNvGrpSpPr/>
          <p:nvPr/>
        </p:nvGrpSpPr>
        <p:grpSpPr>
          <a:xfrm>
            <a:off x="358920" y="342360"/>
            <a:ext cx="346680" cy="438840"/>
            <a:chOff x="358920" y="342360"/>
            <a:chExt cx="346680" cy="438840"/>
          </a:xfrm>
        </p:grpSpPr>
        <p:sp>
          <p:nvSpPr>
            <p:cNvPr id="683" name="CustomShape 3"/>
            <p:cNvSpPr/>
            <p:nvPr/>
          </p:nvSpPr>
          <p:spPr>
            <a:xfrm>
              <a:off x="389520" y="393480"/>
              <a:ext cx="316080" cy="387720"/>
            </a:xfrm>
            <a:custGeom>
              <a:avLst/>
              <a:gdLst/>
              <a:ahLst/>
              <a:rect l="l" t="t" r="r" b="b"/>
              <a:pathLst>
                <a:path w="15143" h="18562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4" name="CustomShape 4"/>
            <p:cNvSpPr/>
            <p:nvPr/>
          </p:nvSpPr>
          <p:spPr>
            <a:xfrm>
              <a:off x="399960" y="342360"/>
              <a:ext cx="24120" cy="52560"/>
            </a:xfrm>
            <a:custGeom>
              <a:avLst/>
              <a:gdLst/>
              <a:ahLst/>
              <a:rect l="l" t="t" r="r" b="b"/>
              <a:pathLst>
                <a:path w="1174" h="254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5" name="CustomShape 5"/>
            <p:cNvSpPr/>
            <p:nvPr/>
          </p:nvSpPr>
          <p:spPr>
            <a:xfrm>
              <a:off x="469080" y="342360"/>
              <a:ext cx="24120" cy="52560"/>
            </a:xfrm>
            <a:custGeom>
              <a:avLst/>
              <a:gdLst/>
              <a:ahLst/>
              <a:rect l="l" t="t" r="r" b="b"/>
              <a:pathLst>
                <a:path w="1173" h="254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6" name="CustomShape 6"/>
            <p:cNvSpPr/>
            <p:nvPr/>
          </p:nvSpPr>
          <p:spPr>
            <a:xfrm>
              <a:off x="538560" y="342360"/>
              <a:ext cx="24120" cy="52560"/>
            </a:xfrm>
            <a:custGeom>
              <a:avLst/>
              <a:gdLst/>
              <a:ahLst/>
              <a:rect l="l" t="t" r="r" b="b"/>
              <a:pathLst>
                <a:path w="1174" h="254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7" name="CustomShape 7"/>
            <p:cNvSpPr/>
            <p:nvPr/>
          </p:nvSpPr>
          <p:spPr>
            <a:xfrm>
              <a:off x="608040" y="342360"/>
              <a:ext cx="24120" cy="52560"/>
            </a:xfrm>
            <a:custGeom>
              <a:avLst/>
              <a:gdLst/>
              <a:ahLst/>
              <a:rect l="l" t="t" r="r" b="b"/>
              <a:pathLst>
                <a:path w="1173" h="254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8" name="CustomShape 8"/>
            <p:cNvSpPr/>
            <p:nvPr/>
          </p:nvSpPr>
          <p:spPr>
            <a:xfrm>
              <a:off x="358920" y="361800"/>
              <a:ext cx="316080" cy="387720"/>
            </a:xfrm>
            <a:custGeom>
              <a:avLst/>
              <a:gdLst/>
              <a:ahLst/>
              <a:rect l="l" t="t" r="r" b="b"/>
              <a:pathLst>
                <a:path w="15143" h="18562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89" name="Group 9"/>
          <p:cNvGrpSpPr/>
          <p:nvPr/>
        </p:nvGrpSpPr>
        <p:grpSpPr>
          <a:xfrm>
            <a:off x="910080" y="406080"/>
            <a:ext cx="371160" cy="308880"/>
            <a:chOff x="910080" y="406080"/>
            <a:chExt cx="371160" cy="308880"/>
          </a:xfrm>
        </p:grpSpPr>
        <p:sp>
          <p:nvSpPr>
            <p:cNvPr id="690" name="CustomShape 10"/>
            <p:cNvSpPr/>
            <p:nvPr/>
          </p:nvSpPr>
          <p:spPr>
            <a:xfrm>
              <a:off x="1030680" y="530640"/>
              <a:ext cx="119520" cy="119520"/>
            </a:xfrm>
            <a:custGeom>
              <a:avLst/>
              <a:gdLst/>
              <a:ahLst/>
              <a:rect l="l" t="t" r="r" b="b"/>
              <a:pathLst>
                <a:path w="5741" h="574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1" name="CustomShape 11"/>
            <p:cNvSpPr/>
            <p:nvPr/>
          </p:nvSpPr>
          <p:spPr>
            <a:xfrm>
              <a:off x="910080" y="406080"/>
              <a:ext cx="371160" cy="308880"/>
            </a:xfrm>
            <a:custGeom>
              <a:avLst/>
              <a:gdLst/>
              <a:ahLst/>
              <a:rect l="l" t="t" r="r" b="b"/>
              <a:pathLst>
                <a:path w="17781" h="14802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92" name="Group 12"/>
          <p:cNvGrpSpPr/>
          <p:nvPr/>
        </p:nvGrpSpPr>
        <p:grpSpPr>
          <a:xfrm>
            <a:off x="1481760" y="404640"/>
            <a:ext cx="354960" cy="312120"/>
            <a:chOff x="1481760" y="404640"/>
            <a:chExt cx="354960" cy="312120"/>
          </a:xfrm>
        </p:grpSpPr>
        <p:sp>
          <p:nvSpPr>
            <p:cNvPr id="693" name="CustomShape 13"/>
            <p:cNvSpPr/>
            <p:nvPr/>
          </p:nvSpPr>
          <p:spPr>
            <a:xfrm>
              <a:off x="1481760" y="404640"/>
              <a:ext cx="354960" cy="312120"/>
            </a:xfrm>
            <a:custGeom>
              <a:avLst/>
              <a:gdLst/>
              <a:ahLst/>
              <a:rect l="l" t="t" r="r" b="b"/>
              <a:pathLst>
                <a:path w="17000" h="14948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4" name="CustomShape 14"/>
            <p:cNvSpPr/>
            <p:nvPr/>
          </p:nvSpPr>
          <p:spPr>
            <a:xfrm>
              <a:off x="1512720" y="435240"/>
              <a:ext cx="293760" cy="250920"/>
            </a:xfrm>
            <a:custGeom>
              <a:avLst/>
              <a:gdLst/>
              <a:ahLst/>
              <a:rect l="l" t="t" r="r" b="b"/>
              <a:pathLst>
                <a:path w="14068" h="12017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95" name="CustomShape 15"/>
          <p:cNvSpPr/>
          <p:nvPr/>
        </p:nvSpPr>
        <p:spPr>
          <a:xfrm>
            <a:off x="2077560" y="393480"/>
            <a:ext cx="290520" cy="334440"/>
          </a:xfrm>
          <a:custGeom>
            <a:avLst/>
            <a:gdLst/>
            <a:ahLst/>
            <a:rect l="l" t="t" r="r" b="b"/>
            <a:pathLst>
              <a:path w="13922" h="160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6" name="CustomShape 16"/>
          <p:cNvSpPr/>
          <p:nvPr/>
        </p:nvSpPr>
        <p:spPr>
          <a:xfrm>
            <a:off x="2661120" y="394560"/>
            <a:ext cx="250920" cy="332280"/>
          </a:xfrm>
          <a:custGeom>
            <a:avLst/>
            <a:gdLst/>
            <a:ahLst/>
            <a:rect l="l" t="t" r="r" b="b"/>
            <a:pathLst>
              <a:path w="12018" h="15924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97" name="Group 17"/>
          <p:cNvGrpSpPr/>
          <p:nvPr/>
        </p:nvGrpSpPr>
        <p:grpSpPr>
          <a:xfrm>
            <a:off x="3146040" y="388440"/>
            <a:ext cx="407880" cy="344520"/>
            <a:chOff x="3146040" y="388440"/>
            <a:chExt cx="407880" cy="344520"/>
          </a:xfrm>
        </p:grpSpPr>
        <p:sp>
          <p:nvSpPr>
            <p:cNvPr id="698" name="CustomShape 18"/>
            <p:cNvSpPr/>
            <p:nvPr/>
          </p:nvSpPr>
          <p:spPr>
            <a:xfrm>
              <a:off x="3285360" y="388800"/>
              <a:ext cx="128880" cy="344160"/>
            </a:xfrm>
            <a:custGeom>
              <a:avLst/>
              <a:gdLst/>
              <a:ahLst/>
              <a:rect l="l" t="t" r="r" b="b"/>
              <a:pathLst>
                <a:path w="6180" h="16487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9" name="CustomShape 19"/>
            <p:cNvSpPr/>
            <p:nvPr/>
          </p:nvSpPr>
          <p:spPr>
            <a:xfrm>
              <a:off x="3146040" y="388440"/>
              <a:ext cx="128160" cy="340200"/>
            </a:xfrm>
            <a:custGeom>
              <a:avLst/>
              <a:gdLst/>
              <a:ahLst/>
              <a:rect l="l" t="t" r="r" b="b"/>
              <a:pathLst>
                <a:path w="6156" h="16291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0" name="CustomShape 20"/>
            <p:cNvSpPr/>
            <p:nvPr/>
          </p:nvSpPr>
          <p:spPr>
            <a:xfrm>
              <a:off x="3425760" y="392760"/>
              <a:ext cx="128160" cy="339480"/>
            </a:xfrm>
            <a:custGeom>
              <a:avLst/>
              <a:gdLst/>
              <a:ahLst/>
              <a:rect l="l" t="t" r="r" b="b"/>
              <a:pathLst>
                <a:path w="6156" h="16267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01" name="Group 21"/>
          <p:cNvGrpSpPr/>
          <p:nvPr/>
        </p:nvGrpSpPr>
        <p:grpSpPr>
          <a:xfrm>
            <a:off x="3745800" y="362160"/>
            <a:ext cx="335520" cy="396720"/>
            <a:chOff x="3745800" y="362160"/>
            <a:chExt cx="335520" cy="396720"/>
          </a:xfrm>
        </p:grpSpPr>
        <p:sp>
          <p:nvSpPr>
            <p:cNvPr id="702" name="CustomShape 22"/>
            <p:cNvSpPr/>
            <p:nvPr/>
          </p:nvSpPr>
          <p:spPr>
            <a:xfrm>
              <a:off x="3770280" y="416520"/>
              <a:ext cx="311040" cy="80640"/>
            </a:xfrm>
            <a:custGeom>
              <a:avLst/>
              <a:gdLst/>
              <a:ahLst/>
              <a:rect l="l" t="t" r="r" b="b"/>
              <a:pathLst>
                <a:path w="14899" h="3884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3" name="CustomShape 23"/>
            <p:cNvSpPr/>
            <p:nvPr/>
          </p:nvSpPr>
          <p:spPr>
            <a:xfrm>
              <a:off x="3745800" y="509760"/>
              <a:ext cx="311040" cy="81000"/>
            </a:xfrm>
            <a:custGeom>
              <a:avLst/>
              <a:gdLst/>
              <a:ahLst/>
              <a:rect l="l" t="t" r="r" b="b"/>
              <a:pathLst>
                <a:path w="14899" h="3885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4" name="CustomShape 24"/>
            <p:cNvSpPr/>
            <p:nvPr/>
          </p:nvSpPr>
          <p:spPr>
            <a:xfrm>
              <a:off x="3895200" y="362160"/>
              <a:ext cx="36360" cy="41400"/>
            </a:xfrm>
            <a:custGeom>
              <a:avLst/>
              <a:gdLst/>
              <a:ahLst/>
              <a:rect l="l" t="t" r="r" b="b"/>
              <a:pathLst>
                <a:path w="1760" h="2004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5" name="CustomShape 25"/>
            <p:cNvSpPr/>
            <p:nvPr/>
          </p:nvSpPr>
          <p:spPr>
            <a:xfrm>
              <a:off x="3895200" y="603000"/>
              <a:ext cx="36360" cy="155880"/>
            </a:xfrm>
            <a:custGeom>
              <a:avLst/>
              <a:gdLst/>
              <a:ahLst/>
              <a:rect l="l" t="t" r="r" b="b"/>
              <a:pathLst>
                <a:path w="1760" h="7474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06" name="CustomShape 26"/>
          <p:cNvSpPr/>
          <p:nvPr/>
        </p:nvSpPr>
        <p:spPr>
          <a:xfrm>
            <a:off x="4285080" y="392760"/>
            <a:ext cx="384480" cy="335520"/>
          </a:xfrm>
          <a:custGeom>
            <a:avLst/>
            <a:gdLst/>
            <a:ahLst/>
            <a:rect l="l" t="t" r="r" b="b"/>
            <a:pathLst>
              <a:path w="18416" h="16072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07" name="Group 27"/>
          <p:cNvGrpSpPr/>
          <p:nvPr/>
        </p:nvGrpSpPr>
        <p:grpSpPr>
          <a:xfrm>
            <a:off x="4872240" y="395280"/>
            <a:ext cx="336600" cy="330120"/>
            <a:chOff x="4872240" y="395280"/>
            <a:chExt cx="336600" cy="330120"/>
          </a:xfrm>
        </p:grpSpPr>
        <p:sp>
          <p:nvSpPr>
            <p:cNvPr id="708" name="CustomShape 28"/>
            <p:cNvSpPr/>
            <p:nvPr/>
          </p:nvSpPr>
          <p:spPr>
            <a:xfrm>
              <a:off x="4872240" y="410760"/>
              <a:ext cx="336600" cy="55800"/>
            </a:xfrm>
            <a:custGeom>
              <a:avLst/>
              <a:gdLst/>
              <a:ahLst/>
              <a:rect l="l" t="t" r="r" b="b"/>
              <a:pathLst>
                <a:path w="16120" h="2688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9" name="CustomShape 29"/>
            <p:cNvSpPr/>
            <p:nvPr/>
          </p:nvSpPr>
          <p:spPr>
            <a:xfrm>
              <a:off x="4872240" y="699120"/>
              <a:ext cx="336600" cy="26280"/>
            </a:xfrm>
            <a:custGeom>
              <a:avLst/>
              <a:gdLst/>
              <a:ahLst/>
              <a:rect l="l" t="t" r="r" b="b"/>
              <a:pathLst>
                <a:path w="16120" h="1271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0" name="CustomShape 30"/>
            <p:cNvSpPr/>
            <p:nvPr/>
          </p:nvSpPr>
          <p:spPr>
            <a:xfrm>
              <a:off x="4920120" y="395280"/>
              <a:ext cx="24120" cy="52560"/>
            </a:xfrm>
            <a:custGeom>
              <a:avLst/>
              <a:gdLst/>
              <a:ahLst/>
              <a:rect l="l" t="t" r="r" b="b"/>
              <a:pathLst>
                <a:path w="1173" h="254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1" name="CustomShape 31"/>
            <p:cNvSpPr/>
            <p:nvPr/>
          </p:nvSpPr>
          <p:spPr>
            <a:xfrm>
              <a:off x="5134680" y="395280"/>
              <a:ext cx="24120" cy="52560"/>
            </a:xfrm>
            <a:custGeom>
              <a:avLst/>
              <a:gdLst/>
              <a:ahLst/>
              <a:rect l="l" t="t" r="r" b="b"/>
              <a:pathLst>
                <a:path w="1174" h="254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2" name="CustomShape 32"/>
            <p:cNvSpPr/>
            <p:nvPr/>
          </p:nvSpPr>
          <p:spPr>
            <a:xfrm>
              <a:off x="4967280" y="568800"/>
              <a:ext cx="42120" cy="44640"/>
            </a:xfrm>
            <a:custGeom>
              <a:avLst/>
              <a:gdLst/>
              <a:ahLst/>
              <a:rect l="l" t="t" r="r" b="b"/>
              <a:pathLst>
                <a:path w="2028" h="2151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3" name="CustomShape 33"/>
            <p:cNvSpPr/>
            <p:nvPr/>
          </p:nvSpPr>
          <p:spPr>
            <a:xfrm>
              <a:off x="4967280" y="518040"/>
              <a:ext cx="42120" cy="4032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4" name="CustomShape 34"/>
            <p:cNvSpPr/>
            <p:nvPr/>
          </p:nvSpPr>
          <p:spPr>
            <a:xfrm>
              <a:off x="4967280" y="624240"/>
              <a:ext cx="42120" cy="4032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5" name="CustomShape 35"/>
            <p:cNvSpPr/>
            <p:nvPr/>
          </p:nvSpPr>
          <p:spPr>
            <a:xfrm>
              <a:off x="5019840" y="624240"/>
              <a:ext cx="41400" cy="40320"/>
            </a:xfrm>
            <a:custGeom>
              <a:avLst/>
              <a:gdLst/>
              <a:ahLst/>
              <a:rect l="l" t="t" r="r" b="b"/>
              <a:pathLst>
                <a:path w="2004" h="1955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6" name="CustomShape 36"/>
            <p:cNvSpPr/>
            <p:nvPr/>
          </p:nvSpPr>
          <p:spPr>
            <a:xfrm>
              <a:off x="4914720" y="568800"/>
              <a:ext cx="42120" cy="44640"/>
            </a:xfrm>
            <a:custGeom>
              <a:avLst/>
              <a:gdLst/>
              <a:ahLst/>
              <a:rect l="l" t="t" r="r" b="b"/>
              <a:pathLst>
                <a:path w="2028" h="2151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7" name="CustomShape 37"/>
            <p:cNvSpPr/>
            <p:nvPr/>
          </p:nvSpPr>
          <p:spPr>
            <a:xfrm>
              <a:off x="4914720" y="624240"/>
              <a:ext cx="42120" cy="4032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8" name="CustomShape 38"/>
            <p:cNvSpPr/>
            <p:nvPr/>
          </p:nvSpPr>
          <p:spPr>
            <a:xfrm>
              <a:off x="4914720" y="518040"/>
              <a:ext cx="42120" cy="4032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9" name="CustomShape 39"/>
            <p:cNvSpPr/>
            <p:nvPr/>
          </p:nvSpPr>
          <p:spPr>
            <a:xfrm>
              <a:off x="5019840" y="568800"/>
              <a:ext cx="41400" cy="44640"/>
            </a:xfrm>
            <a:custGeom>
              <a:avLst/>
              <a:gdLst/>
              <a:ahLst/>
              <a:rect l="l" t="t" r="r" b="b"/>
              <a:pathLst>
                <a:path w="2004" h="2151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0" name="CustomShape 40"/>
            <p:cNvSpPr/>
            <p:nvPr/>
          </p:nvSpPr>
          <p:spPr>
            <a:xfrm>
              <a:off x="4872240" y="477000"/>
              <a:ext cx="336600" cy="227880"/>
            </a:xfrm>
            <a:custGeom>
              <a:avLst/>
              <a:gdLst/>
              <a:ahLst/>
              <a:rect l="l" t="t" r="r" b="b"/>
              <a:pathLst>
                <a:path w="16120" h="10918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1" name="CustomShape 41"/>
            <p:cNvSpPr/>
            <p:nvPr/>
          </p:nvSpPr>
          <p:spPr>
            <a:xfrm>
              <a:off x="5124600" y="624240"/>
              <a:ext cx="42120" cy="4032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2" name="CustomShape 42"/>
            <p:cNvSpPr/>
            <p:nvPr/>
          </p:nvSpPr>
          <p:spPr>
            <a:xfrm>
              <a:off x="5124600" y="568800"/>
              <a:ext cx="42120" cy="44640"/>
            </a:xfrm>
            <a:custGeom>
              <a:avLst/>
              <a:gdLst/>
              <a:ahLst/>
              <a:rect l="l" t="t" r="r" b="b"/>
              <a:pathLst>
                <a:path w="2028" h="2151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3" name="CustomShape 43"/>
            <p:cNvSpPr/>
            <p:nvPr/>
          </p:nvSpPr>
          <p:spPr>
            <a:xfrm>
              <a:off x="5124600" y="518040"/>
              <a:ext cx="42120" cy="4032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4" name="CustomShape 44"/>
            <p:cNvSpPr/>
            <p:nvPr/>
          </p:nvSpPr>
          <p:spPr>
            <a:xfrm>
              <a:off x="5071680" y="624240"/>
              <a:ext cx="42120" cy="4032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5" name="CustomShape 45"/>
            <p:cNvSpPr/>
            <p:nvPr/>
          </p:nvSpPr>
          <p:spPr>
            <a:xfrm>
              <a:off x="5019840" y="518040"/>
              <a:ext cx="41400" cy="40320"/>
            </a:xfrm>
            <a:custGeom>
              <a:avLst/>
              <a:gdLst/>
              <a:ahLst/>
              <a:rect l="l" t="t" r="r" b="b"/>
              <a:pathLst>
                <a:path w="2004" h="1955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6" name="CustomShape 46"/>
            <p:cNvSpPr/>
            <p:nvPr/>
          </p:nvSpPr>
          <p:spPr>
            <a:xfrm>
              <a:off x="5071680" y="568800"/>
              <a:ext cx="42120" cy="44640"/>
            </a:xfrm>
            <a:custGeom>
              <a:avLst/>
              <a:gdLst/>
              <a:ahLst/>
              <a:rect l="l" t="t" r="r" b="b"/>
              <a:pathLst>
                <a:path w="2028" h="2151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7" name="CustomShape 47"/>
            <p:cNvSpPr/>
            <p:nvPr/>
          </p:nvSpPr>
          <p:spPr>
            <a:xfrm>
              <a:off x="5071680" y="518040"/>
              <a:ext cx="42120" cy="4032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28" name="Group 48"/>
          <p:cNvGrpSpPr/>
          <p:nvPr/>
        </p:nvGrpSpPr>
        <p:grpSpPr>
          <a:xfrm>
            <a:off x="5438520" y="392760"/>
            <a:ext cx="331560" cy="330840"/>
            <a:chOff x="5438520" y="392760"/>
            <a:chExt cx="331560" cy="330840"/>
          </a:xfrm>
        </p:grpSpPr>
        <p:sp>
          <p:nvSpPr>
            <p:cNvPr id="729" name="CustomShape 49"/>
            <p:cNvSpPr/>
            <p:nvPr/>
          </p:nvSpPr>
          <p:spPr>
            <a:xfrm>
              <a:off x="5438520" y="392760"/>
              <a:ext cx="331560" cy="330840"/>
            </a:xfrm>
            <a:custGeom>
              <a:avLst/>
              <a:gdLst/>
              <a:ahLst/>
              <a:rect l="l" t="t" r="r" b="b"/>
              <a:pathLst>
                <a:path w="15876" h="15852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0" name="CustomShape 50"/>
            <p:cNvSpPr/>
            <p:nvPr/>
          </p:nvSpPr>
          <p:spPr>
            <a:xfrm>
              <a:off x="5469120" y="423360"/>
              <a:ext cx="270360" cy="269640"/>
            </a:xfrm>
            <a:custGeom>
              <a:avLst/>
              <a:gdLst/>
              <a:ahLst/>
              <a:rect l="l" t="t" r="r" b="b"/>
              <a:pathLst>
                <a:path w="12945" h="12921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31" name="Group 51"/>
          <p:cNvGrpSpPr/>
          <p:nvPr/>
        </p:nvGrpSpPr>
        <p:grpSpPr>
          <a:xfrm>
            <a:off x="358920" y="914400"/>
            <a:ext cx="347040" cy="420120"/>
            <a:chOff x="358920" y="914400"/>
            <a:chExt cx="347040" cy="420120"/>
          </a:xfrm>
        </p:grpSpPr>
        <p:sp>
          <p:nvSpPr>
            <p:cNvPr id="732" name="CustomShape 52"/>
            <p:cNvSpPr/>
            <p:nvPr/>
          </p:nvSpPr>
          <p:spPr>
            <a:xfrm>
              <a:off x="358920" y="946800"/>
              <a:ext cx="316080" cy="387720"/>
            </a:xfrm>
            <a:custGeom>
              <a:avLst/>
              <a:gdLst/>
              <a:ahLst/>
              <a:rect l="l" t="t" r="r" b="b"/>
              <a:pathLst>
                <a:path w="15143" h="1856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3" name="CustomShape 53"/>
            <p:cNvSpPr/>
            <p:nvPr/>
          </p:nvSpPr>
          <p:spPr>
            <a:xfrm>
              <a:off x="389520" y="914400"/>
              <a:ext cx="316080" cy="387720"/>
            </a:xfrm>
            <a:custGeom>
              <a:avLst/>
              <a:gdLst/>
              <a:ahLst/>
              <a:rect l="l" t="t" r="r" b="b"/>
              <a:pathLst>
                <a:path w="15143" h="18562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4" name="CustomShape 54"/>
            <p:cNvSpPr/>
            <p:nvPr/>
          </p:nvSpPr>
          <p:spPr>
            <a:xfrm>
              <a:off x="635760" y="914400"/>
              <a:ext cx="70200" cy="70200"/>
            </a:xfrm>
            <a:custGeom>
              <a:avLst/>
              <a:gdLst/>
              <a:ahLst/>
              <a:rect l="l" t="t" r="r" b="b"/>
              <a:pathLst>
                <a:path w="3371" h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35" name="Group 55"/>
          <p:cNvGrpSpPr/>
          <p:nvPr/>
        </p:nvGrpSpPr>
        <p:grpSpPr>
          <a:xfrm>
            <a:off x="912240" y="904680"/>
            <a:ext cx="367200" cy="437760"/>
            <a:chOff x="912240" y="904680"/>
            <a:chExt cx="367200" cy="437760"/>
          </a:xfrm>
        </p:grpSpPr>
        <p:sp>
          <p:nvSpPr>
            <p:cNvPr id="736" name="CustomShape 56"/>
            <p:cNvSpPr/>
            <p:nvPr/>
          </p:nvSpPr>
          <p:spPr>
            <a:xfrm>
              <a:off x="912240" y="954720"/>
              <a:ext cx="316080" cy="387720"/>
            </a:xfrm>
            <a:custGeom>
              <a:avLst/>
              <a:gdLst/>
              <a:ahLst/>
              <a:rect l="l" t="t" r="r" b="b"/>
              <a:pathLst>
                <a:path w="15143" h="1856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7" name="CustomShape 57"/>
            <p:cNvSpPr/>
            <p:nvPr/>
          </p:nvSpPr>
          <p:spPr>
            <a:xfrm>
              <a:off x="963360" y="904680"/>
              <a:ext cx="316080" cy="387720"/>
            </a:xfrm>
            <a:custGeom>
              <a:avLst/>
              <a:gdLst/>
              <a:ahLst/>
              <a:rect l="l" t="t" r="r" b="b"/>
              <a:pathLst>
                <a:path w="15144" h="18562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8" name="CustomShape 58"/>
            <p:cNvSpPr/>
            <p:nvPr/>
          </p:nvSpPr>
          <p:spPr>
            <a:xfrm>
              <a:off x="1209240" y="904680"/>
              <a:ext cx="70200" cy="70200"/>
            </a:xfrm>
            <a:custGeom>
              <a:avLst/>
              <a:gdLst/>
              <a:ahLst/>
              <a:rect l="l" t="t" r="r" b="b"/>
              <a:pathLst>
                <a:path w="3372" h="3371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39" name="Group 59"/>
          <p:cNvGrpSpPr/>
          <p:nvPr/>
        </p:nvGrpSpPr>
        <p:grpSpPr>
          <a:xfrm>
            <a:off x="1480320" y="975240"/>
            <a:ext cx="358200" cy="297720"/>
            <a:chOff x="1480320" y="975240"/>
            <a:chExt cx="358200" cy="297720"/>
          </a:xfrm>
        </p:grpSpPr>
        <p:sp>
          <p:nvSpPr>
            <p:cNvPr id="740" name="CustomShape 60"/>
            <p:cNvSpPr/>
            <p:nvPr/>
          </p:nvSpPr>
          <p:spPr>
            <a:xfrm>
              <a:off x="1480320" y="1228320"/>
              <a:ext cx="173880" cy="44640"/>
            </a:xfrm>
            <a:custGeom>
              <a:avLst/>
              <a:gdLst/>
              <a:ahLst/>
              <a:rect l="l" t="t" r="r" b="b"/>
              <a:pathLst>
                <a:path w="8329" h="215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1" name="CustomShape 61"/>
            <p:cNvSpPr/>
            <p:nvPr/>
          </p:nvSpPr>
          <p:spPr>
            <a:xfrm>
              <a:off x="1664640" y="1228320"/>
              <a:ext cx="173880" cy="44640"/>
            </a:xfrm>
            <a:custGeom>
              <a:avLst/>
              <a:gdLst/>
              <a:ahLst/>
              <a:rect l="l" t="t" r="r" b="b"/>
              <a:pathLst>
                <a:path w="8329" h="215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2" name="CustomShape 62"/>
            <p:cNvSpPr/>
            <p:nvPr/>
          </p:nvSpPr>
          <p:spPr>
            <a:xfrm>
              <a:off x="1480320" y="975240"/>
              <a:ext cx="173880" cy="277200"/>
            </a:xfrm>
            <a:custGeom>
              <a:avLst/>
              <a:gdLst/>
              <a:ahLst/>
              <a:rect l="l" t="t" r="r" b="b"/>
              <a:pathLst>
                <a:path w="8329" h="13287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3" name="CustomShape 63"/>
            <p:cNvSpPr/>
            <p:nvPr/>
          </p:nvSpPr>
          <p:spPr>
            <a:xfrm>
              <a:off x="1664640" y="975240"/>
              <a:ext cx="173880" cy="277200"/>
            </a:xfrm>
            <a:custGeom>
              <a:avLst/>
              <a:gdLst/>
              <a:ahLst/>
              <a:rect l="l" t="t" r="r" b="b"/>
              <a:pathLst>
                <a:path w="8329" h="13287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44" name="CustomShape 64"/>
          <p:cNvSpPr/>
          <p:nvPr/>
        </p:nvSpPr>
        <p:spPr>
          <a:xfrm>
            <a:off x="2048040" y="950400"/>
            <a:ext cx="349920" cy="347760"/>
          </a:xfrm>
          <a:custGeom>
            <a:avLst/>
            <a:gdLst/>
            <a:ahLst/>
            <a:rect l="l" t="t" r="r" b="b"/>
            <a:pathLst>
              <a:path w="16756" h="16658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5" name="CustomShape 65"/>
          <p:cNvSpPr/>
          <p:nvPr/>
        </p:nvSpPr>
        <p:spPr>
          <a:xfrm>
            <a:off x="2612160" y="967680"/>
            <a:ext cx="348840" cy="313200"/>
          </a:xfrm>
          <a:custGeom>
            <a:avLst/>
            <a:gdLst/>
            <a:ahLst/>
            <a:rect l="l" t="t" r="r" b="b"/>
            <a:pathLst>
              <a:path w="16706" h="14997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6" name="CustomShape 66"/>
          <p:cNvSpPr/>
          <p:nvPr/>
        </p:nvSpPr>
        <p:spPr>
          <a:xfrm>
            <a:off x="3180960" y="970200"/>
            <a:ext cx="338760" cy="307800"/>
          </a:xfrm>
          <a:custGeom>
            <a:avLst/>
            <a:gdLst/>
            <a:ahLst/>
            <a:rect l="l" t="t" r="r" b="b"/>
            <a:pathLst>
              <a:path w="16218" h="14752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7" name="CustomShape 67"/>
          <p:cNvSpPr/>
          <p:nvPr/>
        </p:nvSpPr>
        <p:spPr>
          <a:xfrm>
            <a:off x="3755520" y="973080"/>
            <a:ext cx="316080" cy="301680"/>
          </a:xfrm>
          <a:custGeom>
            <a:avLst/>
            <a:gdLst/>
            <a:ahLst/>
            <a:rect l="l" t="t" r="r" b="b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48" name="Group 68"/>
          <p:cNvGrpSpPr/>
          <p:nvPr/>
        </p:nvGrpSpPr>
        <p:grpSpPr>
          <a:xfrm>
            <a:off x="4302720" y="952920"/>
            <a:ext cx="348840" cy="349200"/>
            <a:chOff x="4302720" y="952920"/>
            <a:chExt cx="348840" cy="349200"/>
          </a:xfrm>
        </p:grpSpPr>
        <p:sp>
          <p:nvSpPr>
            <p:cNvPr id="749" name="CustomShape 69"/>
            <p:cNvSpPr/>
            <p:nvPr/>
          </p:nvSpPr>
          <p:spPr>
            <a:xfrm>
              <a:off x="4328640" y="972360"/>
              <a:ext cx="126720" cy="129240"/>
            </a:xfrm>
            <a:custGeom>
              <a:avLst/>
              <a:gdLst/>
              <a:ahLst/>
              <a:rect l="l" t="t" r="r" b="b"/>
              <a:pathLst>
                <a:path w="6083" h="6204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0" name="CustomShape 70"/>
            <p:cNvSpPr/>
            <p:nvPr/>
          </p:nvSpPr>
          <p:spPr>
            <a:xfrm>
              <a:off x="4302720" y="952920"/>
              <a:ext cx="348840" cy="349200"/>
            </a:xfrm>
            <a:custGeom>
              <a:avLst/>
              <a:gdLst/>
              <a:ahLst/>
              <a:rect l="l" t="t" r="r" b="b"/>
              <a:pathLst>
                <a:path w="16706" h="1673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51" name="Group 71"/>
          <p:cNvGrpSpPr/>
          <p:nvPr/>
        </p:nvGrpSpPr>
        <p:grpSpPr>
          <a:xfrm>
            <a:off x="4824360" y="913680"/>
            <a:ext cx="432360" cy="421200"/>
            <a:chOff x="4824360" y="913680"/>
            <a:chExt cx="432360" cy="421200"/>
          </a:xfrm>
        </p:grpSpPr>
        <p:sp>
          <p:nvSpPr>
            <p:cNvPr id="752" name="CustomShape 72"/>
            <p:cNvSpPr/>
            <p:nvPr/>
          </p:nvSpPr>
          <p:spPr>
            <a:xfrm>
              <a:off x="4824360" y="913680"/>
              <a:ext cx="432360" cy="421200"/>
            </a:xfrm>
            <a:custGeom>
              <a:avLst/>
              <a:gdLst/>
              <a:ahLst/>
              <a:rect l="l" t="t" r="r" b="b"/>
              <a:pathLst>
                <a:path w="20712" h="20174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3" name="CustomShape 73"/>
            <p:cNvSpPr/>
            <p:nvPr/>
          </p:nvSpPr>
          <p:spPr>
            <a:xfrm>
              <a:off x="4899960" y="983520"/>
              <a:ext cx="281520" cy="281520"/>
            </a:xfrm>
            <a:custGeom>
              <a:avLst/>
              <a:gdLst/>
              <a:ahLst/>
              <a:rect l="l" t="t" r="r" b="b"/>
              <a:pathLst>
                <a:path w="13482" h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54" name="Group 74"/>
          <p:cNvGrpSpPr/>
          <p:nvPr/>
        </p:nvGrpSpPr>
        <p:grpSpPr>
          <a:xfrm>
            <a:off x="5402160" y="921600"/>
            <a:ext cx="403920" cy="405000"/>
            <a:chOff x="5402160" y="921600"/>
            <a:chExt cx="403920" cy="405000"/>
          </a:xfrm>
        </p:grpSpPr>
        <p:sp>
          <p:nvSpPr>
            <p:cNvPr id="755" name="CustomShape 75"/>
            <p:cNvSpPr/>
            <p:nvPr/>
          </p:nvSpPr>
          <p:spPr>
            <a:xfrm>
              <a:off x="5591520" y="1132920"/>
              <a:ext cx="101160" cy="193680"/>
            </a:xfrm>
            <a:custGeom>
              <a:avLst/>
              <a:gdLst/>
              <a:ahLst/>
              <a:rect l="l" t="t" r="r" b="b"/>
              <a:pathLst>
                <a:path w="4861" h="9282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6" name="CustomShape 76"/>
            <p:cNvSpPr/>
            <p:nvPr/>
          </p:nvSpPr>
          <p:spPr>
            <a:xfrm>
              <a:off x="5402160" y="921600"/>
              <a:ext cx="403920" cy="216720"/>
            </a:xfrm>
            <a:custGeom>
              <a:avLst/>
              <a:gdLst/>
              <a:ahLst/>
              <a:rect l="l" t="t" r="r" b="b"/>
              <a:pathLst>
                <a:path w="19344" h="1038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57" name="Group 77"/>
          <p:cNvGrpSpPr/>
          <p:nvPr/>
        </p:nvGrpSpPr>
        <p:grpSpPr>
          <a:xfrm>
            <a:off x="337680" y="1550880"/>
            <a:ext cx="389520" cy="273600"/>
            <a:chOff x="337680" y="1550880"/>
            <a:chExt cx="389520" cy="273600"/>
          </a:xfrm>
        </p:grpSpPr>
        <p:sp>
          <p:nvSpPr>
            <p:cNvPr id="758" name="CustomShape 78"/>
            <p:cNvSpPr/>
            <p:nvPr/>
          </p:nvSpPr>
          <p:spPr>
            <a:xfrm>
              <a:off x="337680" y="1550880"/>
              <a:ext cx="389520" cy="164880"/>
            </a:xfrm>
            <a:custGeom>
              <a:avLst/>
              <a:gdLst/>
              <a:ahLst/>
              <a:rect l="l" t="t" r="r" b="b"/>
              <a:pathLst>
                <a:path w="18660" h="7914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9" name="CustomShape 79"/>
            <p:cNvSpPr/>
            <p:nvPr/>
          </p:nvSpPr>
          <p:spPr>
            <a:xfrm>
              <a:off x="337680" y="1587960"/>
              <a:ext cx="389520" cy="236520"/>
            </a:xfrm>
            <a:custGeom>
              <a:avLst/>
              <a:gdLst/>
              <a:ahLst/>
              <a:rect l="l" t="t" r="r" b="b"/>
              <a:pathLst>
                <a:path w="18660" h="11333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60" name="Group 80"/>
          <p:cNvGrpSpPr/>
          <p:nvPr/>
        </p:nvGrpSpPr>
        <p:grpSpPr>
          <a:xfrm>
            <a:off x="901080" y="1496880"/>
            <a:ext cx="389520" cy="381600"/>
            <a:chOff x="901080" y="1496880"/>
            <a:chExt cx="389520" cy="381600"/>
          </a:xfrm>
        </p:grpSpPr>
        <p:sp>
          <p:nvSpPr>
            <p:cNvPr id="761" name="CustomShape 81"/>
            <p:cNvSpPr/>
            <p:nvPr/>
          </p:nvSpPr>
          <p:spPr>
            <a:xfrm>
              <a:off x="901080" y="1496880"/>
              <a:ext cx="389520" cy="381600"/>
            </a:xfrm>
            <a:custGeom>
              <a:avLst/>
              <a:gdLst/>
              <a:ahLst/>
              <a:rect l="l" t="t" r="r" b="b"/>
              <a:pathLst>
                <a:path w="18660" h="18269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2" name="CustomShape 82"/>
            <p:cNvSpPr/>
            <p:nvPr/>
          </p:nvSpPr>
          <p:spPr>
            <a:xfrm>
              <a:off x="1025640" y="1641240"/>
              <a:ext cx="140400" cy="9720"/>
            </a:xfrm>
            <a:custGeom>
              <a:avLst/>
              <a:gdLst/>
              <a:ahLst/>
              <a:rect l="l" t="t" r="r" b="b"/>
              <a:pathLst>
                <a:path w="6742" h="49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3" name="CustomShape 83"/>
            <p:cNvSpPr/>
            <p:nvPr/>
          </p:nvSpPr>
          <p:spPr>
            <a:xfrm>
              <a:off x="1025640" y="1668960"/>
              <a:ext cx="140400" cy="9720"/>
            </a:xfrm>
            <a:custGeom>
              <a:avLst/>
              <a:gdLst/>
              <a:ahLst/>
              <a:rect l="l" t="t" r="r" b="b"/>
              <a:pathLst>
                <a:path w="6742" h="49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4" name="CustomShape 84"/>
            <p:cNvSpPr/>
            <p:nvPr/>
          </p:nvSpPr>
          <p:spPr>
            <a:xfrm>
              <a:off x="1025640" y="1697040"/>
              <a:ext cx="59040" cy="9720"/>
            </a:xfrm>
            <a:custGeom>
              <a:avLst/>
              <a:gdLst/>
              <a:ahLst/>
              <a:rect l="l" t="t" r="r" b="b"/>
              <a:pathLst>
                <a:path w="2834" h="49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65" name="Group 85"/>
          <p:cNvGrpSpPr/>
          <p:nvPr/>
        </p:nvGrpSpPr>
        <p:grpSpPr>
          <a:xfrm>
            <a:off x="1476720" y="1505160"/>
            <a:ext cx="365040" cy="365040"/>
            <a:chOff x="1476720" y="1505160"/>
            <a:chExt cx="365040" cy="365040"/>
          </a:xfrm>
        </p:grpSpPr>
        <p:sp>
          <p:nvSpPr>
            <p:cNvPr id="766" name="CustomShape 86"/>
            <p:cNvSpPr/>
            <p:nvPr/>
          </p:nvSpPr>
          <p:spPr>
            <a:xfrm>
              <a:off x="1716120" y="1505160"/>
              <a:ext cx="125640" cy="125640"/>
            </a:xfrm>
            <a:custGeom>
              <a:avLst/>
              <a:gdLst/>
              <a:ahLst/>
              <a:rect l="l" t="t" r="r" b="b"/>
              <a:pathLst>
                <a:path w="6034" h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7" name="CustomShape 87"/>
            <p:cNvSpPr/>
            <p:nvPr/>
          </p:nvSpPr>
          <p:spPr>
            <a:xfrm>
              <a:off x="1476720" y="1553040"/>
              <a:ext cx="317160" cy="317160"/>
            </a:xfrm>
            <a:custGeom>
              <a:avLst/>
              <a:gdLst/>
              <a:ahLst/>
              <a:rect l="l" t="t" r="r" b="b"/>
              <a:pathLst>
                <a:path w="15192" h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68" name="Group 88"/>
          <p:cNvGrpSpPr/>
          <p:nvPr/>
        </p:nvGrpSpPr>
        <p:grpSpPr>
          <a:xfrm>
            <a:off x="2038680" y="1503720"/>
            <a:ext cx="368280" cy="367920"/>
            <a:chOff x="2038680" y="1503720"/>
            <a:chExt cx="368280" cy="367920"/>
          </a:xfrm>
        </p:grpSpPr>
        <p:sp>
          <p:nvSpPr>
            <p:cNvPr id="769" name="CustomShape 89"/>
            <p:cNvSpPr/>
            <p:nvPr/>
          </p:nvSpPr>
          <p:spPr>
            <a:xfrm>
              <a:off x="2038680" y="1724040"/>
              <a:ext cx="147600" cy="147600"/>
            </a:xfrm>
            <a:custGeom>
              <a:avLst/>
              <a:gdLst/>
              <a:ahLst/>
              <a:rect l="l" t="t" r="r" b="b"/>
              <a:pathLst>
                <a:path w="7083" h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0" name="CustomShape 90"/>
            <p:cNvSpPr/>
            <p:nvPr/>
          </p:nvSpPr>
          <p:spPr>
            <a:xfrm>
              <a:off x="2259720" y="1503720"/>
              <a:ext cx="147240" cy="147240"/>
            </a:xfrm>
            <a:custGeom>
              <a:avLst/>
              <a:gdLst/>
              <a:ahLst/>
              <a:rect l="l" t="t" r="r" b="b"/>
              <a:pathLst>
                <a:path w="7059" h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1" name="CustomShape 91"/>
            <p:cNvSpPr/>
            <p:nvPr/>
          </p:nvSpPr>
          <p:spPr>
            <a:xfrm>
              <a:off x="2096640" y="1566360"/>
              <a:ext cx="247680" cy="247680"/>
            </a:xfrm>
            <a:custGeom>
              <a:avLst/>
              <a:gdLst/>
              <a:ahLst/>
              <a:rect l="l" t="t" r="r" b="b"/>
              <a:pathLst>
                <a:path w="11870" h="11871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72" name="CustomShape 92"/>
          <p:cNvSpPr/>
          <p:nvPr/>
        </p:nvSpPr>
        <p:spPr>
          <a:xfrm>
            <a:off x="2618640" y="1519920"/>
            <a:ext cx="335520" cy="335520"/>
          </a:xfrm>
          <a:custGeom>
            <a:avLst/>
            <a:gdLst/>
            <a:ahLst/>
            <a:rect l="l" t="t" r="r" b="b"/>
            <a:pathLst>
              <a:path w="16072" h="16071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73" name="Group 93"/>
          <p:cNvGrpSpPr/>
          <p:nvPr/>
        </p:nvGrpSpPr>
        <p:grpSpPr>
          <a:xfrm>
            <a:off x="3200760" y="1476000"/>
            <a:ext cx="298800" cy="423360"/>
            <a:chOff x="3200760" y="1476000"/>
            <a:chExt cx="298800" cy="423360"/>
          </a:xfrm>
        </p:grpSpPr>
        <p:sp>
          <p:nvSpPr>
            <p:cNvPr id="774" name="CustomShape 94"/>
            <p:cNvSpPr/>
            <p:nvPr/>
          </p:nvSpPr>
          <p:spPr>
            <a:xfrm>
              <a:off x="3200760" y="1479240"/>
              <a:ext cx="37080" cy="420120"/>
            </a:xfrm>
            <a:custGeom>
              <a:avLst/>
              <a:gdLst/>
              <a:ahLst/>
              <a:rect l="l" t="t" r="r" b="b"/>
              <a:pathLst>
                <a:path w="1783" h="20125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5" name="CustomShape 95"/>
            <p:cNvSpPr/>
            <p:nvPr/>
          </p:nvSpPr>
          <p:spPr>
            <a:xfrm>
              <a:off x="3248640" y="1476000"/>
              <a:ext cx="250920" cy="191520"/>
            </a:xfrm>
            <a:custGeom>
              <a:avLst/>
              <a:gdLst/>
              <a:ahLst/>
              <a:rect l="l" t="t" r="r" b="b"/>
              <a:pathLst>
                <a:path w="12017" h="9184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76" name="Group 96"/>
          <p:cNvGrpSpPr/>
          <p:nvPr/>
        </p:nvGrpSpPr>
        <p:grpSpPr>
          <a:xfrm>
            <a:off x="3716640" y="1566720"/>
            <a:ext cx="393480" cy="241920"/>
            <a:chOff x="3716640" y="1566720"/>
            <a:chExt cx="393480" cy="241920"/>
          </a:xfrm>
        </p:grpSpPr>
        <p:sp>
          <p:nvSpPr>
            <p:cNvPr id="777" name="CustomShape 97"/>
            <p:cNvSpPr/>
            <p:nvPr/>
          </p:nvSpPr>
          <p:spPr>
            <a:xfrm>
              <a:off x="3896280" y="1566720"/>
              <a:ext cx="34200" cy="34200"/>
            </a:xfrm>
            <a:custGeom>
              <a:avLst/>
              <a:gdLst/>
              <a:ahLst/>
              <a:rect l="l" t="t" r="r" b="b"/>
              <a:pathLst>
                <a:path w="1662" h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8" name="CustomShape 98"/>
            <p:cNvSpPr/>
            <p:nvPr/>
          </p:nvSpPr>
          <p:spPr>
            <a:xfrm>
              <a:off x="4075920" y="1612440"/>
              <a:ext cx="34200" cy="34200"/>
            </a:xfrm>
            <a:custGeom>
              <a:avLst/>
              <a:gdLst/>
              <a:ahLst/>
              <a:rect l="l" t="t" r="r" b="b"/>
              <a:pathLst>
                <a:path w="1662" h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9" name="CustomShape 99"/>
            <p:cNvSpPr/>
            <p:nvPr/>
          </p:nvSpPr>
          <p:spPr>
            <a:xfrm>
              <a:off x="3744720" y="1611360"/>
              <a:ext cx="337680" cy="148680"/>
            </a:xfrm>
            <a:custGeom>
              <a:avLst/>
              <a:gdLst/>
              <a:ahLst/>
              <a:rect l="l" t="t" r="r" b="b"/>
              <a:pathLst>
                <a:path w="16169" h="7133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0" name="CustomShape 100"/>
            <p:cNvSpPr/>
            <p:nvPr/>
          </p:nvSpPr>
          <p:spPr>
            <a:xfrm>
              <a:off x="3716640" y="1612440"/>
              <a:ext cx="34200" cy="34200"/>
            </a:xfrm>
            <a:custGeom>
              <a:avLst/>
              <a:gdLst/>
              <a:ahLst/>
              <a:rect l="l" t="t" r="r" b="b"/>
              <a:pathLst>
                <a:path w="1662" h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1" name="CustomShape 101"/>
            <p:cNvSpPr/>
            <p:nvPr/>
          </p:nvSpPr>
          <p:spPr>
            <a:xfrm>
              <a:off x="3776760" y="1771560"/>
              <a:ext cx="273240" cy="37080"/>
            </a:xfrm>
            <a:custGeom>
              <a:avLst/>
              <a:gdLst/>
              <a:ahLst/>
              <a:rect l="l" t="t" r="r" b="b"/>
              <a:pathLst>
                <a:path w="13092" h="1784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82" name="Group 102"/>
          <p:cNvGrpSpPr/>
          <p:nvPr/>
        </p:nvGrpSpPr>
        <p:grpSpPr>
          <a:xfrm>
            <a:off x="4299120" y="1507680"/>
            <a:ext cx="356040" cy="360000"/>
            <a:chOff x="4299120" y="1507680"/>
            <a:chExt cx="356040" cy="360000"/>
          </a:xfrm>
        </p:grpSpPr>
        <p:sp>
          <p:nvSpPr>
            <p:cNvPr id="783" name="CustomShape 103"/>
            <p:cNvSpPr/>
            <p:nvPr/>
          </p:nvSpPr>
          <p:spPr>
            <a:xfrm>
              <a:off x="4388400" y="1761840"/>
              <a:ext cx="177120" cy="105840"/>
            </a:xfrm>
            <a:custGeom>
              <a:avLst/>
              <a:gdLst/>
              <a:ahLst/>
              <a:rect l="l" t="t" r="r" b="b"/>
              <a:pathLst>
                <a:path w="8500" h="5081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4" name="CustomShape 104"/>
            <p:cNvSpPr/>
            <p:nvPr/>
          </p:nvSpPr>
          <p:spPr>
            <a:xfrm>
              <a:off x="4299120" y="1507680"/>
              <a:ext cx="356040" cy="246240"/>
            </a:xfrm>
            <a:custGeom>
              <a:avLst/>
              <a:gdLst/>
              <a:ahLst/>
              <a:rect l="l" t="t" r="r" b="b"/>
              <a:pathLst>
                <a:path w="17048" h="1179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85" name="Group 105"/>
          <p:cNvGrpSpPr/>
          <p:nvPr/>
        </p:nvGrpSpPr>
        <p:grpSpPr>
          <a:xfrm>
            <a:off x="4861440" y="1496880"/>
            <a:ext cx="358200" cy="381600"/>
            <a:chOff x="4861440" y="1496880"/>
            <a:chExt cx="358200" cy="381600"/>
          </a:xfrm>
        </p:grpSpPr>
        <p:sp>
          <p:nvSpPr>
            <p:cNvPr id="786" name="CustomShape 106"/>
            <p:cNvSpPr/>
            <p:nvPr/>
          </p:nvSpPr>
          <p:spPr>
            <a:xfrm>
              <a:off x="4861440" y="1542960"/>
              <a:ext cx="315720" cy="315720"/>
            </a:xfrm>
            <a:custGeom>
              <a:avLst/>
              <a:gdLst/>
              <a:ahLst/>
              <a:rect l="l" t="t" r="r" b="b"/>
              <a:pathLst>
                <a:path w="15119" h="15118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7" name="CustomShape 107"/>
            <p:cNvSpPr/>
            <p:nvPr/>
          </p:nvSpPr>
          <p:spPr>
            <a:xfrm>
              <a:off x="4943160" y="1624680"/>
              <a:ext cx="152280" cy="152280"/>
            </a:xfrm>
            <a:custGeom>
              <a:avLst/>
              <a:gdLst/>
              <a:ahLst/>
              <a:rect l="l" t="t" r="r" b="b"/>
              <a:pathLst>
                <a:path w="7303" h="7304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8" name="CustomShape 108"/>
            <p:cNvSpPr/>
            <p:nvPr/>
          </p:nvSpPr>
          <p:spPr>
            <a:xfrm>
              <a:off x="4870080" y="1819440"/>
              <a:ext cx="62280" cy="59040"/>
            </a:xfrm>
            <a:custGeom>
              <a:avLst/>
              <a:gdLst/>
              <a:ahLst/>
              <a:rect l="l" t="t" r="r" b="b"/>
              <a:pathLst>
                <a:path w="3005" h="2834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9" name="CustomShape 109"/>
            <p:cNvSpPr/>
            <p:nvPr/>
          </p:nvSpPr>
          <p:spPr>
            <a:xfrm>
              <a:off x="5106600" y="1819440"/>
              <a:ext cx="61920" cy="59040"/>
            </a:xfrm>
            <a:custGeom>
              <a:avLst/>
              <a:gdLst/>
              <a:ahLst/>
              <a:rect l="l" t="t" r="r" b="b"/>
              <a:pathLst>
                <a:path w="2981" h="2834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0" name="CustomShape 110"/>
            <p:cNvSpPr/>
            <p:nvPr/>
          </p:nvSpPr>
          <p:spPr>
            <a:xfrm>
              <a:off x="5009760" y="1496880"/>
              <a:ext cx="209880" cy="213480"/>
            </a:xfrm>
            <a:custGeom>
              <a:avLst/>
              <a:gdLst/>
              <a:ahLst/>
              <a:rect l="l" t="t" r="r" b="b"/>
              <a:pathLst>
                <a:path w="10063" h="10234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91" name="Group 111"/>
          <p:cNvGrpSpPr/>
          <p:nvPr/>
        </p:nvGrpSpPr>
        <p:grpSpPr>
          <a:xfrm>
            <a:off x="5408640" y="1492200"/>
            <a:ext cx="401400" cy="366480"/>
            <a:chOff x="5408640" y="1492200"/>
            <a:chExt cx="401400" cy="366480"/>
          </a:xfrm>
        </p:grpSpPr>
        <p:sp>
          <p:nvSpPr>
            <p:cNvPr id="792" name="CustomShape 112"/>
            <p:cNvSpPr/>
            <p:nvPr/>
          </p:nvSpPr>
          <p:spPr>
            <a:xfrm>
              <a:off x="5446440" y="1721160"/>
              <a:ext cx="98280" cy="137520"/>
            </a:xfrm>
            <a:custGeom>
              <a:avLst/>
              <a:gdLst/>
              <a:ahLst/>
              <a:rect l="l" t="t" r="r" b="b"/>
              <a:pathLst>
                <a:path w="4715" h="659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3" name="CustomShape 113"/>
            <p:cNvSpPr/>
            <p:nvPr/>
          </p:nvSpPr>
          <p:spPr>
            <a:xfrm>
              <a:off x="5785560" y="1609920"/>
              <a:ext cx="24480" cy="82800"/>
            </a:xfrm>
            <a:custGeom>
              <a:avLst/>
              <a:gdLst/>
              <a:ahLst/>
              <a:rect l="l" t="t" r="r" b="b"/>
              <a:pathLst>
                <a:path w="1197" h="3982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4" name="CustomShape 114"/>
            <p:cNvSpPr/>
            <p:nvPr/>
          </p:nvSpPr>
          <p:spPr>
            <a:xfrm>
              <a:off x="5408640" y="1589400"/>
              <a:ext cx="81360" cy="122760"/>
            </a:xfrm>
            <a:custGeom>
              <a:avLst/>
              <a:gdLst/>
              <a:ahLst/>
              <a:rect l="l" t="t" r="r" b="b"/>
              <a:pathLst>
                <a:path w="3908" h="5887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5" name="CustomShape 115"/>
            <p:cNvSpPr/>
            <p:nvPr/>
          </p:nvSpPr>
          <p:spPr>
            <a:xfrm>
              <a:off x="5501520" y="1512720"/>
              <a:ext cx="233280" cy="275760"/>
            </a:xfrm>
            <a:custGeom>
              <a:avLst/>
              <a:gdLst/>
              <a:ahLst/>
              <a:rect l="l" t="t" r="r" b="b"/>
              <a:pathLst>
                <a:path w="11186" h="13213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6" name="CustomShape 116"/>
            <p:cNvSpPr/>
            <p:nvPr/>
          </p:nvSpPr>
          <p:spPr>
            <a:xfrm>
              <a:off x="5746680" y="1492200"/>
              <a:ext cx="28080" cy="317160"/>
            </a:xfrm>
            <a:custGeom>
              <a:avLst/>
              <a:gdLst/>
              <a:ahLst/>
              <a:rect l="l" t="t" r="r" b="b"/>
              <a:pathLst>
                <a:path w="1368" h="15192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97" name="Group 117"/>
          <p:cNvGrpSpPr/>
          <p:nvPr/>
        </p:nvGrpSpPr>
        <p:grpSpPr>
          <a:xfrm>
            <a:off x="380880" y="2088720"/>
            <a:ext cx="302760" cy="325440"/>
            <a:chOff x="380880" y="2088720"/>
            <a:chExt cx="302760" cy="325440"/>
          </a:xfrm>
        </p:grpSpPr>
        <p:sp>
          <p:nvSpPr>
            <p:cNvPr id="798" name="CustomShape 118"/>
            <p:cNvSpPr/>
            <p:nvPr/>
          </p:nvSpPr>
          <p:spPr>
            <a:xfrm>
              <a:off x="380880" y="2088720"/>
              <a:ext cx="302760" cy="325440"/>
            </a:xfrm>
            <a:custGeom>
              <a:avLst/>
              <a:gdLst/>
              <a:ahLst/>
              <a:rect l="l" t="t" r="r" b="b"/>
              <a:pathLst>
                <a:path w="14508" h="15583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9" name="CustomShape 119"/>
            <p:cNvSpPr/>
            <p:nvPr/>
          </p:nvSpPr>
          <p:spPr>
            <a:xfrm>
              <a:off x="534600" y="2234160"/>
              <a:ext cx="20160" cy="19440"/>
            </a:xfrm>
            <a:custGeom>
              <a:avLst/>
              <a:gdLst/>
              <a:ahLst/>
              <a:rect l="l" t="t" r="r" b="b"/>
              <a:pathLst>
                <a:path w="978" h="954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0" name="CustomShape 120"/>
            <p:cNvSpPr/>
            <p:nvPr/>
          </p:nvSpPr>
          <p:spPr>
            <a:xfrm>
              <a:off x="500760" y="2134080"/>
              <a:ext cx="63000" cy="11520"/>
            </a:xfrm>
            <a:custGeom>
              <a:avLst/>
              <a:gdLst/>
              <a:ahLst/>
              <a:rect l="l" t="t" r="r" b="b"/>
              <a:pathLst>
                <a:path w="3030" h="562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1" name="CustomShape 121"/>
            <p:cNvSpPr/>
            <p:nvPr/>
          </p:nvSpPr>
          <p:spPr>
            <a:xfrm>
              <a:off x="509400" y="2194560"/>
              <a:ext cx="25560" cy="25560"/>
            </a:xfrm>
            <a:custGeom>
              <a:avLst/>
              <a:gdLst/>
              <a:ahLst/>
              <a:rect l="l" t="t" r="r" b="b"/>
              <a:pathLst>
                <a:path w="1247" h="1246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02" name="CustomShape 122"/>
          <p:cNvSpPr/>
          <p:nvPr/>
        </p:nvSpPr>
        <p:spPr>
          <a:xfrm>
            <a:off x="936360" y="2091600"/>
            <a:ext cx="319320" cy="319320"/>
          </a:xfrm>
          <a:custGeom>
            <a:avLst/>
            <a:gdLst/>
            <a:ahLst/>
            <a:rect l="l" t="t" r="r" b="b"/>
            <a:pathLst>
              <a:path w="15290" h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3" name="CustomShape 123"/>
          <p:cNvSpPr/>
          <p:nvPr/>
        </p:nvSpPr>
        <p:spPr>
          <a:xfrm>
            <a:off x="1499760" y="2091600"/>
            <a:ext cx="319320" cy="319320"/>
          </a:xfrm>
          <a:custGeom>
            <a:avLst/>
            <a:gdLst/>
            <a:ahLst/>
            <a:rect l="l" t="t" r="r" b="b"/>
            <a:pathLst>
              <a:path w="15290" h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4" name="CustomShape 124"/>
          <p:cNvSpPr/>
          <p:nvPr/>
        </p:nvSpPr>
        <p:spPr>
          <a:xfrm>
            <a:off x="2063520" y="2091600"/>
            <a:ext cx="319320" cy="319320"/>
          </a:xfrm>
          <a:custGeom>
            <a:avLst/>
            <a:gdLst/>
            <a:ahLst/>
            <a:rect l="l" t="t" r="r" b="b"/>
            <a:pathLst>
              <a:path w="15290" h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05" name="Group 125"/>
          <p:cNvGrpSpPr/>
          <p:nvPr/>
        </p:nvGrpSpPr>
        <p:grpSpPr>
          <a:xfrm>
            <a:off x="2701440" y="2036520"/>
            <a:ext cx="170280" cy="425520"/>
            <a:chOff x="2701440" y="2036520"/>
            <a:chExt cx="170280" cy="425520"/>
          </a:xfrm>
        </p:grpSpPr>
        <p:sp>
          <p:nvSpPr>
            <p:cNvPr id="806" name="CustomShape 126"/>
            <p:cNvSpPr/>
            <p:nvPr/>
          </p:nvSpPr>
          <p:spPr>
            <a:xfrm>
              <a:off x="2701440" y="2125440"/>
              <a:ext cx="170280" cy="336600"/>
            </a:xfrm>
            <a:custGeom>
              <a:avLst/>
              <a:gdLst/>
              <a:ahLst/>
              <a:rect l="l" t="t" r="r" b="b"/>
              <a:pathLst>
                <a:path w="8158" h="16121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7" name="CustomShape 127"/>
            <p:cNvSpPr/>
            <p:nvPr/>
          </p:nvSpPr>
          <p:spPr>
            <a:xfrm>
              <a:off x="2750760" y="2036520"/>
              <a:ext cx="71280" cy="78120"/>
            </a:xfrm>
            <a:custGeom>
              <a:avLst/>
              <a:gdLst/>
              <a:ahLst/>
              <a:rect l="l" t="t" r="r" b="b"/>
              <a:pathLst>
                <a:path w="3420" h="3762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08" name="Group 128"/>
          <p:cNvGrpSpPr/>
          <p:nvPr/>
        </p:nvGrpSpPr>
        <p:grpSpPr>
          <a:xfrm>
            <a:off x="3843720" y="2090520"/>
            <a:ext cx="139680" cy="317160"/>
            <a:chOff x="3843720" y="2090520"/>
            <a:chExt cx="139680" cy="317160"/>
          </a:xfrm>
        </p:grpSpPr>
        <p:sp>
          <p:nvSpPr>
            <p:cNvPr id="809" name="CustomShape 129"/>
            <p:cNvSpPr/>
            <p:nvPr/>
          </p:nvSpPr>
          <p:spPr>
            <a:xfrm>
              <a:off x="3843720" y="2170080"/>
              <a:ext cx="139680" cy="237600"/>
            </a:xfrm>
            <a:custGeom>
              <a:avLst/>
              <a:gdLst/>
              <a:ahLst/>
              <a:rect l="l" t="t" r="r" b="b"/>
              <a:pathLst>
                <a:path w="6692" h="1138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0" name="CustomShape 130"/>
            <p:cNvSpPr/>
            <p:nvPr/>
          </p:nvSpPr>
          <p:spPr>
            <a:xfrm>
              <a:off x="3881520" y="2090520"/>
              <a:ext cx="64080" cy="70200"/>
            </a:xfrm>
            <a:custGeom>
              <a:avLst/>
              <a:gdLst/>
              <a:ahLst/>
              <a:rect l="l" t="t" r="r" b="b"/>
              <a:pathLst>
                <a:path w="3078" h="3371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11" name="Group 131"/>
          <p:cNvGrpSpPr/>
          <p:nvPr/>
        </p:nvGrpSpPr>
        <p:grpSpPr>
          <a:xfrm>
            <a:off x="3277800" y="2038680"/>
            <a:ext cx="144720" cy="421200"/>
            <a:chOff x="3277800" y="2038680"/>
            <a:chExt cx="144720" cy="421200"/>
          </a:xfrm>
        </p:grpSpPr>
        <p:sp>
          <p:nvSpPr>
            <p:cNvPr id="812" name="CustomShape 132"/>
            <p:cNvSpPr/>
            <p:nvPr/>
          </p:nvSpPr>
          <p:spPr>
            <a:xfrm>
              <a:off x="3316320" y="2038680"/>
              <a:ext cx="66960" cy="76320"/>
            </a:xfrm>
            <a:custGeom>
              <a:avLst/>
              <a:gdLst/>
              <a:ahLst/>
              <a:rect l="l" t="t" r="r" b="b"/>
              <a:pathLst>
                <a:path w="3224" h="3665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3" name="CustomShape 133"/>
            <p:cNvSpPr/>
            <p:nvPr/>
          </p:nvSpPr>
          <p:spPr>
            <a:xfrm>
              <a:off x="3277800" y="2124720"/>
              <a:ext cx="144720" cy="335160"/>
            </a:xfrm>
            <a:custGeom>
              <a:avLst/>
              <a:gdLst/>
              <a:ahLst/>
              <a:rect l="l" t="t" r="r" b="b"/>
              <a:pathLst>
                <a:path w="6938" h="16047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14" name="CustomShape 134"/>
          <p:cNvSpPr/>
          <p:nvPr/>
        </p:nvSpPr>
        <p:spPr>
          <a:xfrm>
            <a:off x="4317480" y="2082960"/>
            <a:ext cx="319320" cy="336600"/>
          </a:xfrm>
          <a:custGeom>
            <a:avLst/>
            <a:gdLst/>
            <a:ahLst/>
            <a:rect l="l" t="t" r="r" b="b"/>
            <a:pathLst>
              <a:path w="15290" h="1612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15" name="Group 135"/>
          <p:cNvGrpSpPr/>
          <p:nvPr/>
        </p:nvGrpSpPr>
        <p:grpSpPr>
          <a:xfrm>
            <a:off x="4865040" y="2089080"/>
            <a:ext cx="351000" cy="324360"/>
            <a:chOff x="4865040" y="2089080"/>
            <a:chExt cx="351000" cy="324360"/>
          </a:xfrm>
        </p:grpSpPr>
        <p:sp>
          <p:nvSpPr>
            <p:cNvPr id="816" name="CustomShape 136"/>
            <p:cNvSpPr/>
            <p:nvPr/>
          </p:nvSpPr>
          <p:spPr>
            <a:xfrm>
              <a:off x="4865040" y="2212200"/>
              <a:ext cx="81720" cy="183960"/>
            </a:xfrm>
            <a:custGeom>
              <a:avLst/>
              <a:gdLst/>
              <a:ahLst/>
              <a:rect l="l" t="t" r="r" b="b"/>
              <a:pathLst>
                <a:path w="3933" h="8818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7" name="CustomShape 137"/>
            <p:cNvSpPr/>
            <p:nvPr/>
          </p:nvSpPr>
          <p:spPr>
            <a:xfrm>
              <a:off x="4959720" y="2089080"/>
              <a:ext cx="256320" cy="324360"/>
            </a:xfrm>
            <a:custGeom>
              <a:avLst/>
              <a:gdLst/>
              <a:ahLst/>
              <a:rect l="l" t="t" r="r" b="b"/>
              <a:pathLst>
                <a:path w="12286" h="15534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18" name="Group 138"/>
          <p:cNvGrpSpPr/>
          <p:nvPr/>
        </p:nvGrpSpPr>
        <p:grpSpPr>
          <a:xfrm>
            <a:off x="5496480" y="2079360"/>
            <a:ext cx="214920" cy="350640"/>
            <a:chOff x="5496480" y="2079360"/>
            <a:chExt cx="214920" cy="350640"/>
          </a:xfrm>
        </p:grpSpPr>
        <p:sp>
          <p:nvSpPr>
            <p:cNvPr id="819" name="CustomShape 139"/>
            <p:cNvSpPr/>
            <p:nvPr/>
          </p:nvSpPr>
          <p:spPr>
            <a:xfrm>
              <a:off x="5561280" y="2376360"/>
              <a:ext cx="85320" cy="1872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0" name="CustomShape 140"/>
            <p:cNvSpPr/>
            <p:nvPr/>
          </p:nvSpPr>
          <p:spPr>
            <a:xfrm>
              <a:off x="5561280" y="2347200"/>
              <a:ext cx="85320" cy="1872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1" name="CustomShape 141"/>
            <p:cNvSpPr/>
            <p:nvPr/>
          </p:nvSpPr>
          <p:spPr>
            <a:xfrm>
              <a:off x="5561280" y="2405520"/>
              <a:ext cx="85320" cy="24480"/>
            </a:xfrm>
            <a:custGeom>
              <a:avLst/>
              <a:gdLst/>
              <a:ahLst/>
              <a:rect l="l" t="t" r="r" b="b"/>
              <a:pathLst>
                <a:path w="4104" h="1197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2" name="CustomShape 142"/>
            <p:cNvSpPr/>
            <p:nvPr/>
          </p:nvSpPr>
          <p:spPr>
            <a:xfrm>
              <a:off x="5564520" y="2202840"/>
              <a:ext cx="79200" cy="133920"/>
            </a:xfrm>
            <a:custGeom>
              <a:avLst/>
              <a:gdLst/>
              <a:ahLst/>
              <a:rect l="l" t="t" r="r" b="b"/>
              <a:pathLst>
                <a:path w="3811" h="6424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3" name="CustomShape 143"/>
            <p:cNvSpPr/>
            <p:nvPr/>
          </p:nvSpPr>
          <p:spPr>
            <a:xfrm>
              <a:off x="5496480" y="2079360"/>
              <a:ext cx="214920" cy="257400"/>
            </a:xfrm>
            <a:custGeom>
              <a:avLst/>
              <a:gdLst/>
              <a:ahLst/>
              <a:rect l="l" t="t" r="r" b="b"/>
              <a:pathLst>
                <a:path w="10308" h="12335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24" name="Group 144"/>
          <p:cNvGrpSpPr/>
          <p:nvPr/>
        </p:nvGrpSpPr>
        <p:grpSpPr>
          <a:xfrm>
            <a:off x="477720" y="2615760"/>
            <a:ext cx="109080" cy="397800"/>
            <a:chOff x="477720" y="2615760"/>
            <a:chExt cx="109080" cy="397800"/>
          </a:xfrm>
        </p:grpSpPr>
        <p:sp>
          <p:nvSpPr>
            <p:cNvPr id="825" name="CustomShape 145"/>
            <p:cNvSpPr/>
            <p:nvPr/>
          </p:nvSpPr>
          <p:spPr>
            <a:xfrm>
              <a:off x="477720" y="2615760"/>
              <a:ext cx="109080" cy="397800"/>
            </a:xfrm>
            <a:custGeom>
              <a:avLst/>
              <a:gdLst/>
              <a:ahLst/>
              <a:rect l="l" t="t" r="r" b="b"/>
              <a:pathLst>
                <a:path w="5228" h="19051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6" name="CustomShape 146"/>
            <p:cNvSpPr/>
            <p:nvPr/>
          </p:nvSpPr>
          <p:spPr>
            <a:xfrm>
              <a:off x="498240" y="2726640"/>
              <a:ext cx="68040" cy="266760"/>
            </a:xfrm>
            <a:custGeom>
              <a:avLst/>
              <a:gdLst/>
              <a:ahLst/>
              <a:rect l="l" t="t" r="r" b="b"/>
              <a:pathLst>
                <a:path w="3274" h="127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27" name="CustomShape 147"/>
          <p:cNvSpPr/>
          <p:nvPr/>
        </p:nvSpPr>
        <p:spPr>
          <a:xfrm>
            <a:off x="1492200" y="2600280"/>
            <a:ext cx="334440" cy="429480"/>
          </a:xfrm>
          <a:custGeom>
            <a:avLst/>
            <a:gdLst/>
            <a:ahLst/>
            <a:rect l="l" t="t" r="r" b="b"/>
            <a:pathLst>
              <a:path w="16022" h="20565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8" name="CustomShape 148"/>
          <p:cNvSpPr/>
          <p:nvPr/>
        </p:nvSpPr>
        <p:spPr>
          <a:xfrm>
            <a:off x="972000" y="2600280"/>
            <a:ext cx="247680" cy="429480"/>
          </a:xfrm>
          <a:custGeom>
            <a:avLst/>
            <a:gdLst/>
            <a:ahLst/>
            <a:rect l="l" t="t" r="r" b="b"/>
            <a:pathLst>
              <a:path w="11870" h="20565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29" name="Group 149"/>
          <p:cNvGrpSpPr/>
          <p:nvPr/>
        </p:nvGrpSpPr>
        <p:grpSpPr>
          <a:xfrm>
            <a:off x="2029680" y="2628720"/>
            <a:ext cx="386640" cy="372240"/>
            <a:chOff x="2029680" y="2628720"/>
            <a:chExt cx="386640" cy="372240"/>
          </a:xfrm>
        </p:grpSpPr>
        <p:sp>
          <p:nvSpPr>
            <p:cNvPr id="830" name="CustomShape 150"/>
            <p:cNvSpPr/>
            <p:nvPr/>
          </p:nvSpPr>
          <p:spPr>
            <a:xfrm>
              <a:off x="2128680" y="2921760"/>
              <a:ext cx="188640" cy="79200"/>
            </a:xfrm>
            <a:custGeom>
              <a:avLst/>
              <a:gdLst/>
              <a:ahLst/>
              <a:rect l="l" t="t" r="r" b="b"/>
              <a:pathLst>
                <a:path w="9038" h="3811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1" name="CustomShape 151"/>
            <p:cNvSpPr/>
            <p:nvPr/>
          </p:nvSpPr>
          <p:spPr>
            <a:xfrm>
              <a:off x="2029680" y="2628720"/>
              <a:ext cx="386640" cy="281520"/>
            </a:xfrm>
            <a:custGeom>
              <a:avLst/>
              <a:gdLst/>
              <a:ahLst/>
              <a:rect l="l" t="t" r="r" b="b"/>
              <a:pathLst>
                <a:path w="18514" h="13483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32" name="Group 152"/>
          <p:cNvGrpSpPr/>
          <p:nvPr/>
        </p:nvGrpSpPr>
        <p:grpSpPr>
          <a:xfrm>
            <a:off x="2579760" y="2684160"/>
            <a:ext cx="413280" cy="261000"/>
            <a:chOff x="2579760" y="2684160"/>
            <a:chExt cx="413280" cy="261000"/>
          </a:xfrm>
        </p:grpSpPr>
        <p:sp>
          <p:nvSpPr>
            <p:cNvPr id="833" name="CustomShape 153"/>
            <p:cNvSpPr/>
            <p:nvPr/>
          </p:nvSpPr>
          <p:spPr>
            <a:xfrm>
              <a:off x="2579760" y="2684160"/>
              <a:ext cx="413280" cy="261000"/>
            </a:xfrm>
            <a:custGeom>
              <a:avLst/>
              <a:gdLst/>
              <a:ahLst/>
              <a:rect l="l" t="t" r="r" b="b"/>
              <a:pathLst>
                <a:path w="19784" h="12505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4" name="CustomShape 154"/>
            <p:cNvSpPr/>
            <p:nvPr/>
          </p:nvSpPr>
          <p:spPr>
            <a:xfrm>
              <a:off x="2699280" y="2727720"/>
              <a:ext cx="174240" cy="174240"/>
            </a:xfrm>
            <a:custGeom>
              <a:avLst/>
              <a:gdLst/>
              <a:ahLst/>
              <a:rect l="l" t="t" r="r" b="b"/>
              <a:pathLst>
                <a:path w="8354" h="8353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35" name="CustomShape 155"/>
          <p:cNvSpPr/>
          <p:nvPr/>
        </p:nvSpPr>
        <p:spPr>
          <a:xfrm>
            <a:off x="3736080" y="2637360"/>
            <a:ext cx="354960" cy="354960"/>
          </a:xfrm>
          <a:custGeom>
            <a:avLst/>
            <a:gdLst/>
            <a:ahLst/>
            <a:rect l="l" t="t" r="r" b="b"/>
            <a:pathLst>
              <a:path w="17000" h="16999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36" name="Group 156"/>
          <p:cNvGrpSpPr/>
          <p:nvPr/>
        </p:nvGrpSpPr>
        <p:grpSpPr>
          <a:xfrm>
            <a:off x="4263480" y="2656800"/>
            <a:ext cx="427320" cy="316080"/>
            <a:chOff x="4263480" y="2656800"/>
            <a:chExt cx="427320" cy="316080"/>
          </a:xfrm>
        </p:grpSpPr>
        <p:sp>
          <p:nvSpPr>
            <p:cNvPr id="837" name="CustomShape 157"/>
            <p:cNvSpPr/>
            <p:nvPr/>
          </p:nvSpPr>
          <p:spPr>
            <a:xfrm>
              <a:off x="4263480" y="2656800"/>
              <a:ext cx="292320" cy="291960"/>
            </a:xfrm>
            <a:custGeom>
              <a:avLst/>
              <a:gdLst/>
              <a:ahLst/>
              <a:rect l="l" t="t" r="r" b="b"/>
              <a:pathLst>
                <a:path w="13996" h="13995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8" name="CustomShape 158"/>
            <p:cNvSpPr/>
            <p:nvPr/>
          </p:nvSpPr>
          <p:spPr>
            <a:xfrm>
              <a:off x="4524840" y="2806920"/>
              <a:ext cx="165960" cy="165960"/>
            </a:xfrm>
            <a:custGeom>
              <a:avLst/>
              <a:gdLst/>
              <a:ahLst/>
              <a:rect l="l" t="t" r="r" b="b"/>
              <a:pathLst>
                <a:path w="7963" h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39" name="Group 159"/>
          <p:cNvGrpSpPr/>
          <p:nvPr/>
        </p:nvGrpSpPr>
        <p:grpSpPr>
          <a:xfrm>
            <a:off x="3177000" y="2638440"/>
            <a:ext cx="345960" cy="352440"/>
            <a:chOff x="3177000" y="2638440"/>
            <a:chExt cx="345960" cy="352440"/>
          </a:xfrm>
        </p:grpSpPr>
        <p:sp>
          <p:nvSpPr>
            <p:cNvPr id="840" name="CustomShape 160"/>
            <p:cNvSpPr/>
            <p:nvPr/>
          </p:nvSpPr>
          <p:spPr>
            <a:xfrm>
              <a:off x="3177000" y="2638440"/>
              <a:ext cx="263520" cy="263520"/>
            </a:xfrm>
            <a:custGeom>
              <a:avLst/>
              <a:gdLst/>
              <a:ahLst/>
              <a:rect l="l" t="t" r="r" b="b"/>
              <a:pathLst>
                <a:path w="12628" h="12627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1" name="CustomShape 161"/>
            <p:cNvSpPr/>
            <p:nvPr/>
          </p:nvSpPr>
          <p:spPr>
            <a:xfrm>
              <a:off x="3207600" y="2669040"/>
              <a:ext cx="202320" cy="202320"/>
            </a:xfrm>
            <a:custGeom>
              <a:avLst/>
              <a:gdLst/>
              <a:ahLst/>
              <a:rect l="l" t="t" r="r" b="b"/>
              <a:pathLst>
                <a:path w="9697" h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2" name="CustomShape 162"/>
            <p:cNvSpPr/>
            <p:nvPr/>
          </p:nvSpPr>
          <p:spPr>
            <a:xfrm>
              <a:off x="3394080" y="2862720"/>
              <a:ext cx="128880" cy="128160"/>
            </a:xfrm>
            <a:custGeom>
              <a:avLst/>
              <a:gdLst/>
              <a:ahLst/>
              <a:rect l="l" t="t" r="r" b="b"/>
              <a:pathLst>
                <a:path w="6180" h="6155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43" name="CustomShape 163"/>
          <p:cNvSpPr/>
          <p:nvPr/>
        </p:nvSpPr>
        <p:spPr>
          <a:xfrm>
            <a:off x="341280" y="3226320"/>
            <a:ext cx="386640" cy="303840"/>
          </a:xfrm>
          <a:custGeom>
            <a:avLst/>
            <a:gdLst/>
            <a:ahLst/>
            <a:rect l="l" t="t" r="r" b="b"/>
            <a:pathLst>
              <a:path w="18513" h="14557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4" name="CustomShape 164"/>
          <p:cNvSpPr/>
          <p:nvPr/>
        </p:nvSpPr>
        <p:spPr>
          <a:xfrm>
            <a:off x="4906080" y="2621160"/>
            <a:ext cx="269280" cy="387720"/>
          </a:xfrm>
          <a:custGeom>
            <a:avLst/>
            <a:gdLst/>
            <a:ahLst/>
            <a:rect l="l" t="t" r="r" b="b"/>
            <a:pathLst>
              <a:path w="12896" h="18563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45" name="Group 165"/>
          <p:cNvGrpSpPr/>
          <p:nvPr/>
        </p:nvGrpSpPr>
        <p:grpSpPr>
          <a:xfrm>
            <a:off x="5472000" y="2633040"/>
            <a:ext cx="264240" cy="375480"/>
            <a:chOff x="5472000" y="2633040"/>
            <a:chExt cx="264240" cy="375480"/>
          </a:xfrm>
        </p:grpSpPr>
        <p:sp>
          <p:nvSpPr>
            <p:cNvPr id="846" name="CustomShape 166"/>
            <p:cNvSpPr/>
            <p:nvPr/>
          </p:nvSpPr>
          <p:spPr>
            <a:xfrm>
              <a:off x="5472000" y="2633040"/>
              <a:ext cx="264240" cy="65160"/>
            </a:xfrm>
            <a:custGeom>
              <a:avLst/>
              <a:gdLst/>
              <a:ahLst/>
              <a:rect l="l" t="t" r="r" b="b"/>
              <a:pathLst>
                <a:path w="12652" h="3127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7" name="CustomShape 167"/>
            <p:cNvSpPr/>
            <p:nvPr/>
          </p:nvSpPr>
          <p:spPr>
            <a:xfrm>
              <a:off x="5482800" y="2708640"/>
              <a:ext cx="242640" cy="299880"/>
            </a:xfrm>
            <a:custGeom>
              <a:avLst/>
              <a:gdLst/>
              <a:ahLst/>
              <a:rect l="l" t="t" r="r" b="b"/>
              <a:pathLst>
                <a:path w="11626" h="14362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48" name="Group 168"/>
          <p:cNvGrpSpPr/>
          <p:nvPr/>
        </p:nvGrpSpPr>
        <p:grpSpPr>
          <a:xfrm>
            <a:off x="907560" y="3251880"/>
            <a:ext cx="376560" cy="252720"/>
            <a:chOff x="907560" y="3251880"/>
            <a:chExt cx="376560" cy="252720"/>
          </a:xfrm>
        </p:grpSpPr>
        <p:sp>
          <p:nvSpPr>
            <p:cNvPr id="849" name="CustomShape 169"/>
            <p:cNvSpPr/>
            <p:nvPr/>
          </p:nvSpPr>
          <p:spPr>
            <a:xfrm>
              <a:off x="907560" y="3251880"/>
              <a:ext cx="376560" cy="252720"/>
            </a:xfrm>
            <a:custGeom>
              <a:avLst/>
              <a:gdLst/>
              <a:ahLst/>
              <a:rect l="l" t="t" r="r" b="b"/>
              <a:pathLst>
                <a:path w="18026" h="12115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0" name="CustomShape 170"/>
            <p:cNvSpPr/>
            <p:nvPr/>
          </p:nvSpPr>
          <p:spPr>
            <a:xfrm>
              <a:off x="951120" y="3399840"/>
              <a:ext cx="145080" cy="9720"/>
            </a:xfrm>
            <a:custGeom>
              <a:avLst/>
              <a:gdLst/>
              <a:ahLst/>
              <a:rect l="l" t="t" r="r" b="b"/>
              <a:pathLst>
                <a:path w="6962" h="489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1" name="CustomShape 171"/>
            <p:cNvSpPr/>
            <p:nvPr/>
          </p:nvSpPr>
          <p:spPr>
            <a:xfrm>
              <a:off x="951120" y="3433680"/>
              <a:ext cx="102240" cy="9720"/>
            </a:xfrm>
            <a:custGeom>
              <a:avLst/>
              <a:gdLst/>
              <a:ahLst/>
              <a:rect l="l" t="t" r="r" b="b"/>
              <a:pathLst>
                <a:path w="4910" h="489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2" name="CustomShape 172"/>
            <p:cNvSpPr/>
            <p:nvPr/>
          </p:nvSpPr>
          <p:spPr>
            <a:xfrm>
              <a:off x="1182960" y="3404880"/>
              <a:ext cx="51840" cy="33480"/>
            </a:xfrm>
            <a:custGeom>
              <a:avLst/>
              <a:gdLst/>
              <a:ahLst/>
              <a:rect l="l" t="t" r="r" b="b"/>
              <a:pathLst>
                <a:path w="2492" h="1613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53" name="Group 173"/>
          <p:cNvGrpSpPr/>
          <p:nvPr/>
        </p:nvGrpSpPr>
        <p:grpSpPr>
          <a:xfrm>
            <a:off x="1476360" y="3232440"/>
            <a:ext cx="366120" cy="292320"/>
            <a:chOff x="1476360" y="3232440"/>
            <a:chExt cx="366120" cy="292320"/>
          </a:xfrm>
        </p:grpSpPr>
        <p:sp>
          <p:nvSpPr>
            <p:cNvPr id="854" name="CustomShape 174"/>
            <p:cNvSpPr/>
            <p:nvPr/>
          </p:nvSpPr>
          <p:spPr>
            <a:xfrm>
              <a:off x="1748520" y="3481200"/>
              <a:ext cx="43560" cy="43560"/>
            </a:xfrm>
            <a:custGeom>
              <a:avLst/>
              <a:gdLst/>
              <a:ahLst/>
              <a:rect l="l" t="t" r="r" b="b"/>
              <a:pathLst>
                <a:path w="2101" h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5" name="CustomShape 175"/>
            <p:cNvSpPr/>
            <p:nvPr/>
          </p:nvSpPr>
          <p:spPr>
            <a:xfrm>
              <a:off x="1570320" y="3481200"/>
              <a:ext cx="43560" cy="43560"/>
            </a:xfrm>
            <a:custGeom>
              <a:avLst/>
              <a:gdLst/>
              <a:ahLst/>
              <a:rect l="l" t="t" r="r" b="b"/>
              <a:pathLst>
                <a:path w="2102" h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6" name="CustomShape 176"/>
            <p:cNvSpPr/>
            <p:nvPr/>
          </p:nvSpPr>
          <p:spPr>
            <a:xfrm>
              <a:off x="1476360" y="3232440"/>
              <a:ext cx="366120" cy="248760"/>
            </a:xfrm>
            <a:custGeom>
              <a:avLst/>
              <a:gdLst/>
              <a:ahLst/>
              <a:rect l="l" t="t" r="r" b="b"/>
              <a:pathLst>
                <a:path w="17536" h="11919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57" name="Group 177"/>
          <p:cNvGrpSpPr/>
          <p:nvPr/>
        </p:nvGrpSpPr>
        <p:grpSpPr>
          <a:xfrm>
            <a:off x="2043360" y="3227760"/>
            <a:ext cx="358920" cy="300960"/>
            <a:chOff x="2043360" y="3227760"/>
            <a:chExt cx="358920" cy="300960"/>
          </a:xfrm>
        </p:grpSpPr>
        <p:sp>
          <p:nvSpPr>
            <p:cNvPr id="858" name="CustomShape 178"/>
            <p:cNvSpPr/>
            <p:nvPr/>
          </p:nvSpPr>
          <p:spPr>
            <a:xfrm>
              <a:off x="2043360" y="3227760"/>
              <a:ext cx="358920" cy="141120"/>
            </a:xfrm>
            <a:custGeom>
              <a:avLst/>
              <a:gdLst/>
              <a:ahLst/>
              <a:rect l="l" t="t" r="r" b="b"/>
              <a:pathLst>
                <a:path w="17194" h="6766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9" name="CustomShape 179"/>
            <p:cNvSpPr/>
            <p:nvPr/>
          </p:nvSpPr>
          <p:spPr>
            <a:xfrm>
              <a:off x="2043360" y="3371400"/>
              <a:ext cx="358920" cy="157320"/>
            </a:xfrm>
            <a:custGeom>
              <a:avLst/>
              <a:gdLst/>
              <a:ahLst/>
              <a:rect l="l" t="t" r="r" b="b"/>
              <a:pathLst>
                <a:path w="17194" h="7548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60" name="Group 180"/>
          <p:cNvGrpSpPr/>
          <p:nvPr/>
        </p:nvGrpSpPr>
        <p:grpSpPr>
          <a:xfrm>
            <a:off x="2624400" y="3196800"/>
            <a:ext cx="324360" cy="338400"/>
            <a:chOff x="2624400" y="3196800"/>
            <a:chExt cx="324360" cy="338400"/>
          </a:xfrm>
        </p:grpSpPr>
        <p:sp>
          <p:nvSpPr>
            <p:cNvPr id="861" name="CustomShape 181"/>
            <p:cNvSpPr/>
            <p:nvPr/>
          </p:nvSpPr>
          <p:spPr>
            <a:xfrm>
              <a:off x="2624400" y="3221280"/>
              <a:ext cx="314280" cy="313920"/>
            </a:xfrm>
            <a:custGeom>
              <a:avLst/>
              <a:gdLst/>
              <a:ahLst/>
              <a:rect l="l" t="t" r="r" b="b"/>
              <a:pathLst>
                <a:path w="15046" h="15045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2" name="CustomShape 182"/>
            <p:cNvSpPr/>
            <p:nvPr/>
          </p:nvSpPr>
          <p:spPr>
            <a:xfrm>
              <a:off x="2791800" y="3287160"/>
              <a:ext cx="156960" cy="80640"/>
            </a:xfrm>
            <a:custGeom>
              <a:avLst/>
              <a:gdLst/>
              <a:ahLst/>
              <a:rect l="l" t="t" r="r" b="b"/>
              <a:pathLst>
                <a:path w="7523" h="3884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3" name="CustomShape 183"/>
            <p:cNvSpPr/>
            <p:nvPr/>
          </p:nvSpPr>
          <p:spPr>
            <a:xfrm>
              <a:off x="2791800" y="3196800"/>
              <a:ext cx="134280" cy="156960"/>
            </a:xfrm>
            <a:custGeom>
              <a:avLst/>
              <a:gdLst/>
              <a:ahLst/>
              <a:rect l="l" t="t" r="r" b="b"/>
              <a:pathLst>
                <a:path w="6448" h="7524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64" name="Group 184"/>
          <p:cNvGrpSpPr/>
          <p:nvPr/>
        </p:nvGrpSpPr>
        <p:grpSpPr>
          <a:xfrm>
            <a:off x="3160800" y="3239640"/>
            <a:ext cx="378360" cy="277200"/>
            <a:chOff x="3160800" y="3239640"/>
            <a:chExt cx="378360" cy="277200"/>
          </a:xfrm>
        </p:grpSpPr>
        <p:sp>
          <p:nvSpPr>
            <p:cNvPr id="865" name="CustomShape 185"/>
            <p:cNvSpPr/>
            <p:nvPr/>
          </p:nvSpPr>
          <p:spPr>
            <a:xfrm>
              <a:off x="3160800" y="3239640"/>
              <a:ext cx="378360" cy="277200"/>
            </a:xfrm>
            <a:custGeom>
              <a:avLst/>
              <a:gdLst/>
              <a:ahLst/>
              <a:rect l="l" t="t" r="r" b="b"/>
              <a:pathLst>
                <a:path w="18122" h="13287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6" name="CustomShape 186"/>
            <p:cNvSpPr/>
            <p:nvPr/>
          </p:nvSpPr>
          <p:spPr>
            <a:xfrm>
              <a:off x="3204720" y="3373920"/>
              <a:ext cx="64440" cy="110880"/>
            </a:xfrm>
            <a:custGeom>
              <a:avLst/>
              <a:gdLst/>
              <a:ahLst/>
              <a:rect l="l" t="t" r="r" b="b"/>
              <a:pathLst>
                <a:path w="3103" h="5325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7" name="CustomShape 187"/>
            <p:cNvSpPr/>
            <p:nvPr/>
          </p:nvSpPr>
          <p:spPr>
            <a:xfrm>
              <a:off x="3430800" y="3373920"/>
              <a:ext cx="64440" cy="110880"/>
            </a:xfrm>
            <a:custGeom>
              <a:avLst/>
              <a:gdLst/>
              <a:ahLst/>
              <a:rect l="l" t="t" r="r" b="b"/>
              <a:pathLst>
                <a:path w="3103" h="5325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8" name="CustomShape 188"/>
            <p:cNvSpPr/>
            <p:nvPr/>
          </p:nvSpPr>
          <p:spPr>
            <a:xfrm>
              <a:off x="3279600" y="3251520"/>
              <a:ext cx="64440" cy="233280"/>
            </a:xfrm>
            <a:custGeom>
              <a:avLst/>
              <a:gdLst/>
              <a:ahLst/>
              <a:rect l="l" t="t" r="r" b="b"/>
              <a:pathLst>
                <a:path w="3103" h="11186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9" name="CustomShape 189"/>
            <p:cNvSpPr/>
            <p:nvPr/>
          </p:nvSpPr>
          <p:spPr>
            <a:xfrm>
              <a:off x="3354840" y="3310560"/>
              <a:ext cx="65160" cy="174240"/>
            </a:xfrm>
            <a:custGeom>
              <a:avLst/>
              <a:gdLst/>
              <a:ahLst/>
              <a:rect l="l" t="t" r="r" b="b"/>
              <a:pathLst>
                <a:path w="3127" h="8353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70" name="Group 190"/>
          <p:cNvGrpSpPr/>
          <p:nvPr/>
        </p:nvGrpSpPr>
        <p:grpSpPr>
          <a:xfrm>
            <a:off x="3724200" y="3239640"/>
            <a:ext cx="378360" cy="277200"/>
            <a:chOff x="3724200" y="3239640"/>
            <a:chExt cx="378360" cy="277200"/>
          </a:xfrm>
        </p:grpSpPr>
        <p:sp>
          <p:nvSpPr>
            <p:cNvPr id="871" name="CustomShape 191"/>
            <p:cNvSpPr/>
            <p:nvPr/>
          </p:nvSpPr>
          <p:spPr>
            <a:xfrm>
              <a:off x="3724200" y="3239640"/>
              <a:ext cx="378360" cy="277200"/>
            </a:xfrm>
            <a:custGeom>
              <a:avLst/>
              <a:gdLst/>
              <a:ahLst/>
              <a:rect l="l" t="t" r="r" b="b"/>
              <a:pathLst>
                <a:path w="18122" h="13287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2" name="CustomShape 192"/>
            <p:cNvSpPr/>
            <p:nvPr/>
          </p:nvSpPr>
          <p:spPr>
            <a:xfrm>
              <a:off x="3750840" y="3261600"/>
              <a:ext cx="325440" cy="208080"/>
            </a:xfrm>
            <a:custGeom>
              <a:avLst/>
              <a:gdLst/>
              <a:ahLst/>
              <a:rect l="l" t="t" r="r" b="b"/>
              <a:pathLst>
                <a:path w="15582" h="9966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73" name="Group 193"/>
          <p:cNvGrpSpPr/>
          <p:nvPr/>
        </p:nvGrpSpPr>
        <p:grpSpPr>
          <a:xfrm>
            <a:off x="4301280" y="3211560"/>
            <a:ext cx="351720" cy="333360"/>
            <a:chOff x="4301280" y="3211560"/>
            <a:chExt cx="351720" cy="333360"/>
          </a:xfrm>
        </p:grpSpPr>
        <p:sp>
          <p:nvSpPr>
            <p:cNvPr id="874" name="CustomShape 194"/>
            <p:cNvSpPr/>
            <p:nvPr/>
          </p:nvSpPr>
          <p:spPr>
            <a:xfrm>
              <a:off x="4301280" y="3243240"/>
              <a:ext cx="351720" cy="223200"/>
            </a:xfrm>
            <a:custGeom>
              <a:avLst/>
              <a:gdLst/>
              <a:ahLst/>
              <a:rect l="l" t="t" r="r" b="b"/>
              <a:pathLst>
                <a:path w="16852" h="10698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5" name="CustomShape 195"/>
            <p:cNvSpPr/>
            <p:nvPr/>
          </p:nvSpPr>
          <p:spPr>
            <a:xfrm>
              <a:off x="4466880" y="3211560"/>
              <a:ext cx="20160" cy="21240"/>
            </a:xfrm>
            <a:custGeom>
              <a:avLst/>
              <a:gdLst/>
              <a:ahLst/>
              <a:rect l="l" t="t" r="r" b="b"/>
              <a:pathLst>
                <a:path w="978" h="1026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6" name="CustomShape 196"/>
            <p:cNvSpPr/>
            <p:nvPr/>
          </p:nvSpPr>
          <p:spPr>
            <a:xfrm>
              <a:off x="4356360" y="3476880"/>
              <a:ext cx="50760" cy="68040"/>
            </a:xfrm>
            <a:custGeom>
              <a:avLst/>
              <a:gdLst/>
              <a:ahLst/>
              <a:rect l="l" t="t" r="r" b="b"/>
              <a:pathLst>
                <a:path w="2444" h="3273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7" name="CustomShape 197"/>
            <p:cNvSpPr/>
            <p:nvPr/>
          </p:nvSpPr>
          <p:spPr>
            <a:xfrm>
              <a:off x="4547160" y="3476880"/>
              <a:ext cx="50760" cy="68040"/>
            </a:xfrm>
            <a:custGeom>
              <a:avLst/>
              <a:gdLst/>
              <a:ahLst/>
              <a:rect l="l" t="t" r="r" b="b"/>
              <a:pathLst>
                <a:path w="2443" h="327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8" name="CustomShape 198"/>
            <p:cNvSpPr/>
            <p:nvPr/>
          </p:nvSpPr>
          <p:spPr>
            <a:xfrm>
              <a:off x="4321440" y="3263760"/>
              <a:ext cx="311040" cy="182520"/>
            </a:xfrm>
            <a:custGeom>
              <a:avLst/>
              <a:gdLst/>
              <a:ahLst/>
              <a:rect l="l" t="t" r="r" b="b"/>
              <a:pathLst>
                <a:path w="14899" h="8744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79" name="CustomShape 199"/>
          <p:cNvSpPr/>
          <p:nvPr/>
        </p:nvSpPr>
        <p:spPr>
          <a:xfrm>
            <a:off x="4844880" y="3182400"/>
            <a:ext cx="391680" cy="391680"/>
          </a:xfrm>
          <a:custGeom>
            <a:avLst/>
            <a:gdLst/>
            <a:ahLst/>
            <a:rect l="l" t="t" r="r" b="b"/>
            <a:pathLst>
              <a:path w="18758" h="18757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80" name="Group 200"/>
          <p:cNvGrpSpPr/>
          <p:nvPr/>
        </p:nvGrpSpPr>
        <p:grpSpPr>
          <a:xfrm>
            <a:off x="5433120" y="3207600"/>
            <a:ext cx="341640" cy="341640"/>
            <a:chOff x="5433120" y="3207600"/>
            <a:chExt cx="341640" cy="341640"/>
          </a:xfrm>
        </p:grpSpPr>
        <p:sp>
          <p:nvSpPr>
            <p:cNvPr id="881" name="CustomShape 201"/>
            <p:cNvSpPr/>
            <p:nvPr/>
          </p:nvSpPr>
          <p:spPr>
            <a:xfrm>
              <a:off x="5562000" y="3336120"/>
              <a:ext cx="176760" cy="176760"/>
            </a:xfrm>
            <a:custGeom>
              <a:avLst/>
              <a:gdLst/>
              <a:ahLst/>
              <a:rect l="l" t="t" r="r" b="b"/>
              <a:pathLst>
                <a:path w="8475" h="8476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2" name="CustomShape 202"/>
            <p:cNvSpPr/>
            <p:nvPr/>
          </p:nvSpPr>
          <p:spPr>
            <a:xfrm>
              <a:off x="5433120" y="3207600"/>
              <a:ext cx="341640" cy="341640"/>
            </a:xfrm>
            <a:custGeom>
              <a:avLst/>
              <a:gdLst/>
              <a:ahLst/>
              <a:rect l="l" t="t" r="r" b="b"/>
              <a:pathLst>
                <a:path w="16364" h="16365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83" name="Group 203"/>
          <p:cNvGrpSpPr/>
          <p:nvPr/>
        </p:nvGrpSpPr>
        <p:grpSpPr>
          <a:xfrm>
            <a:off x="347400" y="3756600"/>
            <a:ext cx="370080" cy="370080"/>
            <a:chOff x="347400" y="3756600"/>
            <a:chExt cx="370080" cy="370080"/>
          </a:xfrm>
        </p:grpSpPr>
        <p:sp>
          <p:nvSpPr>
            <p:cNvPr id="884" name="CustomShape 204"/>
            <p:cNvSpPr/>
            <p:nvPr/>
          </p:nvSpPr>
          <p:spPr>
            <a:xfrm>
              <a:off x="347400" y="3756600"/>
              <a:ext cx="370080" cy="370080"/>
            </a:xfrm>
            <a:custGeom>
              <a:avLst/>
              <a:gdLst/>
              <a:ahLst/>
              <a:rect l="l" t="t" r="r" b="b"/>
              <a:pathLst>
                <a:path w="17732" h="17733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5" name="CustomShape 205"/>
            <p:cNvSpPr/>
            <p:nvPr/>
          </p:nvSpPr>
          <p:spPr>
            <a:xfrm>
              <a:off x="369720" y="4043520"/>
              <a:ext cx="60840" cy="60840"/>
            </a:xfrm>
            <a:custGeom>
              <a:avLst/>
              <a:gdLst/>
              <a:ahLst/>
              <a:rect l="l" t="t" r="r" b="b"/>
              <a:pathLst>
                <a:path w="2932" h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6" name="CustomShape 206"/>
            <p:cNvSpPr/>
            <p:nvPr/>
          </p:nvSpPr>
          <p:spPr>
            <a:xfrm>
              <a:off x="417240" y="4079160"/>
              <a:ext cx="38880" cy="38880"/>
            </a:xfrm>
            <a:custGeom>
              <a:avLst/>
              <a:gdLst/>
              <a:ahLst/>
              <a:rect l="l" t="t" r="r" b="b"/>
              <a:pathLst>
                <a:path w="1881" h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7" name="CustomShape 207"/>
            <p:cNvSpPr/>
            <p:nvPr/>
          </p:nvSpPr>
          <p:spPr>
            <a:xfrm>
              <a:off x="356040" y="4017960"/>
              <a:ext cx="38880" cy="38880"/>
            </a:xfrm>
            <a:custGeom>
              <a:avLst/>
              <a:gdLst/>
              <a:ahLst/>
              <a:rect l="l" t="t" r="r" b="b"/>
              <a:pathLst>
                <a:path w="1882" h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88" name="CustomShape 208"/>
          <p:cNvSpPr/>
          <p:nvPr/>
        </p:nvSpPr>
        <p:spPr>
          <a:xfrm>
            <a:off x="895320" y="3828960"/>
            <a:ext cx="401040" cy="226440"/>
          </a:xfrm>
          <a:custGeom>
            <a:avLst/>
            <a:gdLst/>
            <a:ahLst/>
            <a:rect l="l" t="t" r="r" b="b"/>
            <a:pathLst>
              <a:path w="19198" h="10845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89" name="Group 209"/>
          <p:cNvGrpSpPr/>
          <p:nvPr/>
        </p:nvGrpSpPr>
        <p:grpSpPr>
          <a:xfrm>
            <a:off x="1524960" y="3729240"/>
            <a:ext cx="269280" cy="425520"/>
            <a:chOff x="1524960" y="3729240"/>
            <a:chExt cx="269280" cy="425520"/>
          </a:xfrm>
        </p:grpSpPr>
        <p:sp>
          <p:nvSpPr>
            <p:cNvPr id="890" name="CustomShape 210"/>
            <p:cNvSpPr/>
            <p:nvPr/>
          </p:nvSpPr>
          <p:spPr>
            <a:xfrm>
              <a:off x="1698480" y="3912840"/>
              <a:ext cx="95760" cy="95760"/>
            </a:xfrm>
            <a:custGeom>
              <a:avLst/>
              <a:gdLst/>
              <a:ahLst/>
              <a:rect l="l" t="t" r="r" b="b"/>
              <a:pathLst>
                <a:path w="4592" h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1" name="CustomShape 211"/>
            <p:cNvSpPr/>
            <p:nvPr/>
          </p:nvSpPr>
          <p:spPr>
            <a:xfrm>
              <a:off x="1524960" y="3940920"/>
              <a:ext cx="130680" cy="130680"/>
            </a:xfrm>
            <a:custGeom>
              <a:avLst/>
              <a:gdLst/>
              <a:ahLst/>
              <a:rect l="l" t="t" r="r" b="b"/>
              <a:pathLst>
                <a:path w="6277" h="6278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2" name="CustomShape 212"/>
            <p:cNvSpPr/>
            <p:nvPr/>
          </p:nvSpPr>
          <p:spPr>
            <a:xfrm>
              <a:off x="1576440" y="3729240"/>
              <a:ext cx="200160" cy="425520"/>
            </a:xfrm>
            <a:custGeom>
              <a:avLst/>
              <a:gdLst/>
              <a:ahLst/>
              <a:rect l="l" t="t" r="r" b="b"/>
              <a:pathLst>
                <a:path w="9600" h="20369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93" name="Group 213"/>
          <p:cNvGrpSpPr/>
          <p:nvPr/>
        </p:nvGrpSpPr>
        <p:grpSpPr>
          <a:xfrm>
            <a:off x="2064240" y="3734640"/>
            <a:ext cx="317880" cy="414360"/>
            <a:chOff x="2064240" y="3734640"/>
            <a:chExt cx="317880" cy="414360"/>
          </a:xfrm>
        </p:grpSpPr>
        <p:sp>
          <p:nvSpPr>
            <p:cNvPr id="894" name="CustomShape 214"/>
            <p:cNvSpPr/>
            <p:nvPr/>
          </p:nvSpPr>
          <p:spPr>
            <a:xfrm>
              <a:off x="2249280" y="3734640"/>
              <a:ext cx="105480" cy="104760"/>
            </a:xfrm>
            <a:custGeom>
              <a:avLst/>
              <a:gdLst/>
              <a:ahLst/>
              <a:rect l="l" t="t" r="r" b="b"/>
              <a:pathLst>
                <a:path w="5057" h="5032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5" name="CustomShape 215"/>
            <p:cNvSpPr/>
            <p:nvPr/>
          </p:nvSpPr>
          <p:spPr>
            <a:xfrm>
              <a:off x="2073600" y="3751560"/>
              <a:ext cx="308520" cy="397440"/>
            </a:xfrm>
            <a:custGeom>
              <a:avLst/>
              <a:gdLst/>
              <a:ahLst/>
              <a:rect l="l" t="t" r="r" b="b"/>
              <a:pathLst>
                <a:path w="14776" h="19027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6" name="CustomShape 216"/>
            <p:cNvSpPr/>
            <p:nvPr/>
          </p:nvSpPr>
          <p:spPr>
            <a:xfrm>
              <a:off x="2064240" y="3786120"/>
              <a:ext cx="142920" cy="142920"/>
            </a:xfrm>
            <a:custGeom>
              <a:avLst/>
              <a:gdLst/>
              <a:ahLst/>
              <a:rect l="l" t="t" r="r" b="b"/>
              <a:pathLst>
                <a:path w="6864" h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97" name="CustomShape 217"/>
          <p:cNvSpPr/>
          <p:nvPr/>
        </p:nvSpPr>
        <p:spPr>
          <a:xfrm>
            <a:off x="3180240" y="3772080"/>
            <a:ext cx="339480" cy="339480"/>
          </a:xfrm>
          <a:custGeom>
            <a:avLst/>
            <a:gdLst/>
            <a:ahLst/>
            <a:rect l="l" t="t" r="r" b="b"/>
            <a:pathLst>
              <a:path w="16266" h="16267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8" name="CustomShape 218"/>
          <p:cNvSpPr/>
          <p:nvPr/>
        </p:nvSpPr>
        <p:spPr>
          <a:xfrm>
            <a:off x="2616840" y="3793680"/>
            <a:ext cx="339480" cy="296640"/>
          </a:xfrm>
          <a:custGeom>
            <a:avLst/>
            <a:gdLst/>
            <a:ahLst/>
            <a:rect l="l" t="t" r="r" b="b"/>
            <a:pathLst>
              <a:path w="16266" h="14215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9" name="CustomShape 219"/>
          <p:cNvSpPr/>
          <p:nvPr/>
        </p:nvSpPr>
        <p:spPr>
          <a:xfrm>
            <a:off x="3742200" y="3770640"/>
            <a:ext cx="342720" cy="342720"/>
          </a:xfrm>
          <a:custGeom>
            <a:avLst/>
            <a:gdLst/>
            <a:ahLst/>
            <a:rect l="l" t="t" r="r" b="b"/>
            <a:pathLst>
              <a:path w="16414" h="16413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00" name="Group 220"/>
          <p:cNvGrpSpPr/>
          <p:nvPr/>
        </p:nvGrpSpPr>
        <p:grpSpPr>
          <a:xfrm>
            <a:off x="4280760" y="3775680"/>
            <a:ext cx="392760" cy="332280"/>
            <a:chOff x="4280760" y="3775680"/>
            <a:chExt cx="392760" cy="332280"/>
          </a:xfrm>
        </p:grpSpPr>
        <p:sp>
          <p:nvSpPr>
            <p:cNvPr id="901" name="CustomShape 221"/>
            <p:cNvSpPr/>
            <p:nvPr/>
          </p:nvSpPr>
          <p:spPr>
            <a:xfrm>
              <a:off x="4602600" y="4064400"/>
              <a:ext cx="54720" cy="43560"/>
            </a:xfrm>
            <a:custGeom>
              <a:avLst/>
              <a:gdLst/>
              <a:ahLst/>
              <a:rect l="l" t="t" r="r" b="b"/>
              <a:pathLst>
                <a:path w="2638" h="2101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2" name="CustomShape 222"/>
            <p:cNvSpPr/>
            <p:nvPr/>
          </p:nvSpPr>
          <p:spPr>
            <a:xfrm>
              <a:off x="4296600" y="4064400"/>
              <a:ext cx="54720" cy="43560"/>
            </a:xfrm>
            <a:custGeom>
              <a:avLst/>
              <a:gdLst/>
              <a:ahLst/>
              <a:rect l="l" t="t" r="r" b="b"/>
              <a:pathLst>
                <a:path w="2638" h="2101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3" name="CustomShape 223"/>
            <p:cNvSpPr/>
            <p:nvPr/>
          </p:nvSpPr>
          <p:spPr>
            <a:xfrm>
              <a:off x="4280760" y="3775680"/>
              <a:ext cx="392760" cy="279000"/>
            </a:xfrm>
            <a:custGeom>
              <a:avLst/>
              <a:gdLst/>
              <a:ahLst/>
              <a:rect l="l" t="t" r="r" b="b"/>
              <a:pathLst>
                <a:path w="18806" h="13361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04" name="CustomShape 224"/>
          <p:cNvSpPr/>
          <p:nvPr/>
        </p:nvSpPr>
        <p:spPr>
          <a:xfrm>
            <a:off x="4864320" y="3765600"/>
            <a:ext cx="352800" cy="352800"/>
          </a:xfrm>
          <a:custGeom>
            <a:avLst/>
            <a:gdLst/>
            <a:ahLst/>
            <a:rect l="l" t="t" r="r" b="b"/>
            <a:pathLst>
              <a:path w="16902" h="16901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05" name="Group 225"/>
          <p:cNvGrpSpPr/>
          <p:nvPr/>
        </p:nvGrpSpPr>
        <p:grpSpPr>
          <a:xfrm>
            <a:off x="5423040" y="3748680"/>
            <a:ext cx="362160" cy="386640"/>
            <a:chOff x="5423040" y="3748680"/>
            <a:chExt cx="362160" cy="386640"/>
          </a:xfrm>
        </p:grpSpPr>
        <p:sp>
          <p:nvSpPr>
            <p:cNvPr id="906" name="CustomShape 226"/>
            <p:cNvSpPr/>
            <p:nvPr/>
          </p:nvSpPr>
          <p:spPr>
            <a:xfrm>
              <a:off x="5423040" y="4061880"/>
              <a:ext cx="362160" cy="32400"/>
            </a:xfrm>
            <a:custGeom>
              <a:avLst/>
              <a:gdLst/>
              <a:ahLst/>
              <a:rect l="l" t="t" r="r" b="b"/>
              <a:pathLst>
                <a:path w="17342" h="1565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7" name="CustomShape 227"/>
            <p:cNvSpPr/>
            <p:nvPr/>
          </p:nvSpPr>
          <p:spPr>
            <a:xfrm>
              <a:off x="5423040" y="4102920"/>
              <a:ext cx="362160" cy="32400"/>
            </a:xfrm>
            <a:custGeom>
              <a:avLst/>
              <a:gdLst/>
              <a:ahLst/>
              <a:rect l="l" t="t" r="r" b="b"/>
              <a:pathLst>
                <a:path w="17342" h="1564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8" name="CustomShape 228"/>
            <p:cNvSpPr/>
            <p:nvPr/>
          </p:nvSpPr>
          <p:spPr>
            <a:xfrm>
              <a:off x="5458320" y="3748680"/>
              <a:ext cx="291960" cy="315000"/>
            </a:xfrm>
            <a:custGeom>
              <a:avLst/>
              <a:gdLst/>
              <a:ahLst/>
              <a:rect l="l" t="t" r="r" b="b"/>
              <a:pathLst>
                <a:path w="13995" h="15094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09" name="CustomShape 229"/>
          <p:cNvSpPr/>
          <p:nvPr/>
        </p:nvSpPr>
        <p:spPr>
          <a:xfrm>
            <a:off x="299880" y="4368240"/>
            <a:ext cx="465120" cy="274320"/>
          </a:xfrm>
          <a:custGeom>
            <a:avLst/>
            <a:gdLst/>
            <a:ahLst/>
            <a:rect l="l" t="t" r="r" b="b"/>
            <a:pathLst>
              <a:path w="22274" h="13141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10" name="Group 230"/>
          <p:cNvGrpSpPr/>
          <p:nvPr/>
        </p:nvGrpSpPr>
        <p:grpSpPr>
          <a:xfrm>
            <a:off x="910080" y="4322880"/>
            <a:ext cx="371160" cy="365040"/>
            <a:chOff x="910080" y="4322880"/>
            <a:chExt cx="371160" cy="365040"/>
          </a:xfrm>
        </p:grpSpPr>
        <p:sp>
          <p:nvSpPr>
            <p:cNvPr id="911" name="CustomShape 231"/>
            <p:cNvSpPr/>
            <p:nvPr/>
          </p:nvSpPr>
          <p:spPr>
            <a:xfrm>
              <a:off x="910080" y="4457880"/>
              <a:ext cx="313200" cy="185400"/>
            </a:xfrm>
            <a:custGeom>
              <a:avLst/>
              <a:gdLst/>
              <a:ahLst/>
              <a:rect l="l" t="t" r="r" b="b"/>
              <a:pathLst>
                <a:path w="14997" h="8891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2" name="CustomShape 232"/>
            <p:cNvSpPr/>
            <p:nvPr/>
          </p:nvSpPr>
          <p:spPr>
            <a:xfrm>
              <a:off x="910080" y="4655520"/>
              <a:ext cx="371160" cy="32400"/>
            </a:xfrm>
            <a:custGeom>
              <a:avLst/>
              <a:gdLst/>
              <a:ahLst/>
              <a:rect l="l" t="t" r="r" b="b"/>
              <a:pathLst>
                <a:path w="17781" h="1564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3" name="CustomShape 233"/>
            <p:cNvSpPr/>
            <p:nvPr/>
          </p:nvSpPr>
          <p:spPr>
            <a:xfrm>
              <a:off x="1083960" y="4322880"/>
              <a:ext cx="25560" cy="108000"/>
            </a:xfrm>
            <a:custGeom>
              <a:avLst/>
              <a:gdLst/>
              <a:ahLst/>
              <a:rect l="l" t="t" r="r" b="b"/>
              <a:pathLst>
                <a:path w="1247" h="5178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4" name="CustomShape 234"/>
            <p:cNvSpPr/>
            <p:nvPr/>
          </p:nvSpPr>
          <p:spPr>
            <a:xfrm>
              <a:off x="1046880" y="4322880"/>
              <a:ext cx="25560" cy="108000"/>
            </a:xfrm>
            <a:custGeom>
              <a:avLst/>
              <a:gdLst/>
              <a:ahLst/>
              <a:rect l="l" t="t" r="r" b="b"/>
              <a:pathLst>
                <a:path w="1246" h="5178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5" name="CustomShape 235"/>
            <p:cNvSpPr/>
            <p:nvPr/>
          </p:nvSpPr>
          <p:spPr>
            <a:xfrm>
              <a:off x="1120680" y="4322880"/>
              <a:ext cx="25200" cy="108000"/>
            </a:xfrm>
            <a:custGeom>
              <a:avLst/>
              <a:gdLst/>
              <a:ahLst/>
              <a:rect l="l" t="t" r="r" b="b"/>
              <a:pathLst>
                <a:path w="1222" h="5178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16" name="Group 236"/>
          <p:cNvGrpSpPr/>
          <p:nvPr/>
        </p:nvGrpSpPr>
        <p:grpSpPr>
          <a:xfrm>
            <a:off x="1506960" y="4311000"/>
            <a:ext cx="304920" cy="388800"/>
            <a:chOff x="1506960" y="4311000"/>
            <a:chExt cx="304920" cy="388800"/>
          </a:xfrm>
        </p:grpSpPr>
        <p:sp>
          <p:nvSpPr>
            <p:cNvPr id="917" name="CustomShape 237"/>
            <p:cNvSpPr/>
            <p:nvPr/>
          </p:nvSpPr>
          <p:spPr>
            <a:xfrm>
              <a:off x="1506960" y="4311000"/>
              <a:ext cx="304920" cy="388440"/>
            </a:xfrm>
            <a:custGeom>
              <a:avLst/>
              <a:gdLst/>
              <a:ahLst/>
              <a:rect l="l" t="t" r="r" b="b"/>
              <a:pathLst>
                <a:path w="14606" h="18611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8" name="CustomShape 238"/>
            <p:cNvSpPr/>
            <p:nvPr/>
          </p:nvSpPr>
          <p:spPr>
            <a:xfrm>
              <a:off x="1523160" y="4521960"/>
              <a:ext cx="94680" cy="177840"/>
            </a:xfrm>
            <a:custGeom>
              <a:avLst/>
              <a:gdLst/>
              <a:ahLst/>
              <a:rect l="l" t="t" r="r" b="b"/>
              <a:pathLst>
                <a:path w="4544" h="852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9" name="CustomShape 239"/>
            <p:cNvSpPr/>
            <p:nvPr/>
          </p:nvSpPr>
          <p:spPr>
            <a:xfrm>
              <a:off x="1701000" y="4521960"/>
              <a:ext cx="94680" cy="177840"/>
            </a:xfrm>
            <a:custGeom>
              <a:avLst/>
              <a:gdLst/>
              <a:ahLst/>
              <a:rect l="l" t="t" r="r" b="b"/>
              <a:pathLst>
                <a:path w="4543" h="8524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20" name="Group 240"/>
          <p:cNvGrpSpPr/>
          <p:nvPr/>
        </p:nvGrpSpPr>
        <p:grpSpPr>
          <a:xfrm>
            <a:off x="2048040" y="4325760"/>
            <a:ext cx="349920" cy="359640"/>
            <a:chOff x="2048040" y="4325760"/>
            <a:chExt cx="349920" cy="359640"/>
          </a:xfrm>
        </p:grpSpPr>
        <p:sp>
          <p:nvSpPr>
            <p:cNvPr id="921" name="CustomShape 241"/>
            <p:cNvSpPr/>
            <p:nvPr/>
          </p:nvSpPr>
          <p:spPr>
            <a:xfrm>
              <a:off x="2227680" y="4509000"/>
              <a:ext cx="169200" cy="176400"/>
            </a:xfrm>
            <a:custGeom>
              <a:avLst/>
              <a:gdLst/>
              <a:ahLst/>
              <a:rect l="l" t="t" r="r" b="b"/>
              <a:pathLst>
                <a:path w="8110" h="8451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2" name="CustomShape 242"/>
            <p:cNvSpPr/>
            <p:nvPr/>
          </p:nvSpPr>
          <p:spPr>
            <a:xfrm>
              <a:off x="2049120" y="4325760"/>
              <a:ext cx="170280" cy="173880"/>
            </a:xfrm>
            <a:custGeom>
              <a:avLst/>
              <a:gdLst/>
              <a:ahLst/>
              <a:rect l="l" t="t" r="r" b="b"/>
              <a:pathLst>
                <a:path w="8159" h="832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3" name="CustomShape 243"/>
            <p:cNvSpPr/>
            <p:nvPr/>
          </p:nvSpPr>
          <p:spPr>
            <a:xfrm>
              <a:off x="2048040" y="4330440"/>
              <a:ext cx="349920" cy="349920"/>
            </a:xfrm>
            <a:custGeom>
              <a:avLst/>
              <a:gdLst/>
              <a:ahLst/>
              <a:rect l="l" t="t" r="r" b="b"/>
              <a:pathLst>
                <a:path w="16756" h="16755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24" name="Group 244"/>
          <p:cNvGrpSpPr/>
          <p:nvPr/>
        </p:nvGrpSpPr>
        <p:grpSpPr>
          <a:xfrm>
            <a:off x="2577240" y="4333320"/>
            <a:ext cx="418320" cy="343800"/>
            <a:chOff x="2577240" y="4333320"/>
            <a:chExt cx="418320" cy="343800"/>
          </a:xfrm>
        </p:grpSpPr>
        <p:sp>
          <p:nvSpPr>
            <p:cNvPr id="925" name="CustomShape 245"/>
            <p:cNvSpPr/>
            <p:nvPr/>
          </p:nvSpPr>
          <p:spPr>
            <a:xfrm>
              <a:off x="2577240" y="4586760"/>
              <a:ext cx="418320" cy="90360"/>
            </a:xfrm>
            <a:custGeom>
              <a:avLst/>
              <a:gdLst/>
              <a:ahLst/>
              <a:rect l="l" t="t" r="r" b="b"/>
              <a:pathLst>
                <a:path w="20028" h="4349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6" name="CustomShape 246"/>
            <p:cNvSpPr/>
            <p:nvPr/>
          </p:nvSpPr>
          <p:spPr>
            <a:xfrm>
              <a:off x="2613960" y="4457520"/>
              <a:ext cx="344520" cy="117000"/>
            </a:xfrm>
            <a:custGeom>
              <a:avLst/>
              <a:gdLst/>
              <a:ahLst/>
              <a:rect l="l" t="t" r="r" b="b"/>
              <a:pathLst>
                <a:path w="16510" h="5619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7" name="CustomShape 247"/>
            <p:cNvSpPr/>
            <p:nvPr/>
          </p:nvSpPr>
          <p:spPr>
            <a:xfrm>
              <a:off x="2773800" y="4333320"/>
              <a:ext cx="25200" cy="108000"/>
            </a:xfrm>
            <a:custGeom>
              <a:avLst/>
              <a:gdLst/>
              <a:ahLst/>
              <a:rect l="l" t="t" r="r" b="b"/>
              <a:pathLst>
                <a:path w="1222" h="5178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8" name="CustomShape 248"/>
            <p:cNvSpPr/>
            <p:nvPr/>
          </p:nvSpPr>
          <p:spPr>
            <a:xfrm>
              <a:off x="2737080" y="4333320"/>
              <a:ext cx="25560" cy="108000"/>
            </a:xfrm>
            <a:custGeom>
              <a:avLst/>
              <a:gdLst/>
              <a:ahLst/>
              <a:rect l="l" t="t" r="r" b="b"/>
              <a:pathLst>
                <a:path w="1247" h="5178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9" name="CustomShape 249"/>
            <p:cNvSpPr/>
            <p:nvPr/>
          </p:nvSpPr>
          <p:spPr>
            <a:xfrm>
              <a:off x="2810160" y="4333320"/>
              <a:ext cx="25560" cy="108000"/>
            </a:xfrm>
            <a:custGeom>
              <a:avLst/>
              <a:gdLst/>
              <a:ahLst/>
              <a:rect l="l" t="t" r="r" b="b"/>
              <a:pathLst>
                <a:path w="1247" h="5178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30" name="Group 250"/>
          <p:cNvGrpSpPr/>
          <p:nvPr/>
        </p:nvGrpSpPr>
        <p:grpSpPr>
          <a:xfrm>
            <a:off x="3683880" y="4296600"/>
            <a:ext cx="459000" cy="417600"/>
            <a:chOff x="3683880" y="4296600"/>
            <a:chExt cx="459000" cy="417600"/>
          </a:xfrm>
        </p:grpSpPr>
        <p:sp>
          <p:nvSpPr>
            <p:cNvPr id="931" name="CustomShape 251"/>
            <p:cNvSpPr/>
            <p:nvPr/>
          </p:nvSpPr>
          <p:spPr>
            <a:xfrm>
              <a:off x="3918240" y="4525920"/>
              <a:ext cx="177840" cy="187920"/>
            </a:xfrm>
            <a:custGeom>
              <a:avLst/>
              <a:gdLst/>
              <a:ahLst/>
              <a:rect l="l" t="t" r="r" b="b"/>
              <a:pathLst>
                <a:path w="8525" h="9013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2" name="CustomShape 252"/>
            <p:cNvSpPr/>
            <p:nvPr/>
          </p:nvSpPr>
          <p:spPr>
            <a:xfrm>
              <a:off x="3730320" y="4525560"/>
              <a:ext cx="177120" cy="188640"/>
            </a:xfrm>
            <a:custGeom>
              <a:avLst/>
              <a:gdLst/>
              <a:ahLst/>
              <a:rect l="l" t="t" r="r" b="b"/>
              <a:pathLst>
                <a:path w="8500" h="9037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3" name="CustomShape 253"/>
            <p:cNvSpPr/>
            <p:nvPr/>
          </p:nvSpPr>
          <p:spPr>
            <a:xfrm>
              <a:off x="3741480" y="4296600"/>
              <a:ext cx="343800" cy="197280"/>
            </a:xfrm>
            <a:custGeom>
              <a:avLst/>
              <a:gdLst/>
              <a:ahLst/>
              <a:rect l="l" t="t" r="r" b="b"/>
              <a:pathLst>
                <a:path w="16462" h="9453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4" name="CustomShape 254"/>
            <p:cNvSpPr/>
            <p:nvPr/>
          </p:nvSpPr>
          <p:spPr>
            <a:xfrm>
              <a:off x="3683880" y="4401720"/>
              <a:ext cx="229320" cy="189000"/>
            </a:xfrm>
            <a:custGeom>
              <a:avLst/>
              <a:gdLst/>
              <a:ahLst/>
              <a:rect l="l" t="t" r="r" b="b"/>
              <a:pathLst>
                <a:path w="10992" h="906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5" name="CustomShape 255"/>
            <p:cNvSpPr/>
            <p:nvPr/>
          </p:nvSpPr>
          <p:spPr>
            <a:xfrm>
              <a:off x="3913560" y="4401720"/>
              <a:ext cx="229320" cy="189000"/>
            </a:xfrm>
            <a:custGeom>
              <a:avLst/>
              <a:gdLst/>
              <a:ahLst/>
              <a:rect l="l" t="t" r="r" b="b"/>
              <a:pathLst>
                <a:path w="10991" h="9062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36" name="Group 256"/>
          <p:cNvGrpSpPr/>
          <p:nvPr/>
        </p:nvGrpSpPr>
        <p:grpSpPr>
          <a:xfrm>
            <a:off x="3191040" y="4320360"/>
            <a:ext cx="318240" cy="369360"/>
            <a:chOff x="3191040" y="4320360"/>
            <a:chExt cx="318240" cy="369360"/>
          </a:xfrm>
        </p:grpSpPr>
        <p:sp>
          <p:nvSpPr>
            <p:cNvPr id="937" name="CustomShape 257"/>
            <p:cNvSpPr/>
            <p:nvPr/>
          </p:nvSpPr>
          <p:spPr>
            <a:xfrm>
              <a:off x="3345480" y="4320360"/>
              <a:ext cx="72000" cy="86040"/>
            </a:xfrm>
            <a:custGeom>
              <a:avLst/>
              <a:gdLst/>
              <a:ahLst/>
              <a:rect l="l" t="t" r="r" b="b"/>
              <a:pathLst>
                <a:path w="3469" h="4128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8" name="CustomShape 258"/>
            <p:cNvSpPr/>
            <p:nvPr/>
          </p:nvSpPr>
          <p:spPr>
            <a:xfrm>
              <a:off x="3191040" y="4363560"/>
              <a:ext cx="318240" cy="326160"/>
            </a:xfrm>
            <a:custGeom>
              <a:avLst/>
              <a:gdLst/>
              <a:ahLst/>
              <a:rect l="l" t="t" r="r" b="b"/>
              <a:pathLst>
                <a:path w="15240" h="15631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39" name="Group 259"/>
          <p:cNvGrpSpPr/>
          <p:nvPr/>
        </p:nvGrpSpPr>
        <p:grpSpPr>
          <a:xfrm>
            <a:off x="4251600" y="4289040"/>
            <a:ext cx="451080" cy="432360"/>
            <a:chOff x="4251600" y="4289040"/>
            <a:chExt cx="451080" cy="432360"/>
          </a:xfrm>
        </p:grpSpPr>
        <p:sp>
          <p:nvSpPr>
            <p:cNvPr id="940" name="CustomShape 260"/>
            <p:cNvSpPr/>
            <p:nvPr/>
          </p:nvSpPr>
          <p:spPr>
            <a:xfrm>
              <a:off x="4530960" y="4289040"/>
              <a:ext cx="134280" cy="148680"/>
            </a:xfrm>
            <a:custGeom>
              <a:avLst/>
              <a:gdLst/>
              <a:ahLst/>
              <a:rect l="l" t="t" r="r" b="b"/>
              <a:pathLst>
                <a:path w="6449" h="7132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1" name="CustomShape 261"/>
            <p:cNvSpPr/>
            <p:nvPr/>
          </p:nvSpPr>
          <p:spPr>
            <a:xfrm>
              <a:off x="4326480" y="4311000"/>
              <a:ext cx="106920" cy="123840"/>
            </a:xfrm>
            <a:custGeom>
              <a:avLst/>
              <a:gdLst/>
              <a:ahLst/>
              <a:rect l="l" t="t" r="r" b="b"/>
              <a:pathLst>
                <a:path w="5130" h="5936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2" name="CustomShape 262"/>
            <p:cNvSpPr/>
            <p:nvPr/>
          </p:nvSpPr>
          <p:spPr>
            <a:xfrm>
              <a:off x="4251600" y="4524840"/>
              <a:ext cx="150120" cy="91080"/>
            </a:xfrm>
            <a:custGeom>
              <a:avLst/>
              <a:gdLst/>
              <a:ahLst/>
              <a:rect l="l" t="t" r="r" b="b"/>
              <a:pathLst>
                <a:path w="7205" h="4373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3" name="CustomShape 263"/>
            <p:cNvSpPr/>
            <p:nvPr/>
          </p:nvSpPr>
          <p:spPr>
            <a:xfrm>
              <a:off x="4435920" y="4588200"/>
              <a:ext cx="74160" cy="133200"/>
            </a:xfrm>
            <a:custGeom>
              <a:avLst/>
              <a:gdLst/>
              <a:ahLst/>
              <a:rect l="l" t="t" r="r" b="b"/>
              <a:pathLst>
                <a:path w="3567" h="6399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4" name="CustomShape 264"/>
            <p:cNvSpPr/>
            <p:nvPr/>
          </p:nvSpPr>
          <p:spPr>
            <a:xfrm>
              <a:off x="4567680" y="4485600"/>
              <a:ext cx="135000" cy="74520"/>
            </a:xfrm>
            <a:custGeom>
              <a:avLst/>
              <a:gdLst/>
              <a:ahLst/>
              <a:rect l="l" t="t" r="r" b="b"/>
              <a:pathLst>
                <a:path w="6474" h="3591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5" name="CustomShape 265"/>
            <p:cNvSpPr/>
            <p:nvPr/>
          </p:nvSpPr>
          <p:spPr>
            <a:xfrm>
              <a:off x="4401000" y="4420080"/>
              <a:ext cx="158040" cy="158400"/>
            </a:xfrm>
            <a:custGeom>
              <a:avLst/>
              <a:gdLst/>
              <a:ahLst/>
              <a:rect l="l" t="t" r="r" b="b"/>
              <a:pathLst>
                <a:path w="7572" h="7597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46" name="CustomShape 266"/>
          <p:cNvSpPr/>
          <p:nvPr/>
        </p:nvSpPr>
        <p:spPr>
          <a:xfrm>
            <a:off x="4842360" y="4395960"/>
            <a:ext cx="396720" cy="219240"/>
          </a:xfrm>
          <a:custGeom>
            <a:avLst/>
            <a:gdLst/>
            <a:ahLst/>
            <a:rect l="l" t="t" r="r" b="b"/>
            <a:pathLst>
              <a:path w="19002" h="10503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47" name="Group 267"/>
          <p:cNvGrpSpPr/>
          <p:nvPr/>
        </p:nvGrpSpPr>
        <p:grpSpPr>
          <a:xfrm>
            <a:off x="5458680" y="4353480"/>
            <a:ext cx="289080" cy="332280"/>
            <a:chOff x="5458680" y="4353480"/>
            <a:chExt cx="289080" cy="332280"/>
          </a:xfrm>
        </p:grpSpPr>
        <p:sp>
          <p:nvSpPr>
            <p:cNvPr id="948" name="CustomShape 268"/>
            <p:cNvSpPr/>
            <p:nvPr/>
          </p:nvSpPr>
          <p:spPr>
            <a:xfrm>
              <a:off x="5507640" y="4353480"/>
              <a:ext cx="87840" cy="123120"/>
            </a:xfrm>
            <a:custGeom>
              <a:avLst/>
              <a:gdLst/>
              <a:ahLst/>
              <a:rect l="l" t="t" r="r" b="b"/>
              <a:pathLst>
                <a:path w="4226" h="5911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9" name="CustomShape 269"/>
            <p:cNvSpPr/>
            <p:nvPr/>
          </p:nvSpPr>
          <p:spPr>
            <a:xfrm>
              <a:off x="5458680" y="4450320"/>
              <a:ext cx="70200" cy="97560"/>
            </a:xfrm>
            <a:custGeom>
              <a:avLst/>
              <a:gdLst/>
              <a:ahLst/>
              <a:rect l="l" t="t" r="r" b="b"/>
              <a:pathLst>
                <a:path w="3371" h="469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0" name="CustomShape 270"/>
            <p:cNvSpPr/>
            <p:nvPr/>
          </p:nvSpPr>
          <p:spPr>
            <a:xfrm>
              <a:off x="5614560" y="4355280"/>
              <a:ext cx="87840" cy="120960"/>
            </a:xfrm>
            <a:custGeom>
              <a:avLst/>
              <a:gdLst/>
              <a:ahLst/>
              <a:rect l="l" t="t" r="r" b="b"/>
              <a:pathLst>
                <a:path w="4226" h="5813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1" name="CustomShape 271"/>
            <p:cNvSpPr/>
            <p:nvPr/>
          </p:nvSpPr>
          <p:spPr>
            <a:xfrm>
              <a:off x="5675040" y="4453560"/>
              <a:ext cx="72720" cy="96480"/>
            </a:xfrm>
            <a:custGeom>
              <a:avLst/>
              <a:gdLst/>
              <a:ahLst/>
              <a:rect l="l" t="t" r="r" b="b"/>
              <a:pathLst>
                <a:path w="3494" h="4641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2" name="CustomShape 272"/>
            <p:cNvSpPr/>
            <p:nvPr/>
          </p:nvSpPr>
          <p:spPr>
            <a:xfrm>
              <a:off x="5493960" y="4478400"/>
              <a:ext cx="220320" cy="207360"/>
            </a:xfrm>
            <a:custGeom>
              <a:avLst/>
              <a:gdLst/>
              <a:ahLst/>
              <a:rect l="l" t="t" r="r" b="b"/>
              <a:pathLst>
                <a:path w="10552" h="9941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53" name="Group 273"/>
          <p:cNvGrpSpPr/>
          <p:nvPr/>
        </p:nvGrpSpPr>
        <p:grpSpPr>
          <a:xfrm>
            <a:off x="6268320" y="2106360"/>
            <a:ext cx="432360" cy="420840"/>
            <a:chOff x="6268320" y="2106360"/>
            <a:chExt cx="432360" cy="420840"/>
          </a:xfrm>
        </p:grpSpPr>
        <p:sp>
          <p:nvSpPr>
            <p:cNvPr id="954" name="CustomShape 274"/>
            <p:cNvSpPr/>
            <p:nvPr/>
          </p:nvSpPr>
          <p:spPr>
            <a:xfrm>
              <a:off x="6268320" y="2106360"/>
              <a:ext cx="432360" cy="420840"/>
            </a:xfrm>
            <a:custGeom>
              <a:avLst/>
              <a:gdLst/>
              <a:ahLst/>
              <a:rect l="l" t="t" r="r" b="b"/>
              <a:pathLst>
                <a:path w="20712" h="20174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5" name="CustomShape 275"/>
            <p:cNvSpPr/>
            <p:nvPr/>
          </p:nvSpPr>
          <p:spPr>
            <a:xfrm>
              <a:off x="6343920" y="2176200"/>
              <a:ext cx="281160" cy="281160"/>
            </a:xfrm>
            <a:custGeom>
              <a:avLst/>
              <a:gdLst/>
              <a:ahLst/>
              <a:rect l="l" t="t" r="r" b="b"/>
              <a:pathLst>
                <a:path w="13482" h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56" name="CustomShape 276"/>
          <p:cNvSpPr/>
          <p:nvPr/>
        </p:nvSpPr>
        <p:spPr>
          <a:xfrm>
            <a:off x="6462000" y="2342160"/>
            <a:ext cx="400680" cy="226080"/>
          </a:xfrm>
          <a:custGeom>
            <a:avLst/>
            <a:gdLst/>
            <a:ahLst/>
            <a:rect l="l" t="t" r="r" b="b"/>
            <a:pathLst>
              <a:path w="19198" h="10845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57" name="Group 277"/>
          <p:cNvGrpSpPr/>
          <p:nvPr/>
        </p:nvGrpSpPr>
        <p:grpSpPr>
          <a:xfrm>
            <a:off x="7153200" y="2085480"/>
            <a:ext cx="432360" cy="420840"/>
            <a:chOff x="7153200" y="2085480"/>
            <a:chExt cx="432360" cy="420840"/>
          </a:xfrm>
        </p:grpSpPr>
        <p:sp>
          <p:nvSpPr>
            <p:cNvPr id="958" name="CustomShape 278"/>
            <p:cNvSpPr/>
            <p:nvPr/>
          </p:nvSpPr>
          <p:spPr>
            <a:xfrm>
              <a:off x="7153200" y="2085480"/>
              <a:ext cx="432360" cy="420840"/>
            </a:xfrm>
            <a:custGeom>
              <a:avLst/>
              <a:gdLst/>
              <a:ahLst/>
              <a:rect l="l" t="t" r="r" b="b"/>
              <a:pathLst>
                <a:path w="20712" h="20174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360">
              <a:solidFill>
                <a:srgbClr val="ffff00"/>
              </a:solidFill>
              <a:beve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9" name="CustomShape 279"/>
            <p:cNvSpPr/>
            <p:nvPr/>
          </p:nvSpPr>
          <p:spPr>
            <a:xfrm>
              <a:off x="7228800" y="2155320"/>
              <a:ext cx="281160" cy="281160"/>
            </a:xfrm>
            <a:custGeom>
              <a:avLst/>
              <a:gdLst/>
              <a:ahLst/>
              <a:rect l="l" t="t" r="r" b="b"/>
              <a:pathLst>
                <a:path w="13482" h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360">
              <a:solidFill>
                <a:srgbClr val="ffff00"/>
              </a:solidFill>
              <a:beve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60" name="CustomShape 280"/>
          <p:cNvSpPr/>
          <p:nvPr/>
        </p:nvSpPr>
        <p:spPr>
          <a:xfrm>
            <a:off x="7347240" y="2321640"/>
            <a:ext cx="400680" cy="226080"/>
          </a:xfrm>
          <a:custGeom>
            <a:avLst/>
            <a:gdLst/>
            <a:ahLst/>
            <a:rect l="l" t="t" r="r" b="b"/>
            <a:pathLst>
              <a:path w="19198" h="10845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60">
            <a:solidFill>
              <a:schemeClr val="accent4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61" name="Group 281"/>
          <p:cNvGrpSpPr/>
          <p:nvPr/>
        </p:nvGrpSpPr>
        <p:grpSpPr>
          <a:xfrm>
            <a:off x="6268680" y="2834640"/>
            <a:ext cx="1075680" cy="1047600"/>
            <a:chOff x="6268680" y="2834640"/>
            <a:chExt cx="1075680" cy="1047600"/>
          </a:xfrm>
        </p:grpSpPr>
        <p:sp>
          <p:nvSpPr>
            <p:cNvPr id="962" name="CustomShape 282"/>
            <p:cNvSpPr/>
            <p:nvPr/>
          </p:nvSpPr>
          <p:spPr>
            <a:xfrm>
              <a:off x="6268680" y="2834640"/>
              <a:ext cx="1075680" cy="1047600"/>
            </a:xfrm>
            <a:custGeom>
              <a:avLst/>
              <a:gdLst/>
              <a:ahLst/>
              <a:rect l="l" t="t" r="r" b="b"/>
              <a:pathLst>
                <a:path w="20712" h="20174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440">
              <a:solidFill>
                <a:schemeClr val="accent1"/>
              </a:solidFill>
              <a:beve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3" name="CustomShape 283"/>
            <p:cNvSpPr/>
            <p:nvPr/>
          </p:nvSpPr>
          <p:spPr>
            <a:xfrm>
              <a:off x="6456240" y="3008520"/>
              <a:ext cx="699840" cy="699840"/>
            </a:xfrm>
            <a:custGeom>
              <a:avLst/>
              <a:gdLst/>
              <a:ahLst/>
              <a:rect l="l" t="t" r="r" b="b"/>
              <a:pathLst>
                <a:path w="13482" h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440">
              <a:solidFill>
                <a:schemeClr val="accent1"/>
              </a:solidFill>
              <a:beve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64" name="CustomShape 284"/>
          <p:cNvSpPr/>
          <p:nvPr/>
        </p:nvSpPr>
        <p:spPr>
          <a:xfrm>
            <a:off x="6750720" y="3421800"/>
            <a:ext cx="996840" cy="563040"/>
          </a:xfrm>
          <a:custGeom>
            <a:avLst/>
            <a:gdLst/>
            <a:ahLst/>
            <a:rect l="l" t="t" r="r" b="b"/>
            <a:pathLst>
              <a:path w="19198" h="10845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360">
            <a:solidFill>
              <a:schemeClr val="accent4"/>
            </a:solidFill>
            <a:prstDash val="dot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5" name="TextShape 285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4635210B-A071-4907-AD48-1C60F43AB0AB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966" name="TextShape 286"/>
          <p:cNvSpPr txBox="1"/>
          <p:nvPr/>
        </p:nvSpPr>
        <p:spPr>
          <a:xfrm>
            <a:off x="6248520" y="4223520"/>
            <a:ext cx="2437920" cy="563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1" lang="en-US" sz="900" spc="-1" strike="noStrike">
                <a:solidFill>
                  <a:srgbClr val="ffffff"/>
                </a:solidFill>
                <a:latin typeface="Muli Light"/>
                <a:ea typeface="Muli Light"/>
              </a:rPr>
              <a:t>Find more icons at </a:t>
            </a:r>
            <a:r>
              <a:rPr b="0" lang="en-US" sz="900" spc="-1" strike="noStrike" u="sng">
                <a:solidFill>
                  <a:srgbClr val="ffffff"/>
                </a:solidFill>
                <a:uFillTx/>
                <a:latin typeface="Muli Light"/>
                <a:ea typeface="Muli Light"/>
                <a:hlinkClick r:id="rId1"/>
              </a:rPr>
              <a:t>slidescarnival.com/extra-free-resources-icons-and-maps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TextShape 1"/>
          <p:cNvSpPr txBox="1"/>
          <p:nvPr/>
        </p:nvSpPr>
        <p:spPr>
          <a:xfrm>
            <a:off x="1463040" y="240120"/>
            <a:ext cx="6014160" cy="857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Lexend Deca"/>
                <a:ea typeface="Lexend Deca"/>
              </a:rPr>
              <a:t>Types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" name="TextShape 2"/>
          <p:cNvSpPr txBox="1"/>
          <p:nvPr/>
        </p:nvSpPr>
        <p:spPr>
          <a:xfrm>
            <a:off x="580680" y="1352520"/>
            <a:ext cx="7831800" cy="315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216000" indent="-216000">
              <a:lnSpc>
                <a:spcPct val="115000"/>
              </a:lnSpc>
              <a:spcBef>
                <a:spcPts val="601"/>
              </a:spcBef>
              <a:buClr>
                <a:srgbClr val="ffffff"/>
              </a:buClr>
              <a:buSzPct val="75000"/>
              <a:buFont typeface="Wingdings" charset="2"/>
              <a:buChar char=""/>
            </a:pPr>
            <a:r>
              <a:rPr b="1" lang="en-US" sz="1200" spc="-1" strike="noStrike">
                <a:solidFill>
                  <a:srgbClr val="ffffff"/>
                </a:solidFill>
                <a:latin typeface="Muli Light"/>
                <a:ea typeface="Muli Light"/>
              </a:rPr>
              <a:t>Numbers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200" spc="-1" strike="noStrike">
                <a:solidFill>
                  <a:srgbClr val="ffffff"/>
                </a:solidFill>
                <a:latin typeface="Muli Light"/>
                <a:ea typeface="Muli Light"/>
              </a:rPr>
              <a:t>Floating point numbers {float32</a:t>
            </a:r>
            <a:r>
              <a:rPr b="1" lang="en-US" sz="1200" spc="-1" strike="noStrike">
                <a:solidFill>
                  <a:srgbClr val="ffffff"/>
                </a:solidFill>
                <a:latin typeface="Muli Light"/>
                <a:ea typeface="Muli Light"/>
              </a:rPr>
              <a:t> and float64}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200" spc="-1" strike="noStrike">
                <a:solidFill>
                  <a:srgbClr val="ffffff"/>
                </a:solidFill>
                <a:latin typeface="Muli Light"/>
                <a:ea typeface="Muli Light"/>
              </a:rPr>
              <a:t>Integers {uint8 , uint16 , uint32 , uint64 , int8 , int16 , int32 , and int64}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75000"/>
              <a:buFont typeface="Wingdings" charset="2"/>
              <a:buChar char=""/>
            </a:pPr>
            <a:r>
              <a:rPr b="1" lang="en-US" sz="1200" spc="-1" strike="noStrike">
                <a:solidFill>
                  <a:srgbClr val="ffffff"/>
                </a:solidFill>
                <a:latin typeface="Muli Light"/>
                <a:ea typeface="Muli Light"/>
              </a:rPr>
              <a:t>Strings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75000"/>
              <a:buFont typeface="Wingdings" charset="2"/>
              <a:buChar char=""/>
            </a:pPr>
            <a:r>
              <a:rPr b="1" lang="en-US" sz="1200" spc="-1" strike="noStrike">
                <a:solidFill>
                  <a:srgbClr val="ffffff"/>
                </a:solidFill>
                <a:latin typeface="Muli Light"/>
                <a:ea typeface="Muli Light"/>
              </a:rPr>
              <a:t>Rune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75000"/>
              <a:buFont typeface="Wingdings" charset="2"/>
              <a:buChar char=""/>
            </a:pPr>
            <a:r>
              <a:rPr b="1" lang="en-US" sz="1200" spc="-1" strike="noStrike">
                <a:solidFill>
                  <a:srgbClr val="ffffff"/>
                </a:solidFill>
                <a:latin typeface="Muli Light"/>
                <a:ea typeface="Muli Light"/>
              </a:rPr>
              <a:t>Boolean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TextShape 3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4CBDB0FC-A066-42BD-B299-924C9A7FD4CE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CustomShape 1"/>
          <p:cNvSpPr/>
          <p:nvPr/>
        </p:nvSpPr>
        <p:spPr>
          <a:xfrm>
            <a:off x="960480" y="2374200"/>
            <a:ext cx="7327080" cy="201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15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Muli Light"/>
                <a:ea typeface="Muli Light"/>
              </a:rPr>
              <a:t>✋👆👉👍👤👦👧👨👩👪💃🏃💑❤😂😉😋😒😭👶😸🐟🍒🍔💣📌📖🔨🎃🎈🎨🏈🏰🌏🔌🔑</a:t>
            </a:r>
            <a:r>
              <a:rPr b="0" lang="en-US" sz="2400" spc="-1" strike="noStrike">
                <a:solidFill>
                  <a:srgbClr val="ffffff"/>
                </a:solidFill>
                <a:latin typeface="Muli Light"/>
                <a:ea typeface="Muli Light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latin typeface="Muli Light"/>
                <a:ea typeface="Muli Light"/>
              </a:rPr>
              <a:t>and many more...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68" name="CustomShape 2"/>
          <p:cNvSpPr/>
          <p:nvPr/>
        </p:nvSpPr>
        <p:spPr>
          <a:xfrm>
            <a:off x="801360" y="856440"/>
            <a:ext cx="1440360" cy="129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1c232"/>
                </a:solidFill>
                <a:latin typeface="Arial"/>
                <a:ea typeface="Arial"/>
              </a:rPr>
              <a:t>😉</a:t>
            </a:r>
            <a:endParaRPr b="0" lang="en-US" sz="9600" spc="-1" strike="noStrike">
              <a:latin typeface="Arial"/>
            </a:endParaRPr>
          </a:p>
        </p:txBody>
      </p:sp>
      <p:sp>
        <p:nvSpPr>
          <p:cNvPr id="969" name="TextShape 3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F7C61426-169F-4858-B350-35D10499F22A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970" name="TextShape 4"/>
          <p:cNvSpPr txBox="1"/>
          <p:nvPr/>
        </p:nvSpPr>
        <p:spPr>
          <a:xfrm>
            <a:off x="2429280" y="780120"/>
            <a:ext cx="6050880" cy="1150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1" lang="en-US" sz="1400" spc="-1" strike="noStrike">
                <a:solidFill>
                  <a:srgbClr val="ffffff"/>
                </a:solidFill>
                <a:latin typeface="Muli Light"/>
                <a:ea typeface="Muli Light"/>
              </a:rPr>
              <a:t>You can also use any emoji </a:t>
            </a:r>
            <a:r>
              <a:rPr b="1" lang="en-US" sz="1400" spc="-1" strike="noStrike">
                <a:solidFill>
                  <a:srgbClr val="ffffff"/>
                </a:solidFill>
                <a:latin typeface="Muli Light"/>
                <a:ea typeface="Muli Light"/>
              </a:rPr>
              <a:t>as an icon!</a:t>
            </a:r>
            <a:br/>
            <a:r>
              <a:rPr b="0" lang="en-US" sz="1400" spc="-1" strike="noStrike">
                <a:solidFill>
                  <a:srgbClr val="ffffff"/>
                </a:solidFill>
                <a:latin typeface="Muli Light"/>
                <a:ea typeface="Muli Light"/>
              </a:rPr>
              <a:t>And of course it resizes </a:t>
            </a:r>
            <a:r>
              <a:rPr b="0" lang="en-US" sz="1400" spc="-1" strike="noStrike">
                <a:solidFill>
                  <a:srgbClr val="ffffff"/>
                </a:solidFill>
                <a:latin typeface="Muli Light"/>
                <a:ea typeface="Muli Light"/>
              </a:rPr>
              <a:t>without losing quality.</a:t>
            </a:r>
            <a:br/>
            <a:br/>
            <a:r>
              <a:rPr b="0" lang="en-US" sz="1400" spc="-1" strike="noStrike">
                <a:solidFill>
                  <a:srgbClr val="ffffff"/>
                </a:solidFill>
                <a:latin typeface="Muli Light"/>
                <a:ea typeface="Muli Light"/>
              </a:rPr>
              <a:t>How? Follow Google </a:t>
            </a:r>
            <a:r>
              <a:rPr b="0" lang="en-US" sz="1400" spc="-1" strike="noStrike">
                <a:solidFill>
                  <a:srgbClr val="ffffff"/>
                </a:solidFill>
                <a:latin typeface="Muli Light"/>
                <a:ea typeface="Muli Light"/>
              </a:rPr>
              <a:t>instructions </a:t>
            </a:r>
            <a:r>
              <a:rPr b="0" lang="en-US" sz="1400" spc="-1" strike="noStrike" u="sng">
                <a:solidFill>
                  <a:srgbClr val="ffffff"/>
                </a:solidFill>
                <a:uFillTx/>
                <a:latin typeface="Muli Light"/>
                <a:ea typeface="Muli Light"/>
                <a:hlinkClick r:id="rId1"/>
              </a:rPr>
              <a:t>https://twitter.com/googledocs/status/730087240156643328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1" name="Google Shape;695;p41" descr=""/>
          <p:cNvPicPr/>
          <p:nvPr/>
        </p:nvPicPr>
        <p:blipFill>
          <a:blip r:embed="rId1"/>
          <a:stretch/>
        </p:blipFill>
        <p:spPr>
          <a:xfrm>
            <a:off x="3426480" y="1451160"/>
            <a:ext cx="2290680" cy="550080"/>
          </a:xfrm>
          <a:prstGeom prst="rect">
            <a:avLst/>
          </a:prstGeom>
          <a:ln>
            <a:noFill/>
          </a:ln>
        </p:spPr>
      </p:pic>
      <p:sp>
        <p:nvSpPr>
          <p:cNvPr id="972" name="CustomShape 1"/>
          <p:cNvSpPr/>
          <p:nvPr/>
        </p:nvSpPr>
        <p:spPr>
          <a:xfrm>
            <a:off x="1106280" y="2209680"/>
            <a:ext cx="6931440" cy="26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434343"/>
                </a:solidFill>
                <a:latin typeface="Montserrat"/>
                <a:ea typeface="Montserrat"/>
              </a:rPr>
              <a:t>Free templates for all your presentation needs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973" name="Group 2"/>
          <p:cNvGrpSpPr/>
          <p:nvPr/>
        </p:nvGrpSpPr>
        <p:grpSpPr>
          <a:xfrm>
            <a:off x="690480" y="3290040"/>
            <a:ext cx="7762680" cy="892080"/>
            <a:chOff x="690480" y="3290040"/>
            <a:chExt cx="7762680" cy="892080"/>
          </a:xfrm>
        </p:grpSpPr>
        <p:grpSp>
          <p:nvGrpSpPr>
            <p:cNvPr id="974" name="Group 3"/>
            <p:cNvGrpSpPr/>
            <p:nvPr/>
          </p:nvGrpSpPr>
          <p:grpSpPr>
            <a:xfrm>
              <a:off x="4735080" y="3290040"/>
              <a:ext cx="1695600" cy="892080"/>
              <a:chOff x="4735080" y="3290040"/>
              <a:chExt cx="1695600" cy="892080"/>
            </a:xfrm>
          </p:grpSpPr>
          <p:sp>
            <p:nvSpPr>
              <p:cNvPr id="975" name="CustomShape 4"/>
              <p:cNvSpPr/>
              <p:nvPr/>
            </p:nvSpPr>
            <p:spPr>
              <a:xfrm>
                <a:off x="4735080" y="3545640"/>
                <a:ext cx="1695600" cy="636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200" spc="-1" strike="noStrike">
                    <a:solidFill>
                      <a:srgbClr val="434343"/>
                    </a:solidFill>
                    <a:latin typeface="Montserrat"/>
                    <a:ea typeface="Montserrat"/>
                  </a:rPr>
                  <a:t>Ready to use, professional and customizable</a:t>
                </a:r>
                <a:endParaRPr b="0" lang="en-US" sz="1200" spc="-1" strike="noStrike">
                  <a:latin typeface="Arial"/>
                </a:endParaRPr>
              </a:p>
            </p:txBody>
          </p:sp>
          <p:sp>
            <p:nvSpPr>
              <p:cNvPr id="976" name="CustomShape 5"/>
              <p:cNvSpPr/>
              <p:nvPr/>
            </p:nvSpPr>
            <p:spPr>
              <a:xfrm>
                <a:off x="5492880" y="3290040"/>
                <a:ext cx="180360" cy="180720"/>
              </a:xfrm>
              <a:custGeom>
                <a:avLst/>
                <a:gdLst/>
                <a:ahLst/>
                <a:rect l="l" t="t" r="r" b="b"/>
                <a:pathLst>
                  <a:path w="5929" h="5947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977" name="Group 6"/>
            <p:cNvGrpSpPr/>
            <p:nvPr/>
          </p:nvGrpSpPr>
          <p:grpSpPr>
            <a:xfrm>
              <a:off x="2712960" y="3290400"/>
              <a:ext cx="1695600" cy="891720"/>
              <a:chOff x="2712960" y="3290400"/>
              <a:chExt cx="1695600" cy="891720"/>
            </a:xfrm>
          </p:grpSpPr>
          <p:sp>
            <p:nvSpPr>
              <p:cNvPr id="978" name="CustomShape 7"/>
              <p:cNvSpPr/>
              <p:nvPr/>
            </p:nvSpPr>
            <p:spPr>
              <a:xfrm>
                <a:off x="2712960" y="3545640"/>
                <a:ext cx="1695600" cy="636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200" spc="-1" strike="noStrike">
                    <a:solidFill>
                      <a:srgbClr val="434343"/>
                    </a:solidFill>
                    <a:latin typeface="Montserrat"/>
                    <a:ea typeface="Montserrat"/>
                  </a:rPr>
                  <a:t>100% free for personal or commercial use</a:t>
                </a:r>
                <a:endParaRPr b="0" lang="en-US" sz="1200" spc="-1" strike="noStrike">
                  <a:latin typeface="Arial"/>
                </a:endParaRPr>
              </a:p>
            </p:txBody>
          </p:sp>
          <p:sp>
            <p:nvSpPr>
              <p:cNvPr id="979" name="CustomShape 8"/>
              <p:cNvSpPr/>
              <p:nvPr/>
            </p:nvSpPr>
            <p:spPr>
              <a:xfrm>
                <a:off x="3459240" y="3290400"/>
                <a:ext cx="203040" cy="180360"/>
              </a:xfrm>
              <a:custGeom>
                <a:avLst/>
                <a:gdLst/>
                <a:ahLst/>
                <a:rect l="l" t="t" r="r" b="b"/>
                <a:pathLst>
                  <a:path w="6674" h="5928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980" name="Group 9"/>
            <p:cNvGrpSpPr/>
            <p:nvPr/>
          </p:nvGrpSpPr>
          <p:grpSpPr>
            <a:xfrm>
              <a:off x="6757560" y="3290040"/>
              <a:ext cx="1695600" cy="892080"/>
              <a:chOff x="6757560" y="3290040"/>
              <a:chExt cx="1695600" cy="892080"/>
            </a:xfrm>
          </p:grpSpPr>
          <p:sp>
            <p:nvSpPr>
              <p:cNvPr id="981" name="CustomShape 10"/>
              <p:cNvSpPr/>
              <p:nvPr/>
            </p:nvSpPr>
            <p:spPr>
              <a:xfrm>
                <a:off x="6757560" y="3545640"/>
                <a:ext cx="1695600" cy="636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200" spc="-1" strike="noStrike">
                    <a:solidFill>
                      <a:srgbClr val="434343"/>
                    </a:solidFill>
                    <a:latin typeface="Montserrat"/>
                    <a:ea typeface="Montserrat"/>
                  </a:rPr>
                  <a:t>Blow your audience away with attractive visuals</a:t>
                </a:r>
                <a:endParaRPr b="0" lang="en-US" sz="1200" spc="-1" strike="noStrike">
                  <a:latin typeface="Arial"/>
                </a:endParaRPr>
              </a:p>
            </p:txBody>
          </p:sp>
          <p:sp>
            <p:nvSpPr>
              <p:cNvPr id="982" name="CustomShape 11"/>
              <p:cNvSpPr/>
              <p:nvPr/>
            </p:nvSpPr>
            <p:spPr>
              <a:xfrm>
                <a:off x="7515000" y="3290040"/>
                <a:ext cx="180360" cy="180720"/>
              </a:xfrm>
              <a:custGeom>
                <a:avLst/>
                <a:gdLst/>
                <a:ahLst/>
                <a:rect l="l" t="t" r="r" b="b"/>
                <a:pathLst>
                  <a:path w="5929" h="5947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983" name="Group 12"/>
            <p:cNvGrpSpPr/>
            <p:nvPr/>
          </p:nvGrpSpPr>
          <p:grpSpPr>
            <a:xfrm>
              <a:off x="690480" y="3290400"/>
              <a:ext cx="1695600" cy="891720"/>
              <a:chOff x="690480" y="3290400"/>
              <a:chExt cx="1695600" cy="891720"/>
            </a:xfrm>
          </p:grpSpPr>
          <p:sp>
            <p:nvSpPr>
              <p:cNvPr id="984" name="CustomShape 13"/>
              <p:cNvSpPr/>
              <p:nvPr/>
            </p:nvSpPr>
            <p:spPr>
              <a:xfrm>
                <a:off x="690480" y="3545640"/>
                <a:ext cx="1695600" cy="636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200" spc="-1" strike="noStrike">
                    <a:solidFill>
                      <a:srgbClr val="434343"/>
                    </a:solidFill>
                    <a:latin typeface="Montserrat"/>
                    <a:ea typeface="Montserrat"/>
                  </a:rPr>
                  <a:t>For PowerPoint and Google Slides</a:t>
                </a:r>
                <a:endParaRPr b="0" lang="en-US" sz="1200" spc="-1" strike="noStrike">
                  <a:latin typeface="Arial"/>
                </a:endParaRPr>
              </a:p>
            </p:txBody>
          </p:sp>
          <p:sp>
            <p:nvSpPr>
              <p:cNvPr id="985" name="CustomShape 14"/>
              <p:cNvSpPr/>
              <p:nvPr/>
            </p:nvSpPr>
            <p:spPr>
              <a:xfrm>
                <a:off x="1425240" y="3290400"/>
                <a:ext cx="226440" cy="180360"/>
              </a:xfrm>
              <a:custGeom>
                <a:avLst/>
                <a:gdLst/>
                <a:ahLst/>
                <a:rect l="l" t="t" r="r" b="b"/>
                <a:pathLst>
                  <a:path w="7439" h="592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986" name="TextShape 15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BD7D3572-6897-43DE-A6E2-EC687B1D8CA4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TextShape 1"/>
          <p:cNvSpPr txBox="1"/>
          <p:nvPr/>
        </p:nvSpPr>
        <p:spPr>
          <a:xfrm>
            <a:off x="580680" y="1352520"/>
            <a:ext cx="7557480" cy="315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lnSpc>
                <a:spcPct val="115000"/>
              </a:lnSpc>
              <a:spcBef>
                <a:spcPts val="601"/>
              </a:spcBef>
              <a:buClr>
                <a:srgbClr val="a458ff"/>
              </a:buClr>
              <a:buFont typeface="Wingdings" charset="2"/>
              <a:buChar char=""/>
            </a:pPr>
            <a:r>
              <a:rPr b="1" lang="en-US" sz="1600" spc="-1" strike="noStrike">
                <a:solidFill>
                  <a:srgbClr val="ffffff"/>
                </a:solidFill>
                <a:latin typeface="Muli Light"/>
                <a:ea typeface="Muli Light"/>
              </a:rPr>
              <a:t>Variable names use “CamelCase” convention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15000"/>
              </a:lnSpc>
              <a:spcBef>
                <a:spcPts val="601"/>
              </a:spcBef>
              <a:buClr>
                <a:srgbClr val="a458ff"/>
              </a:buClr>
              <a:buFont typeface="Wingdings" charset="2"/>
              <a:buChar char=""/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TextShape 2"/>
          <p:cNvSpPr txBox="1"/>
          <p:nvPr/>
        </p:nvSpPr>
        <p:spPr>
          <a:xfrm>
            <a:off x="580680" y="205920"/>
            <a:ext cx="6098040" cy="857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Lexend Deca"/>
                <a:ea typeface="Lexend Deca"/>
              </a:rPr>
              <a:t>Go Conventions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TextShape 3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3A8F0175-2E80-46CA-801F-56BEA240112F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  <p:pic>
        <p:nvPicPr>
          <p:cNvPr id="458" name="" descr=""/>
          <p:cNvPicPr/>
          <p:nvPr/>
        </p:nvPicPr>
        <p:blipFill>
          <a:blip r:embed="rId1"/>
          <a:stretch/>
        </p:blipFill>
        <p:spPr>
          <a:xfrm>
            <a:off x="2651760" y="2103120"/>
            <a:ext cx="3124800" cy="1463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TextShape 1"/>
          <p:cNvSpPr txBox="1"/>
          <p:nvPr/>
        </p:nvSpPr>
        <p:spPr>
          <a:xfrm>
            <a:off x="580680" y="1352520"/>
            <a:ext cx="7557480" cy="315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lnSpc>
                <a:spcPct val="115000"/>
              </a:lnSpc>
              <a:spcBef>
                <a:spcPts val="601"/>
              </a:spcBef>
              <a:buClr>
                <a:srgbClr val="a458ff"/>
              </a:buClr>
              <a:buFont typeface="Wingdings" charset="2"/>
              <a:buChar char=""/>
            </a:pPr>
            <a:r>
              <a:rPr b="1" lang="en-US" sz="1600" spc="-1" strike="noStrike">
                <a:solidFill>
                  <a:srgbClr val="ffffff"/>
                </a:solidFill>
                <a:latin typeface="Muli Light"/>
                <a:ea typeface="Muli Light"/>
              </a:rPr>
              <a:t>Limit scope as much as you can..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15000"/>
              </a:lnSpc>
              <a:spcBef>
                <a:spcPts val="601"/>
              </a:spcBef>
              <a:buClr>
                <a:srgbClr val="a458ff"/>
              </a:buClr>
              <a:buFont typeface="Wingdings" charset="2"/>
              <a:buChar char=""/>
            </a:pPr>
            <a:r>
              <a:rPr b="1" lang="en-US" sz="1600" spc="-1" strike="noStrike">
                <a:solidFill>
                  <a:srgbClr val="ffffff"/>
                </a:solidFill>
                <a:latin typeface="Muli Light"/>
                <a:ea typeface="Muli Light"/>
              </a:rPr>
              <a:t>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15000"/>
              </a:lnSpc>
              <a:spcBef>
                <a:spcPts val="601"/>
              </a:spcBef>
              <a:buClr>
                <a:srgbClr val="a458ff"/>
              </a:buClr>
              <a:buFont typeface="Wingdings" charset="2"/>
              <a:buChar char=""/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0" name="TextShape 2"/>
          <p:cNvSpPr txBox="1"/>
          <p:nvPr/>
        </p:nvSpPr>
        <p:spPr>
          <a:xfrm>
            <a:off x="580680" y="205920"/>
            <a:ext cx="6098040" cy="857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Lexend Deca"/>
                <a:ea typeface="Lexend Deca"/>
              </a:rPr>
              <a:t>Go Conventions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1" name="TextShape 3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D59AE468-A042-4343-809A-7DCC8D52B8F0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  <p:pic>
        <p:nvPicPr>
          <p:cNvPr id="462" name="" descr=""/>
          <p:cNvPicPr/>
          <p:nvPr/>
        </p:nvPicPr>
        <p:blipFill>
          <a:blip r:embed="rId1"/>
          <a:stretch/>
        </p:blipFill>
        <p:spPr>
          <a:xfrm>
            <a:off x="1945440" y="2103120"/>
            <a:ext cx="4638240" cy="2266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TextShape 1"/>
          <p:cNvSpPr txBox="1"/>
          <p:nvPr/>
        </p:nvSpPr>
        <p:spPr>
          <a:xfrm>
            <a:off x="580680" y="1352520"/>
            <a:ext cx="7557480" cy="315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lnSpc>
                <a:spcPct val="115000"/>
              </a:lnSpc>
              <a:spcBef>
                <a:spcPts val="601"/>
              </a:spcBef>
              <a:buClr>
                <a:srgbClr val="a458ff"/>
              </a:buClr>
              <a:buFont typeface="Wingdings" charset="2"/>
              <a:buChar char=""/>
            </a:pPr>
            <a:r>
              <a:rPr b="1" lang="en-US" sz="1600" spc="-1" strike="noStrike">
                <a:solidFill>
                  <a:srgbClr val="ffffff"/>
                </a:solidFill>
                <a:latin typeface="Muli Light"/>
                <a:ea typeface="Muli Light"/>
              </a:rPr>
              <a:t>Define multiple variables as follows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4" name="TextShape 2"/>
          <p:cNvSpPr txBox="1"/>
          <p:nvPr/>
        </p:nvSpPr>
        <p:spPr>
          <a:xfrm>
            <a:off x="580680" y="205920"/>
            <a:ext cx="6098040" cy="857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Lexend Deca"/>
                <a:ea typeface="Lexend Deca"/>
              </a:rPr>
              <a:t>Go Conventions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5" name="TextShape 3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8E6AC29C-D2B4-4CFF-9AE6-5D133CB445C7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  <p:pic>
        <p:nvPicPr>
          <p:cNvPr id="466" name="" descr=""/>
          <p:cNvPicPr/>
          <p:nvPr/>
        </p:nvPicPr>
        <p:blipFill>
          <a:blip r:embed="rId1"/>
          <a:stretch/>
        </p:blipFill>
        <p:spPr>
          <a:xfrm>
            <a:off x="2194560" y="2282400"/>
            <a:ext cx="3904920" cy="1466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TextShape 1"/>
          <p:cNvSpPr txBox="1"/>
          <p:nvPr/>
        </p:nvSpPr>
        <p:spPr>
          <a:xfrm>
            <a:off x="685800" y="1341720"/>
            <a:ext cx="3616920" cy="928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7200" spc="-1" strike="noStrike">
                <a:solidFill>
                  <a:srgbClr val="ffffff"/>
                </a:solidFill>
                <a:latin typeface="Lexend Deca"/>
                <a:ea typeface="Lexend Deca"/>
              </a:rPr>
              <a:t>Hello!</a:t>
            </a:r>
            <a:endParaRPr b="0" lang="en-US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8" name="TextShape 2"/>
          <p:cNvSpPr txBox="1"/>
          <p:nvPr/>
        </p:nvSpPr>
        <p:spPr>
          <a:xfrm>
            <a:off x="685800" y="2302200"/>
            <a:ext cx="3616920" cy="1499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1" lang="en-US" sz="1800" spc="-1" strike="noStrike">
                <a:solidFill>
                  <a:srgbClr val="ffffff"/>
                </a:solidFill>
                <a:latin typeface="Muli"/>
                <a:ea typeface="Muli"/>
              </a:rPr>
              <a:t>I am Jayden Smith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Muli Light"/>
                <a:ea typeface="Muli Light"/>
              </a:rPr>
              <a:t>I am here because I love to give presentations.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Muli Light"/>
                <a:ea typeface="Muli Light"/>
              </a:rPr>
              <a:t>You can find me at @username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9" name="CustomShape 3"/>
          <p:cNvSpPr/>
          <p:nvPr/>
        </p:nvSpPr>
        <p:spPr>
          <a:xfrm>
            <a:off x="4803840" y="1040760"/>
            <a:ext cx="3676320" cy="3061440"/>
          </a:xfrm>
          <a:prstGeom prst="hexagon">
            <a:avLst>
              <a:gd name="adj" fmla="val 25000"/>
              <a:gd name="vf" fmla="val 115470"/>
            </a:avLst>
          </a:prstGeom>
          <a:blipFill rotWithShape="0">
            <a:blip r:embed="rId1"/>
            <a:stretch>
              <a:fillRect l="0" t="30125" r="0" b="412250"/>
            </a:stretch>
          </a:blipFill>
          <a:ln>
            <a:noFill/>
          </a:ln>
          <a:effectLst>
            <a:outerShdw algn="bl" blurRad="257175" dir="5400000" dist="57240" rotWithShape="0">
              <a:schemeClr val="dk1">
                <a:alpha val="50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70" name="TextShape 4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56E0F81F-32FF-46A6-B897-206FE916D72B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TextShape 1"/>
          <p:cNvSpPr txBox="1"/>
          <p:nvPr/>
        </p:nvSpPr>
        <p:spPr>
          <a:xfrm>
            <a:off x="1343880" y="866520"/>
            <a:ext cx="4185360" cy="3693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3000" spc="-1" strike="noStrike">
                <a:solidFill>
                  <a:srgbClr val="ffffff"/>
                </a:solidFill>
                <a:latin typeface="Lexend Deca"/>
                <a:ea typeface="Lexend Deca"/>
              </a:rPr>
              <a:t>Quotations are commonly printed as a means of inspiration and to invoke philosophical thoughts from the reader.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2" name="TextShape 2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BC386039-2BFF-4F3F-85C7-4D2B77C42D8B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TextShape 1"/>
          <p:cNvSpPr txBox="1"/>
          <p:nvPr/>
        </p:nvSpPr>
        <p:spPr>
          <a:xfrm>
            <a:off x="685800" y="1659600"/>
            <a:ext cx="4263480" cy="1159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Lexend Deca"/>
                <a:ea typeface="Lexend Deca"/>
              </a:rPr>
              <a:t>1.</a:t>
            </a:r>
            <a:br/>
            <a:r>
              <a:rPr b="1" lang="en-US" sz="3600" spc="-1" strike="noStrike">
                <a:solidFill>
                  <a:srgbClr val="ffffff"/>
                </a:solidFill>
                <a:latin typeface="Lexend Deca"/>
                <a:ea typeface="Lexend Deca"/>
              </a:rPr>
              <a:t>Transition headline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4" name="TextShape 2"/>
          <p:cNvSpPr txBox="1"/>
          <p:nvPr/>
        </p:nvSpPr>
        <p:spPr>
          <a:xfrm>
            <a:off x="685800" y="2916360"/>
            <a:ext cx="4263480" cy="7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ffff"/>
                </a:solidFill>
                <a:latin typeface="Muli Light"/>
                <a:ea typeface="Muli Light"/>
              </a:rPr>
              <a:t>Let’</a:t>
            </a:r>
            <a:r>
              <a:rPr b="0" lang="en-US" sz="1800" spc="-1" strike="noStrike">
                <a:solidFill>
                  <a:srgbClr val="00ffff"/>
                </a:solidFill>
                <a:latin typeface="Muli Light"/>
                <a:ea typeface="Muli Light"/>
              </a:rPr>
              <a:t>s </a:t>
            </a:r>
            <a:r>
              <a:rPr b="0" lang="en-US" sz="1800" spc="-1" strike="noStrike">
                <a:solidFill>
                  <a:srgbClr val="00ffff"/>
                </a:solidFill>
                <a:latin typeface="Muli Light"/>
                <a:ea typeface="Muli Light"/>
              </a:rPr>
              <a:t>start </a:t>
            </a:r>
            <a:r>
              <a:rPr b="0" lang="en-US" sz="1800" spc="-1" strike="noStrike">
                <a:solidFill>
                  <a:srgbClr val="00ffff"/>
                </a:solidFill>
                <a:latin typeface="Muli Light"/>
                <a:ea typeface="Muli Light"/>
              </a:rPr>
              <a:t>with </a:t>
            </a:r>
            <a:r>
              <a:rPr b="0" lang="en-US" sz="1800" spc="-1" strike="noStrike">
                <a:solidFill>
                  <a:srgbClr val="00ffff"/>
                </a:solidFill>
                <a:latin typeface="Muli Light"/>
                <a:ea typeface="Muli Light"/>
              </a:rPr>
              <a:t>the </a:t>
            </a:r>
            <a:r>
              <a:rPr b="0" lang="en-US" sz="1800" spc="-1" strike="noStrike">
                <a:solidFill>
                  <a:srgbClr val="00ffff"/>
                </a:solidFill>
                <a:latin typeface="Muli Light"/>
                <a:ea typeface="Muli Light"/>
              </a:rPr>
              <a:t>first </a:t>
            </a:r>
            <a:r>
              <a:rPr b="0" lang="en-US" sz="1800" spc="-1" strike="noStrike">
                <a:solidFill>
                  <a:srgbClr val="00ffff"/>
                </a:solidFill>
                <a:latin typeface="Muli Light"/>
                <a:ea typeface="Muli Light"/>
              </a:rPr>
              <a:t>set </a:t>
            </a:r>
            <a:r>
              <a:rPr b="0" lang="en-US" sz="1800" spc="-1" strike="noStrike">
                <a:solidFill>
                  <a:srgbClr val="00ffff"/>
                </a:solidFill>
                <a:latin typeface="Muli Light"/>
                <a:ea typeface="Muli Light"/>
              </a:rPr>
              <a:t>of </a:t>
            </a:r>
            <a:r>
              <a:rPr b="0" lang="en-US" sz="1800" spc="-1" strike="noStrike">
                <a:solidFill>
                  <a:srgbClr val="00ffff"/>
                </a:solidFill>
                <a:latin typeface="Muli Light"/>
                <a:ea typeface="Muli Light"/>
              </a:rPr>
              <a:t>slide</a:t>
            </a:r>
            <a:r>
              <a:rPr b="0" lang="en-US" sz="1800" spc="-1" strike="noStrike">
                <a:solidFill>
                  <a:srgbClr val="00ffff"/>
                </a:solidFill>
                <a:latin typeface="Muli Light"/>
                <a:ea typeface="Muli Light"/>
              </a:rPr>
              <a:t>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75" name="Google Shape;96;p17" descr=""/>
          <p:cNvPicPr/>
          <p:nvPr/>
        </p:nvPicPr>
        <p:blipFill>
          <a:blip r:embed="rId1"/>
          <a:stretch/>
        </p:blipFill>
        <p:spPr>
          <a:xfrm>
            <a:off x="5722560" y="2045160"/>
            <a:ext cx="2219040" cy="1159560"/>
          </a:xfrm>
          <a:prstGeom prst="rect">
            <a:avLst/>
          </a:prstGeom>
          <a:ln>
            <a:noFill/>
          </a:ln>
        </p:spPr>
      </p:pic>
      <p:pic>
        <p:nvPicPr>
          <p:cNvPr id="476" name="Google Shape;97;p17" descr=""/>
          <p:cNvPicPr/>
          <p:nvPr/>
        </p:nvPicPr>
        <p:blipFill>
          <a:blip r:embed="rId2"/>
          <a:stretch/>
        </p:blipFill>
        <p:spPr>
          <a:xfrm>
            <a:off x="5790600" y="2449080"/>
            <a:ext cx="145080" cy="422640"/>
          </a:xfrm>
          <a:prstGeom prst="rect">
            <a:avLst/>
          </a:prstGeom>
          <a:ln>
            <a:noFill/>
          </a:ln>
        </p:spPr>
      </p:pic>
      <p:pic>
        <p:nvPicPr>
          <p:cNvPr id="477" name="Google Shape;98;p17" descr=""/>
          <p:cNvPicPr/>
          <p:nvPr/>
        </p:nvPicPr>
        <p:blipFill>
          <a:blip r:embed="rId3"/>
          <a:stretch/>
        </p:blipFill>
        <p:spPr>
          <a:xfrm>
            <a:off x="6336720" y="1237680"/>
            <a:ext cx="1032480" cy="1208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Application>LibreOffice/6.3.2.2$Linux_X86_64 LibreOffice_project/30$Build-2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2019-11-08T00:30:09Z</dcterms:modified>
  <cp:revision>10</cp:revision>
  <dc:subject/>
  <dc:title/>
</cp:coreProperties>
</file>