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8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media/image15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991880"/>
            <a:ext cx="453852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41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FA14B76-D960-4DE2-898A-77AD1A823CC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9;p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87FC885-CE5B-4EE8-9D7D-00E75404F7F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8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7540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06677D8-5975-4B06-894D-5A596596196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52;p1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76A41D3-23A2-452A-A7DE-4324320A6F5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7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480" y="42480"/>
            <a:ext cx="1999800" cy="19998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73000">
                <a:srgbClr val="00ffff"/>
              </a:gs>
              <a:gs pos="100000">
                <a:srgbClr val="00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343880" y="866520"/>
            <a:ext cx="4185360" cy="3693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6560" y="656280"/>
            <a:ext cx="61344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Muli ExtraBold"/>
                <a:ea typeface="Muli ExtraBold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7397D80-C389-4119-84D5-FA40F530F482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3;p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1659600"/>
            <a:ext cx="4263480" cy="1159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3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D74F7E4-BCFA-459A-887A-43D1FAF99EF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1C09D48-C10B-4232-A5FB-F546FF5AD1A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34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4051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27802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98024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245C661-1CCE-4073-8218-56664327D60A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45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580680" y="4406400"/>
            <a:ext cx="6135480" cy="51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87DAF34-F04E-47A3-9ABB-9132BE8CC517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685800" y="1991880"/>
            <a:ext cx="45385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Lexend Deca"/>
                <a:ea typeface="Lexend Deca"/>
              </a:rPr>
              <a:t>Variables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3" name="Google Shape;61;p13" descr=""/>
          <p:cNvPicPr/>
          <p:nvPr/>
        </p:nvPicPr>
        <p:blipFill>
          <a:blip r:embed="rId1"/>
          <a:stretch/>
        </p:blipFill>
        <p:spPr>
          <a:xfrm>
            <a:off x="5894640" y="1050840"/>
            <a:ext cx="1782360" cy="2031480"/>
          </a:xfrm>
          <a:prstGeom prst="rect">
            <a:avLst/>
          </a:prstGeom>
          <a:ln>
            <a:noFill/>
          </a:ln>
        </p:spPr>
      </p:pic>
      <p:pic>
        <p:nvPicPr>
          <p:cNvPr id="444" name="Google Shape;62;p13" descr=""/>
          <p:cNvPicPr/>
          <p:nvPr/>
        </p:nvPicPr>
        <p:blipFill>
          <a:blip r:embed="rId2"/>
          <a:stretch/>
        </p:blipFill>
        <p:spPr>
          <a:xfrm>
            <a:off x="5320800" y="378360"/>
            <a:ext cx="662040" cy="726120"/>
          </a:xfrm>
          <a:prstGeom prst="rect">
            <a:avLst/>
          </a:prstGeom>
          <a:ln>
            <a:noFill/>
          </a:ln>
        </p:spPr>
      </p:pic>
      <p:pic>
        <p:nvPicPr>
          <p:cNvPr id="445" name="Google Shape;63;p13" descr=""/>
          <p:cNvPicPr/>
          <p:nvPr/>
        </p:nvPicPr>
        <p:blipFill>
          <a:blip r:embed="rId3"/>
          <a:stretch/>
        </p:blipFill>
        <p:spPr>
          <a:xfrm>
            <a:off x="7593840" y="884520"/>
            <a:ext cx="481680" cy="524880"/>
          </a:xfrm>
          <a:prstGeom prst="rect">
            <a:avLst/>
          </a:prstGeom>
          <a:ln>
            <a:noFill/>
          </a:ln>
        </p:spPr>
      </p:pic>
      <p:pic>
        <p:nvPicPr>
          <p:cNvPr id="446" name="Google Shape;64;p13" descr=""/>
          <p:cNvPicPr/>
          <p:nvPr/>
        </p:nvPicPr>
        <p:blipFill>
          <a:blip r:embed="rId4"/>
          <a:stretch/>
        </p:blipFill>
        <p:spPr>
          <a:xfrm>
            <a:off x="5621760" y="4034520"/>
            <a:ext cx="585720" cy="68580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65;p13" descr=""/>
          <p:cNvPicPr/>
          <p:nvPr/>
        </p:nvPicPr>
        <p:blipFill>
          <a:blip r:embed="rId5"/>
          <a:stretch/>
        </p:blipFill>
        <p:spPr>
          <a:xfrm>
            <a:off x="8404560" y="3624480"/>
            <a:ext cx="321480" cy="44820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66;p13" descr=""/>
          <p:cNvPicPr/>
          <p:nvPr/>
        </p:nvPicPr>
        <p:blipFill>
          <a:blip r:embed="rId6"/>
          <a:stretch/>
        </p:blipFill>
        <p:spPr>
          <a:xfrm>
            <a:off x="8664480" y="3758040"/>
            <a:ext cx="321480" cy="44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Variable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BB6DC8E-1FD0-4A6B-B154-90F5848503F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731520" y="1371600"/>
            <a:ext cx="7498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Numeric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Non Numeric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457200" y="1325880"/>
            <a:ext cx="284076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Integers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0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Int8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0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Int16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0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Int32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0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Int64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Numeric Data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3754080" y="1352520"/>
            <a:ext cx="374400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Floating point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0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Float32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0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Float64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A81542D-0418-437F-AF0C-946D4CA8922D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457200" y="1325880"/>
            <a:ext cx="694944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Complex data types are both integers and floats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They have real and imaginary parts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1+2i is an example of complex number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Complex data </a:t>
            </a: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4B9D51B-4EDD-4B9F-B627-ED822A5EB65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457200" y="1325880"/>
            <a:ext cx="694944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Strings are enclosed in “”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Strings are “UTF-8” encoded by default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Name = “Fahad”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Strings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E72FD76-8672-4F30-A6FE-F89E21945E1D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5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457200" y="1325880"/>
            <a:ext cx="694944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A boolean value can be either true or false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Boolean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8BE1B06-0683-410B-83CF-3A674C9785E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457200" y="1325880"/>
            <a:ext cx="694944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Rune is represented by </a:t>
            </a: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single quotes ‘’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Rune literals are just 32-</a:t>
            </a: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bit integer values.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Rune represent code </a:t>
            </a: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points for Unicode </a:t>
            </a: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encoding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Wingdings" charset="2"/>
              <a:buChar char="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Rune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4ECEECF-B7CD-4EE0-B8C4-96374B3DF3C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Thank you for listening, see you in next lecture 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B929E8A-14FF-42CA-82C5-FDDB97C7D61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2019-11-08T18:03:42Z</dcterms:modified>
  <cp:revision>13</cp:revision>
  <dc:subject/>
  <dc:title/>
</cp:coreProperties>
</file>