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Layouts/slideLayout97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8.xml.rels" ContentType="application/vnd.openxmlformats-package.relationships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10.png" ContentType="image/png"/>
  <Override PartName="/ppt/media/image8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2.png" ContentType="image/png"/>
  <Override PartName="/ppt/media/image1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9.png" ContentType="image/png"/>
  <Override PartName="/ppt/media/image3.png" ContentType="image/png"/>
  <Override PartName="/ppt/media/image18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5.png" ContentType="image/png"/>
  <Override PartName="/ppt/media/image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slideMaster6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6.xml" ContentType="application/vnd.openxmlformats-officedocument.theme+xml"/>
  <Override PartName="/ppt/theme/theme10.xml" ContentType="application/vnd.openxmlformats-officedocument.theme+xml"/>
  <Override PartName="/ppt/theme/theme7.xml" ContentType="application/vnd.openxmlformats-officedocument.theme+xml"/>
  <Override PartName="/ppt/theme/theme11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</p:sldMasterIdLst>
  <p:sldIdLst>
    <p:sldId id="256" r:id="rId13"/>
    <p:sldId id="257" r:id="rId14"/>
    <p:sldId id="258" r:id="rId15"/>
    <p:sldId id="259" r:id="rId16"/>
    <p:sldId id="260" r:id="rId17"/>
    <p:sldId id="261" r:id="rId18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3.xml"/><Relationship Id="rId8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17.xml"/><Relationship Id="rId12" Type="http://schemas.openxmlformats.org/officeDocument/2006/relationships/slideLayout" Target="../slideLayouts/slideLayout118.xml"/><Relationship Id="rId13" Type="http://schemas.openxmlformats.org/officeDocument/2006/relationships/slideLayout" Target="../slideLayouts/slideLayout119.xml"/><Relationship Id="rId14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5.xml"/><Relationship Id="rId8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29.xml"/><Relationship Id="rId12" Type="http://schemas.openxmlformats.org/officeDocument/2006/relationships/slideLayout" Target="../slideLayouts/slideLayout130.xml"/><Relationship Id="rId13" Type="http://schemas.openxmlformats.org/officeDocument/2006/relationships/slideLayout" Target="../slideLayouts/slideLayout131.xml"/><Relationship Id="rId14" Type="http://schemas.openxmlformats.org/officeDocument/2006/relationships/slideLayout" Target="../slideLayouts/slideLayout13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06.xml"/><Relationship Id="rId13" Type="http://schemas.openxmlformats.org/officeDocument/2006/relationships/slideLayout" Target="../slideLayouts/slideLayout107.xml"/><Relationship Id="rId14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10;p2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85800" y="1991880"/>
            <a:ext cx="4538520" cy="115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41;p8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580680" y="205920"/>
            <a:ext cx="6014160" cy="8571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 type="sldNum"/>
          </p:nvPr>
        </p:nvSpPr>
        <p:spPr>
          <a:xfrm>
            <a:off x="8480520" y="4749840"/>
            <a:ext cx="548280" cy="39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49988FA4-7224-44AE-AEE0-FBD1896987E6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36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Google Shape;49;p10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403" name="PlaceHolder 1"/>
          <p:cNvSpPr>
            <a:spLocks noGrp="1"/>
          </p:cNvSpPr>
          <p:nvPr>
            <p:ph type="sldNum"/>
          </p:nvPr>
        </p:nvSpPr>
        <p:spPr>
          <a:xfrm>
            <a:off x="8480520" y="4749840"/>
            <a:ext cx="548280" cy="39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803CDDCF-FEE0-4BF6-8EEC-1276E49D5042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28;p6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80680" y="205920"/>
            <a:ext cx="6014160" cy="8571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80680" y="1352520"/>
            <a:ext cx="2840760" cy="3154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754080" y="1352520"/>
            <a:ext cx="2840760" cy="3154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sldNum"/>
          </p:nvPr>
        </p:nvSpPr>
        <p:spPr>
          <a:xfrm>
            <a:off x="8480520" y="4749840"/>
            <a:ext cx="548280" cy="39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AF29327A-79A9-49A6-9670-DD8FE6969F86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52;p11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81" name="PlaceHolder 1"/>
          <p:cNvSpPr>
            <a:spLocks noGrp="1"/>
          </p:cNvSpPr>
          <p:nvPr>
            <p:ph type="sldNum"/>
          </p:nvPr>
        </p:nvSpPr>
        <p:spPr>
          <a:xfrm>
            <a:off x="8480520" y="4749840"/>
            <a:ext cx="548280" cy="39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A516B2BF-471D-4862-91B3-AF7EBBDA9C0A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7;p4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121" name="CustomShape 1"/>
          <p:cNvSpPr/>
          <p:nvPr/>
        </p:nvSpPr>
        <p:spPr>
          <a:xfrm>
            <a:off x="42480" y="42480"/>
            <a:ext cx="1999800" cy="1999800"/>
          </a:xfrm>
          <a:prstGeom prst="ellipse">
            <a:avLst/>
          </a:prstGeom>
          <a:gradFill rotWithShape="0">
            <a:gsLst>
              <a:gs pos="0">
                <a:srgbClr val="00ffff"/>
              </a:gs>
              <a:gs pos="73000">
                <a:srgbClr val="00ffff"/>
              </a:gs>
              <a:gs pos="100000">
                <a:srgbClr val="00ffff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1343880" y="866520"/>
            <a:ext cx="4185360" cy="3693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826560" y="656280"/>
            <a:ext cx="613440" cy="65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7200" spc="-1" strike="noStrike">
                <a:solidFill>
                  <a:srgbClr val="ffffff"/>
                </a:solidFill>
                <a:latin typeface="Muli ExtraBold"/>
                <a:ea typeface="Muli ExtraBold"/>
              </a:rPr>
              <a:t>“</a:t>
            </a:r>
            <a:endParaRPr b="0" lang="en-US" sz="7200" spc="-1" strike="noStrike"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sldNum"/>
          </p:nvPr>
        </p:nvSpPr>
        <p:spPr>
          <a:xfrm>
            <a:off x="8480520" y="4749840"/>
            <a:ext cx="548280" cy="39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7E2A6CBE-8E37-4E89-A1ED-424073C99460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3;p3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85800" y="1659600"/>
            <a:ext cx="4263480" cy="1159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title text 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3;p5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80680" y="205920"/>
            <a:ext cx="6014160" cy="8571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title text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580680" y="1352520"/>
            <a:ext cx="6014160" cy="3161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sldNum"/>
          </p:nvPr>
        </p:nvSpPr>
        <p:spPr>
          <a:xfrm>
            <a:off x="8480520" y="4749840"/>
            <a:ext cx="548280" cy="39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EF16A6F7-8F5A-4178-8027-D8AF1D65333C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sldNum"/>
          </p:nvPr>
        </p:nvSpPr>
        <p:spPr>
          <a:xfrm>
            <a:off x="8480520" y="4749840"/>
            <a:ext cx="548280" cy="39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60A72DCC-E653-4242-89F0-0AE2D12DAE2D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34;p7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580680" y="205920"/>
            <a:ext cx="6405120" cy="8571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580680" y="1352520"/>
            <a:ext cx="2005560" cy="3201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2780280" y="1352520"/>
            <a:ext cx="2005560" cy="3201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 type="body"/>
          </p:nvPr>
        </p:nvSpPr>
        <p:spPr>
          <a:xfrm>
            <a:off x="4980240" y="1352520"/>
            <a:ext cx="2005560" cy="3201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5"/>
          <p:cNvSpPr>
            <a:spLocks noGrp="1"/>
          </p:cNvSpPr>
          <p:nvPr>
            <p:ph type="sldNum"/>
          </p:nvPr>
        </p:nvSpPr>
        <p:spPr>
          <a:xfrm>
            <a:off x="8480520" y="4749840"/>
            <a:ext cx="548280" cy="39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78400573-8EDE-440D-AD19-1A44466F21D9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45;p9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323" name="PlaceHolder 1"/>
          <p:cNvSpPr>
            <a:spLocks noGrp="1"/>
          </p:cNvSpPr>
          <p:nvPr>
            <p:ph type="body"/>
          </p:nvPr>
        </p:nvSpPr>
        <p:spPr>
          <a:xfrm>
            <a:off x="580680" y="4406400"/>
            <a:ext cx="6135480" cy="519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sldNum"/>
          </p:nvPr>
        </p:nvSpPr>
        <p:spPr>
          <a:xfrm>
            <a:off x="8480520" y="4749840"/>
            <a:ext cx="548280" cy="39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5815BE8D-ADAD-4AFD-9176-694F8E93184C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4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TextShape 1"/>
          <p:cNvSpPr txBox="1"/>
          <p:nvPr/>
        </p:nvSpPr>
        <p:spPr>
          <a:xfrm>
            <a:off x="685800" y="1991880"/>
            <a:ext cx="4538520" cy="1159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5000" spc="-1" strike="noStrike">
                <a:solidFill>
                  <a:srgbClr val="ffffff"/>
                </a:solidFill>
                <a:latin typeface="Lexend Deca"/>
                <a:ea typeface="Lexend Deca"/>
              </a:rPr>
              <a:t>Packages in </a:t>
            </a:r>
            <a:r>
              <a:rPr b="1" lang="en-US" sz="5000" spc="-1" strike="noStrike">
                <a:solidFill>
                  <a:srgbClr val="ffffff"/>
                </a:solidFill>
                <a:latin typeface="Lexend Deca"/>
                <a:ea typeface="Lexend Deca"/>
              </a:rPr>
              <a:t>	</a:t>
            </a:r>
            <a:r>
              <a:rPr b="1" lang="en-US" sz="5000" spc="-1" strike="noStrike">
                <a:solidFill>
                  <a:srgbClr val="ffffff"/>
                </a:solidFill>
                <a:latin typeface="Lexend Deca"/>
                <a:ea typeface="Lexend Deca"/>
              </a:rPr>
              <a:t>	</a:t>
            </a:r>
            <a:r>
              <a:rPr b="1" lang="en-US" sz="5000" spc="-1" strike="noStrike">
                <a:solidFill>
                  <a:srgbClr val="ffffff"/>
                </a:solidFill>
                <a:latin typeface="Lexend Deca"/>
                <a:ea typeface="Lexend Deca"/>
              </a:rPr>
              <a:t>GoLang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43" name="Google Shape;61;p13" descr=""/>
          <p:cNvPicPr/>
          <p:nvPr/>
        </p:nvPicPr>
        <p:blipFill>
          <a:blip r:embed="rId1"/>
          <a:stretch/>
        </p:blipFill>
        <p:spPr>
          <a:xfrm>
            <a:off x="5894640" y="1050840"/>
            <a:ext cx="1782360" cy="2031480"/>
          </a:xfrm>
          <a:prstGeom prst="rect">
            <a:avLst/>
          </a:prstGeom>
          <a:ln>
            <a:noFill/>
          </a:ln>
        </p:spPr>
      </p:pic>
      <p:pic>
        <p:nvPicPr>
          <p:cNvPr id="444" name="Google Shape;62;p13" descr=""/>
          <p:cNvPicPr/>
          <p:nvPr/>
        </p:nvPicPr>
        <p:blipFill>
          <a:blip r:embed="rId2"/>
          <a:stretch/>
        </p:blipFill>
        <p:spPr>
          <a:xfrm>
            <a:off x="5320800" y="378360"/>
            <a:ext cx="662040" cy="726120"/>
          </a:xfrm>
          <a:prstGeom prst="rect">
            <a:avLst/>
          </a:prstGeom>
          <a:ln>
            <a:noFill/>
          </a:ln>
        </p:spPr>
      </p:pic>
      <p:pic>
        <p:nvPicPr>
          <p:cNvPr id="445" name="Google Shape;63;p13" descr=""/>
          <p:cNvPicPr/>
          <p:nvPr/>
        </p:nvPicPr>
        <p:blipFill>
          <a:blip r:embed="rId3"/>
          <a:stretch/>
        </p:blipFill>
        <p:spPr>
          <a:xfrm>
            <a:off x="7593840" y="884520"/>
            <a:ext cx="481680" cy="524880"/>
          </a:xfrm>
          <a:prstGeom prst="rect">
            <a:avLst/>
          </a:prstGeom>
          <a:ln>
            <a:noFill/>
          </a:ln>
        </p:spPr>
      </p:pic>
      <p:pic>
        <p:nvPicPr>
          <p:cNvPr id="446" name="Google Shape;64;p13" descr=""/>
          <p:cNvPicPr/>
          <p:nvPr/>
        </p:nvPicPr>
        <p:blipFill>
          <a:blip r:embed="rId4"/>
          <a:stretch/>
        </p:blipFill>
        <p:spPr>
          <a:xfrm>
            <a:off x="5621760" y="4034520"/>
            <a:ext cx="585720" cy="685800"/>
          </a:xfrm>
          <a:prstGeom prst="rect">
            <a:avLst/>
          </a:prstGeom>
          <a:ln>
            <a:noFill/>
          </a:ln>
        </p:spPr>
      </p:pic>
      <p:pic>
        <p:nvPicPr>
          <p:cNvPr id="447" name="Google Shape;65;p13" descr=""/>
          <p:cNvPicPr/>
          <p:nvPr/>
        </p:nvPicPr>
        <p:blipFill>
          <a:blip r:embed="rId5"/>
          <a:stretch/>
        </p:blipFill>
        <p:spPr>
          <a:xfrm>
            <a:off x="8404560" y="3624480"/>
            <a:ext cx="321480" cy="448200"/>
          </a:xfrm>
          <a:prstGeom prst="rect">
            <a:avLst/>
          </a:prstGeom>
          <a:ln>
            <a:noFill/>
          </a:ln>
        </p:spPr>
      </p:pic>
      <p:pic>
        <p:nvPicPr>
          <p:cNvPr id="448" name="Google Shape;66;p13" descr=""/>
          <p:cNvPicPr/>
          <p:nvPr/>
        </p:nvPicPr>
        <p:blipFill>
          <a:blip r:embed="rId6"/>
          <a:stretch/>
        </p:blipFill>
        <p:spPr>
          <a:xfrm>
            <a:off x="8664480" y="3758040"/>
            <a:ext cx="321480" cy="448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TextShape 1"/>
          <p:cNvSpPr txBox="1"/>
          <p:nvPr/>
        </p:nvSpPr>
        <p:spPr>
          <a:xfrm>
            <a:off x="580680" y="205920"/>
            <a:ext cx="6014160" cy="857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exend Deca"/>
                <a:ea typeface="Lexend Deca"/>
              </a:rPr>
              <a:t>Basic Type of packages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TextShape 2"/>
          <p:cNvSpPr txBox="1"/>
          <p:nvPr/>
        </p:nvSpPr>
        <p:spPr>
          <a:xfrm>
            <a:off x="580680" y="1352520"/>
            <a:ext cx="7374600" cy="315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lnSpc>
                <a:spcPct val="115000"/>
              </a:lnSpc>
              <a:spcBef>
                <a:spcPts val="601"/>
              </a:spcBef>
              <a:buClr>
                <a:srgbClr val="ffffff"/>
              </a:buClr>
              <a:buFont typeface="Wingdings" charset="2"/>
              <a:buChar char=""/>
            </a:pPr>
            <a:r>
              <a:rPr b="1" lang="en-US" sz="1200" spc="-1" strike="noStrike">
                <a:solidFill>
                  <a:srgbClr val="ffffff"/>
                </a:solidFill>
                <a:latin typeface="Muli Light"/>
                <a:ea typeface="Muli Light"/>
              </a:rPr>
              <a:t>Executable packages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15000"/>
              </a:lnSpc>
              <a:spcBef>
                <a:spcPts val="601"/>
              </a:spcBef>
              <a:buClr>
                <a:srgbClr val="ffffff"/>
              </a:buClr>
              <a:buFont typeface="Wingdings" charset="2"/>
              <a:buChar char=""/>
            </a:pPr>
            <a:r>
              <a:rPr b="1" lang="en-US" sz="1200" spc="-1" strike="noStrike">
                <a:solidFill>
                  <a:srgbClr val="ffffff"/>
                </a:solidFill>
                <a:latin typeface="Muli Light"/>
                <a:ea typeface="Muli Light"/>
              </a:rPr>
              <a:t>Non Executable packages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TextShape 3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3D6C30A5-5031-4C39-93F4-19E654BA1EDE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TextShape 1"/>
          <p:cNvSpPr txBox="1"/>
          <p:nvPr/>
        </p:nvSpPr>
        <p:spPr>
          <a:xfrm>
            <a:off x="685800" y="1659600"/>
            <a:ext cx="4892040" cy="1159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Lexend Deca"/>
                <a:ea typeface="Lexend Deca"/>
              </a:rPr>
              <a:t>1. Executable Packages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TextShape 2"/>
          <p:cNvSpPr txBox="1"/>
          <p:nvPr/>
        </p:nvSpPr>
        <p:spPr>
          <a:xfrm>
            <a:off x="685800" y="2916360"/>
            <a:ext cx="4263480" cy="7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ffff"/>
                </a:solidFill>
                <a:latin typeface="Muli Light"/>
                <a:ea typeface="Muli Light"/>
              </a:rPr>
              <a:t>Introduction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54" name="Google Shape;96;p17" descr=""/>
          <p:cNvPicPr/>
          <p:nvPr/>
        </p:nvPicPr>
        <p:blipFill>
          <a:blip r:embed="rId1"/>
          <a:stretch/>
        </p:blipFill>
        <p:spPr>
          <a:xfrm>
            <a:off x="5722560" y="2045160"/>
            <a:ext cx="2219040" cy="1159560"/>
          </a:xfrm>
          <a:prstGeom prst="rect">
            <a:avLst/>
          </a:prstGeom>
          <a:ln>
            <a:noFill/>
          </a:ln>
        </p:spPr>
      </p:pic>
      <p:pic>
        <p:nvPicPr>
          <p:cNvPr id="455" name="Google Shape;97;p17" descr=""/>
          <p:cNvPicPr/>
          <p:nvPr/>
        </p:nvPicPr>
        <p:blipFill>
          <a:blip r:embed="rId2"/>
          <a:stretch/>
        </p:blipFill>
        <p:spPr>
          <a:xfrm>
            <a:off x="5790600" y="2449080"/>
            <a:ext cx="145080" cy="422640"/>
          </a:xfrm>
          <a:prstGeom prst="rect">
            <a:avLst/>
          </a:prstGeom>
          <a:ln>
            <a:noFill/>
          </a:ln>
        </p:spPr>
      </p:pic>
      <p:pic>
        <p:nvPicPr>
          <p:cNvPr id="456" name="Google Shape;98;p17" descr=""/>
          <p:cNvPicPr/>
          <p:nvPr/>
        </p:nvPicPr>
        <p:blipFill>
          <a:blip r:embed="rId3"/>
          <a:stretch/>
        </p:blipFill>
        <p:spPr>
          <a:xfrm>
            <a:off x="6336720" y="1237680"/>
            <a:ext cx="1032480" cy="1208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TextShape 1"/>
          <p:cNvSpPr txBox="1"/>
          <p:nvPr/>
        </p:nvSpPr>
        <p:spPr>
          <a:xfrm>
            <a:off x="580680" y="205920"/>
            <a:ext cx="6014160" cy="857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exend Deca"/>
                <a:ea typeface="Lexend Deca"/>
              </a:rPr>
              <a:t>Executable Packages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TextShape 2"/>
          <p:cNvSpPr txBox="1"/>
          <p:nvPr/>
        </p:nvSpPr>
        <p:spPr>
          <a:xfrm>
            <a:off x="580680" y="1352520"/>
            <a:ext cx="8289000" cy="316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57200" indent="-380520">
              <a:lnSpc>
                <a:spcPct val="115000"/>
              </a:lnSpc>
              <a:spcBef>
                <a:spcPts val="601"/>
              </a:spcBef>
              <a:buClr>
                <a:srgbClr val="a458ff"/>
              </a:buClr>
              <a:buFont typeface="Muli Light"/>
              <a:buAutoNum type="arabicParenR"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a458ff"/>
              </a:buClr>
              <a:buFont typeface="Muli Light"/>
              <a:buChar char="⬡"/>
            </a:pPr>
            <a:r>
              <a:rPr b="0" lang="en-US" sz="2400" spc="-1" strike="noStrike">
                <a:solidFill>
                  <a:srgbClr val="ffffff"/>
                </a:solidFill>
                <a:latin typeface="Muli Light"/>
                <a:ea typeface="Muli Light"/>
              </a:rPr>
              <a:t>Used for running applications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a458ff"/>
              </a:buClr>
              <a:buFont typeface="Muli Light"/>
              <a:buChar char="⬡"/>
            </a:pPr>
            <a:r>
              <a:rPr b="0" lang="en-US" sz="2400" spc="-1" strike="noStrike">
                <a:solidFill>
                  <a:srgbClr val="ffffff"/>
                </a:solidFill>
                <a:latin typeface="Muli Light"/>
                <a:ea typeface="Muli Light"/>
              </a:rPr>
              <a:t>Strictly non-importable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a458ff"/>
              </a:buClr>
              <a:buFont typeface="Muli Light"/>
              <a:buChar char="⬡"/>
            </a:pPr>
            <a:r>
              <a:rPr b="0" lang="en-US" sz="2400" spc="-1" strike="noStrike">
                <a:solidFill>
                  <a:srgbClr val="ffffff"/>
                </a:solidFill>
                <a:latin typeface="Muli Light"/>
                <a:ea typeface="Muli Light"/>
              </a:rPr>
              <a:t>Package name must be “main”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a458ff"/>
              </a:buClr>
              <a:buFont typeface="Muli Light"/>
              <a:buChar char="⬡"/>
            </a:pPr>
            <a:r>
              <a:rPr b="0" lang="en-US" sz="2400" spc="-1" strike="noStrike">
                <a:solidFill>
                  <a:srgbClr val="ffffff"/>
                </a:solidFill>
                <a:latin typeface="Muli Light"/>
                <a:ea typeface="Muli Light"/>
              </a:rPr>
              <a:t>Must contain a call to the main function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a458ff"/>
              </a:buClr>
              <a:buFont typeface="Muli Light"/>
              <a:buChar char="⬡"/>
            </a:pPr>
            <a:r>
              <a:rPr b="0" lang="en-US" sz="2400" spc="-1" strike="noStrike">
                <a:solidFill>
                  <a:srgbClr val="ffffff"/>
                </a:solidFill>
                <a:latin typeface="Muli Light"/>
                <a:ea typeface="Muli Light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TextShape 3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04E1E149-346C-46E4-A51B-C334FC6C2513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TextShape 1"/>
          <p:cNvSpPr txBox="1"/>
          <p:nvPr/>
        </p:nvSpPr>
        <p:spPr>
          <a:xfrm>
            <a:off x="580680" y="205920"/>
            <a:ext cx="6014160" cy="857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exend Deca"/>
                <a:ea typeface="Lexend Deca"/>
              </a:rPr>
              <a:t>Non-Executable Packages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" name="TextShape 2"/>
          <p:cNvSpPr txBox="1"/>
          <p:nvPr/>
        </p:nvSpPr>
        <p:spPr>
          <a:xfrm>
            <a:off x="580680" y="1352520"/>
            <a:ext cx="8289000" cy="316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57200" indent="-380520">
              <a:lnSpc>
                <a:spcPct val="115000"/>
              </a:lnSpc>
              <a:spcBef>
                <a:spcPts val="601"/>
              </a:spcBef>
              <a:buClr>
                <a:srgbClr val="a458ff"/>
              </a:buClr>
              <a:buFont typeface="Muli Light"/>
              <a:buAutoNum type="arabicParenR"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a458ff"/>
              </a:buClr>
              <a:buFont typeface="Muli Light"/>
              <a:buChar char="⬡"/>
            </a:pPr>
            <a:r>
              <a:rPr b="0" lang="en-US" sz="2400" spc="-1" strike="noStrike">
                <a:solidFill>
                  <a:srgbClr val="ffffff"/>
                </a:solidFill>
                <a:latin typeface="Muli Light"/>
                <a:ea typeface="Muli Light"/>
              </a:rPr>
              <a:t>Also called library packages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a458ff"/>
              </a:buClr>
              <a:buFont typeface="Muli Light"/>
              <a:buChar char="⬡"/>
            </a:pPr>
            <a:r>
              <a:rPr b="0" lang="en-US" sz="2400" spc="-1" strike="noStrike">
                <a:solidFill>
                  <a:srgbClr val="ffffff"/>
                </a:solidFill>
                <a:latin typeface="Muli Light"/>
                <a:ea typeface="Muli Light"/>
              </a:rPr>
              <a:t>Created for code re-usability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a458ff"/>
              </a:buClr>
              <a:buFont typeface="Muli Light"/>
              <a:buChar char="⬡"/>
            </a:pPr>
            <a:r>
              <a:rPr b="0" lang="en-US" sz="2400" spc="-1" strike="noStrike">
                <a:solidFill>
                  <a:srgbClr val="ffffff"/>
                </a:solidFill>
                <a:latin typeface="Muli Light"/>
                <a:ea typeface="Muli Light"/>
              </a:rPr>
              <a:t>importable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a458ff"/>
              </a:buClr>
              <a:buFont typeface="Muli Light"/>
              <a:buChar char="⬡"/>
            </a:pPr>
            <a:r>
              <a:rPr b="0" lang="en-US" sz="2400" spc="-1" strike="noStrike">
                <a:solidFill>
                  <a:srgbClr val="ffffff"/>
                </a:solidFill>
                <a:latin typeface="Muli Light"/>
                <a:ea typeface="Muli Light"/>
              </a:rPr>
              <a:t>Can have any name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a458ff"/>
              </a:buClr>
              <a:buFont typeface="Muli Light"/>
              <a:buChar char="⬡"/>
            </a:pPr>
            <a:r>
              <a:rPr b="0" lang="en-US" sz="2400" spc="-1" strike="noStrike">
                <a:solidFill>
                  <a:srgbClr val="ffffff"/>
                </a:solidFill>
                <a:latin typeface="Muli Light"/>
                <a:ea typeface="Muli Light"/>
              </a:rPr>
              <a:t>doesn’t require a call to main function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a458ff"/>
              </a:buClr>
              <a:buFont typeface="Muli Light"/>
              <a:buChar char="⬡"/>
            </a:pPr>
            <a:r>
              <a:rPr b="0" lang="en-US" sz="2400" spc="-1" strike="noStrike">
                <a:solidFill>
                  <a:srgbClr val="ffffff"/>
                </a:solidFill>
                <a:latin typeface="Muli Light"/>
                <a:ea typeface="Muli Light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TextShape 3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A034CAA1-4CCD-4062-A854-1D9DA7663A57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CustomShape 1"/>
          <p:cNvSpPr/>
          <p:nvPr/>
        </p:nvSpPr>
        <p:spPr>
          <a:xfrm>
            <a:off x="1106280" y="2209680"/>
            <a:ext cx="6931440" cy="26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434343"/>
                </a:solidFill>
                <a:latin typeface="Montserrat"/>
                <a:ea typeface="Montserrat"/>
              </a:rPr>
              <a:t>Thank you listening, see you in next lecture !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4" name="TextShape 2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15C2D411-ADAE-4A95-A04B-C2A286175078}" type="slidenum">
              <a:rPr b="0" lang="en-US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Application>LibreOffice/6.3.2.2$Linux_X86_64 LibreOffice_project/30$Build-2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2019-11-08T18:30:28Z</dcterms:modified>
  <cp:revision>10</cp:revision>
  <dc:subject/>
  <dc:title/>
</cp:coreProperties>
</file>