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exend Deca"/>
      <p:regular r:id="rId43"/>
    </p:embeddedFont>
    <p:embeddedFont>
      <p:font typeface="Muli Light"/>
      <p:regular r:id="rId44"/>
      <p:bold r:id="rId45"/>
      <p:italic r:id="rId46"/>
      <p:boldItalic r:id="rId47"/>
    </p:embeddedFont>
    <p:embeddedFont>
      <p:font typeface="Muli ExtraBold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78332D-47B0-4A22-BB27-61D0D0855E37}">
  <a:tblStyle styleId="{1278332D-47B0-4A22-BB27-61D0D0855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MuliLight-regular.fntdata"/><Relationship Id="rId43" Type="http://schemas.openxmlformats.org/officeDocument/2006/relationships/font" Target="fonts/LexendDeca-regular.fntdata"/><Relationship Id="rId46" Type="http://schemas.openxmlformats.org/officeDocument/2006/relationships/font" Target="fonts/MuliLight-italic.fntdata"/><Relationship Id="rId45" Type="http://schemas.openxmlformats.org/officeDocument/2006/relationships/font" Target="fonts/Muli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uliExtraBold-bold.fntdata"/><Relationship Id="rId47" Type="http://schemas.openxmlformats.org/officeDocument/2006/relationships/font" Target="fonts/MuliLight-boldItalic.fntdata"/><Relationship Id="rId49" Type="http://schemas.openxmlformats.org/officeDocument/2006/relationships/font" Target="fonts/Muli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-regular.fntdata"/><Relationship Id="rId34" Type="http://schemas.openxmlformats.org/officeDocument/2006/relationships/slide" Target="slides/slide29.xml"/><Relationship Id="rId37" Type="http://schemas.openxmlformats.org/officeDocument/2006/relationships/font" Target="fonts/Muli-italic.fntdata"/><Relationship Id="rId36" Type="http://schemas.openxmlformats.org/officeDocument/2006/relationships/font" Target="fonts/Muli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Muli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3" Type="http://schemas.openxmlformats.org/officeDocument/2006/relationships/image" Target="../media/image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5" Type="http://schemas.openxmlformats.org/officeDocument/2006/relationships/image" Target="../media/image9.png"/><Relationship Id="rId14" Type="http://schemas.openxmlformats.org/officeDocument/2006/relationships/image" Target="../media/image7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1.png"/><Relationship Id="rId18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1" Type="http://schemas.openxmlformats.org/officeDocument/2006/relationships/image" Target="../media/image8.png"/><Relationship Id="rId10" Type="http://schemas.openxmlformats.org/officeDocument/2006/relationships/image" Target="../media/image18.png"/><Relationship Id="rId12" Type="http://schemas.openxmlformats.org/officeDocument/2006/relationships/image" Target="../media/image20.png"/><Relationship Id="rId9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Q1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IPS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DOL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Q2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IPS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DOL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Q3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IPS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DOL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Q4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IPS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DOL</a:t>
            </a:r>
            <a:endParaRPr sz="6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Lorem ipsum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Lorem ipsum   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Lorem ipsum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Lorem ipsum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Lorem ipsum</a:t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LOREM</a:t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{1278332D-47B0-4A22-BB27-61D0D0855E37}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  <a:endParaRPr sz="8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40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7" name="Google Shape;697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8" name="Google Shape;698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9" name="Google Shape;699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02" name="Google Shape;702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05" name="Google Shape;705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8" name="Google Shape;708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10" name="Google Shape;710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