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2.jpeg" ContentType="image/jpeg"/>
  <Override PartName="/ppt/media/image31.png" ContentType="image/png"/>
  <Override PartName="/ppt/media/image30.png" ContentType="image/png"/>
  <Override PartName="/ppt/media/image23.png" ContentType="image/png"/>
  <Override PartName="/ppt/media/image8.png" ContentType="image/png"/>
  <Override PartName="/ppt/media/image58.png" ContentType="image/png"/>
  <Override PartName="/ppt/media/image39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4.png" ContentType="image/png"/>
  <Override PartName="/ppt/media/image54.png" ContentType="image/png"/>
  <Override PartName="/ppt/media/image20.png" ContentType="image/png"/>
  <Override PartName="/ppt/media/image48.png" ContentType="image/png"/>
  <Override PartName="/ppt/media/image60.png" ContentType="image/png"/>
  <Override PartName="/ppt/media/image27.png" ContentType="image/png"/>
  <Override PartName="/ppt/media/image19.png" ContentType="image/png"/>
  <Override PartName="/ppt/media/image15.png" ContentType="image/png"/>
  <Override PartName="/ppt/media/image49.png" ContentType="image/png"/>
  <Override PartName="/ppt/media/image5.png" ContentType="image/png"/>
  <Override PartName="/ppt/media/image55.png" ContentType="image/png"/>
  <Override PartName="/ppt/media/image50.png" ContentType="image/png"/>
  <Override PartName="/ppt/media/image17.png" ContentType="image/png"/>
  <Override PartName="/ppt/media/image18.png" ContentType="image/png"/>
  <Override PartName="/ppt/media/image16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1.png" ContentType="image/png"/>
  <Override PartName="/ppt/media/image6.png" ContentType="image/png"/>
  <Override PartName="/ppt/media/image5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5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E0CC71B-A459-41FA-8C0C-A3F9D7A4AD7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3F92DC9-88CE-47FD-96CC-8B900B47638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ACE2AF8-DA81-410C-88F6-CFADC22712B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8BDC628-8153-49B2-A791-73C008A54C4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A827EED-7DBC-42A0-9D5D-CCF85BE9A4B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472ADD0-9D61-4CA4-94D8-3E818CD9BEA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2D1C9E1-F8C0-465D-806E-3159023EB7F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4BB9473-FF8D-4D5D-87DF-0332EF5D85C9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AEADEAB-61B1-4157-9F2B-0A24E78EA3D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?utm_source=template" TargetMode="External"/><Relationship Id="rId2" Type="http://schemas.openxmlformats.org/officeDocument/2006/relationships/hyperlink" Target="http://unsplash.com/&amp;utm_source=slidescarnival" TargetMode="External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lexend.com/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Variables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580680" y="975600"/>
            <a:ext cx="4021560" cy="94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 picture is worth a thousand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580680" y="2018160"/>
            <a:ext cx="4021560" cy="214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 complex idea can be conveyed with just a single still image, namely making it possible to absorb large amounts of data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79AE4BA-DBCB-4653-A0D1-E61BEFD5C1D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0" r="263456" b="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533520" y="533520"/>
            <a:ext cx="301968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Want big impact?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big image.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C468BC4-A50F-41F2-B002-E9A828FA8B8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580680" y="4406400"/>
            <a:ext cx="613548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insert graphs from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Google Sheets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FEA79B7-8930-4C7E-B099-A686BE459AB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02" name="Google Shape;166;p24" descr=""/>
          <p:cNvPicPr/>
          <p:nvPr/>
        </p:nvPicPr>
        <p:blipFill>
          <a:blip r:embed="rId2"/>
          <a:stretch/>
        </p:blipFill>
        <p:spPr>
          <a:xfrm>
            <a:off x="580680" y="591480"/>
            <a:ext cx="5823360" cy="33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580680" y="205920"/>
            <a:ext cx="79887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diagrams to explain your ideas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0A0A4CE-FE55-418E-BACD-FF55186CC4C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507096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"/>
          <p:cNvSpPr/>
          <p:nvPr/>
        </p:nvSpPr>
        <p:spPr>
          <a:xfrm>
            <a:off x="68198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"/>
          <p:cNvSpPr/>
          <p:nvPr/>
        </p:nvSpPr>
        <p:spPr>
          <a:xfrm>
            <a:off x="157068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15696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7"/>
          <p:cNvSpPr/>
          <p:nvPr/>
        </p:nvSpPr>
        <p:spPr>
          <a:xfrm>
            <a:off x="156960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156960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9"/>
          <p:cNvSpPr/>
          <p:nvPr/>
        </p:nvSpPr>
        <p:spPr>
          <a:xfrm>
            <a:off x="156960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0"/>
          <p:cNvSpPr/>
          <p:nvPr/>
        </p:nvSpPr>
        <p:spPr>
          <a:xfrm>
            <a:off x="33206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1"/>
          <p:cNvSpPr/>
          <p:nvPr/>
        </p:nvSpPr>
        <p:spPr>
          <a:xfrm>
            <a:off x="33195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2"/>
          <p:cNvSpPr/>
          <p:nvPr/>
        </p:nvSpPr>
        <p:spPr>
          <a:xfrm>
            <a:off x="33195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3"/>
          <p:cNvSpPr/>
          <p:nvPr/>
        </p:nvSpPr>
        <p:spPr>
          <a:xfrm>
            <a:off x="33195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4"/>
          <p:cNvSpPr/>
          <p:nvPr/>
        </p:nvSpPr>
        <p:spPr>
          <a:xfrm>
            <a:off x="33206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5"/>
          <p:cNvSpPr/>
          <p:nvPr/>
        </p:nvSpPr>
        <p:spPr>
          <a:xfrm>
            <a:off x="1571760" y="1427760"/>
            <a:ext cx="17485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8" name="CustomShape 16"/>
          <p:cNvSpPr/>
          <p:nvPr/>
        </p:nvSpPr>
        <p:spPr>
          <a:xfrm>
            <a:off x="157176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9" name="CustomShape 17"/>
          <p:cNvSpPr/>
          <p:nvPr/>
        </p:nvSpPr>
        <p:spPr>
          <a:xfrm>
            <a:off x="215460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0" name="CustomShape 18"/>
          <p:cNvSpPr/>
          <p:nvPr/>
        </p:nvSpPr>
        <p:spPr>
          <a:xfrm>
            <a:off x="273744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1" name="CustomShape 19"/>
          <p:cNvSpPr/>
          <p:nvPr/>
        </p:nvSpPr>
        <p:spPr>
          <a:xfrm>
            <a:off x="3321720" y="1427760"/>
            <a:ext cx="17485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2" name="CustomShape 20"/>
          <p:cNvSpPr/>
          <p:nvPr/>
        </p:nvSpPr>
        <p:spPr>
          <a:xfrm>
            <a:off x="332172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3" name="CustomShape 21"/>
          <p:cNvSpPr/>
          <p:nvPr/>
        </p:nvSpPr>
        <p:spPr>
          <a:xfrm>
            <a:off x="390456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4" name="CustomShape 22"/>
          <p:cNvSpPr/>
          <p:nvPr/>
        </p:nvSpPr>
        <p:spPr>
          <a:xfrm>
            <a:off x="448740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5" name="CustomShape 23"/>
          <p:cNvSpPr/>
          <p:nvPr/>
        </p:nvSpPr>
        <p:spPr>
          <a:xfrm>
            <a:off x="507096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4"/>
          <p:cNvSpPr/>
          <p:nvPr/>
        </p:nvSpPr>
        <p:spPr>
          <a:xfrm>
            <a:off x="50709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5"/>
          <p:cNvSpPr/>
          <p:nvPr/>
        </p:nvSpPr>
        <p:spPr>
          <a:xfrm>
            <a:off x="50709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6"/>
          <p:cNvSpPr/>
          <p:nvPr/>
        </p:nvSpPr>
        <p:spPr>
          <a:xfrm>
            <a:off x="50709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7"/>
          <p:cNvSpPr/>
          <p:nvPr/>
        </p:nvSpPr>
        <p:spPr>
          <a:xfrm>
            <a:off x="5071680" y="1427760"/>
            <a:ext cx="17485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CustomShape 28"/>
          <p:cNvSpPr/>
          <p:nvPr/>
        </p:nvSpPr>
        <p:spPr>
          <a:xfrm>
            <a:off x="50716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1" name="CustomShape 29"/>
          <p:cNvSpPr/>
          <p:nvPr/>
        </p:nvSpPr>
        <p:spPr>
          <a:xfrm>
            <a:off x="56548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2" name="CustomShape 30"/>
          <p:cNvSpPr/>
          <p:nvPr/>
        </p:nvSpPr>
        <p:spPr>
          <a:xfrm>
            <a:off x="623772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3" name="CustomShape 31"/>
          <p:cNvSpPr/>
          <p:nvPr/>
        </p:nvSpPr>
        <p:spPr>
          <a:xfrm>
            <a:off x="68198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32"/>
          <p:cNvSpPr/>
          <p:nvPr/>
        </p:nvSpPr>
        <p:spPr>
          <a:xfrm>
            <a:off x="68202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3"/>
          <p:cNvSpPr/>
          <p:nvPr/>
        </p:nvSpPr>
        <p:spPr>
          <a:xfrm>
            <a:off x="681984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4"/>
          <p:cNvSpPr/>
          <p:nvPr/>
        </p:nvSpPr>
        <p:spPr>
          <a:xfrm>
            <a:off x="681984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5"/>
          <p:cNvSpPr/>
          <p:nvPr/>
        </p:nvSpPr>
        <p:spPr>
          <a:xfrm>
            <a:off x="6820920" y="1427760"/>
            <a:ext cx="17485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8" name="CustomShape 36"/>
          <p:cNvSpPr/>
          <p:nvPr/>
        </p:nvSpPr>
        <p:spPr>
          <a:xfrm>
            <a:off x="682092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9" name="CustomShape 37"/>
          <p:cNvSpPr/>
          <p:nvPr/>
        </p:nvSpPr>
        <p:spPr>
          <a:xfrm>
            <a:off x="74037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0" name="CustomShape 38"/>
          <p:cNvSpPr/>
          <p:nvPr/>
        </p:nvSpPr>
        <p:spPr>
          <a:xfrm>
            <a:off x="79869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1" name="CustomShape 39"/>
          <p:cNvSpPr/>
          <p:nvPr/>
        </p:nvSpPr>
        <p:spPr>
          <a:xfrm flipH="1" rot="5400000">
            <a:off x="4119120" y="2334960"/>
            <a:ext cx="145440" cy="173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40"/>
          <p:cNvSpPr/>
          <p:nvPr/>
        </p:nvSpPr>
        <p:spPr>
          <a:xfrm flipH="1" rot="5400000">
            <a:off x="3326760" y="313128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1"/>
          <p:cNvSpPr/>
          <p:nvPr/>
        </p:nvSpPr>
        <p:spPr>
          <a:xfrm flipH="1" rot="5400000">
            <a:off x="3552120" y="1299240"/>
            <a:ext cx="140400" cy="2873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42"/>
          <p:cNvSpPr/>
          <p:nvPr/>
        </p:nvSpPr>
        <p:spPr>
          <a:xfrm flipH="1" rot="5400000">
            <a:off x="2439720" y="2410560"/>
            <a:ext cx="141480" cy="65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3"/>
          <p:cNvSpPr/>
          <p:nvPr/>
        </p:nvSpPr>
        <p:spPr>
          <a:xfrm>
            <a:off x="580680" y="25048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6" name="CustomShape 44"/>
          <p:cNvSpPr/>
          <p:nvPr/>
        </p:nvSpPr>
        <p:spPr>
          <a:xfrm>
            <a:off x="580680" y="29674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7" name="CustomShape 45"/>
          <p:cNvSpPr/>
          <p:nvPr/>
        </p:nvSpPr>
        <p:spPr>
          <a:xfrm>
            <a:off x="580680" y="34297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8" name="CustomShape 46"/>
          <p:cNvSpPr/>
          <p:nvPr/>
        </p:nvSpPr>
        <p:spPr>
          <a:xfrm>
            <a:off x="580680" y="38923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9" name="CustomShape 47"/>
          <p:cNvSpPr/>
          <p:nvPr/>
        </p:nvSpPr>
        <p:spPr>
          <a:xfrm>
            <a:off x="580680" y="1427760"/>
            <a:ext cx="989280" cy="107748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50" name="CustomShape 48"/>
          <p:cNvSpPr/>
          <p:nvPr/>
        </p:nvSpPr>
        <p:spPr>
          <a:xfrm flipH="1" rot="5400000">
            <a:off x="2944800" y="1117080"/>
            <a:ext cx="141120" cy="23137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9"/>
          <p:cNvSpPr/>
          <p:nvPr/>
        </p:nvSpPr>
        <p:spPr>
          <a:xfrm flipH="1" rot="5400000">
            <a:off x="1974960" y="1947600"/>
            <a:ext cx="141480" cy="6523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50"/>
          <p:cNvSpPr/>
          <p:nvPr/>
        </p:nvSpPr>
        <p:spPr>
          <a:xfrm>
            <a:off x="2140920" y="2251080"/>
            <a:ext cx="43200" cy="45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1"/>
          <p:cNvSpPr/>
          <p:nvPr/>
        </p:nvSpPr>
        <p:spPr>
          <a:xfrm>
            <a:off x="2994840" y="2251080"/>
            <a:ext cx="43200" cy="45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2"/>
          <p:cNvSpPr/>
          <p:nvPr/>
        </p:nvSpPr>
        <p:spPr>
          <a:xfrm flipH="1" rot="5400000">
            <a:off x="6459120" y="2792880"/>
            <a:ext cx="137160" cy="173808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53"/>
          <p:cNvSpPr/>
          <p:nvPr/>
        </p:nvSpPr>
        <p:spPr>
          <a:xfrm flipH="1" rot="5400000">
            <a:off x="5657040" y="35928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4"/>
          <p:cNvSpPr/>
          <p:nvPr/>
        </p:nvSpPr>
        <p:spPr>
          <a:xfrm>
            <a:off x="8048880" y="4387320"/>
            <a:ext cx="51372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LOREM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57" name="CustomShape 55"/>
          <p:cNvSpPr/>
          <p:nvPr/>
        </p:nvSpPr>
        <p:spPr>
          <a:xfrm>
            <a:off x="8046720" y="4403160"/>
            <a:ext cx="64080" cy="572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56"/>
          <p:cNvSpPr/>
          <p:nvPr/>
        </p:nvSpPr>
        <p:spPr>
          <a:xfrm flipH="1" rot="5400000">
            <a:off x="7331400" y="2964960"/>
            <a:ext cx="141120" cy="231876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7"/>
          <p:cNvSpPr/>
          <p:nvPr/>
        </p:nvSpPr>
        <p:spPr>
          <a:xfrm flipH="1" rot="5400000">
            <a:off x="6241680" y="40554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And tables to compare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1" name="Table 2"/>
          <p:cNvGraphicFramePr/>
          <p:nvPr/>
        </p:nvGraphicFramePr>
        <p:xfrm>
          <a:off x="580680" y="1564560"/>
          <a:ext cx="6014160" cy="2977920"/>
        </p:xfrm>
        <a:graphic>
          <a:graphicData uri="http://schemas.openxmlformats.org/drawingml/2006/table">
            <a:tbl>
              <a:tblPr/>
              <a:tblGrid>
                <a:gridCol w="1503360"/>
                <a:gridCol w="1503360"/>
                <a:gridCol w="1503360"/>
                <a:gridCol w="1504080"/>
              </a:tblGrid>
              <a:tr h="744480">
                <a:tc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Yellow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Orange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030D39F-31C3-4350-8196-CA6CD6E840E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90760" y="1018800"/>
            <a:ext cx="7361280" cy="350640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 rotWithShape="0">
            <a:gsLst>
              <a:gs pos="0">
                <a:srgbClr val="a458ff"/>
              </a:gs>
              <a:gs pos="100000">
                <a:srgbClr val="3544ff">
                  <a:alpha val="0"/>
                </a:srgbClr>
              </a:gs>
            </a:gsLst>
            <a:lin ang="10800000"/>
          </a:gradFill>
          <a:ln>
            <a:noFill/>
          </a:ln>
          <a:effectLst>
            <a:outerShdw algn="bl" blurRad="200025" dir="5400000" dist="19080" rotWithShape="0">
              <a:schemeClr val="dk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" name="TextShape 2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1890360" y="1850040"/>
            <a:ext cx="63072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50060"/>
                </a:solidFill>
                <a:latin typeface="Muli Light"/>
                <a:ea typeface="Muli Light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0CA1317-BFB7-431B-AF5B-504C2ECC67E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67" name="TextShape 5"/>
          <p:cNvSpPr txBox="1"/>
          <p:nvPr/>
        </p:nvSpPr>
        <p:spPr>
          <a:xfrm>
            <a:off x="580680" y="4604400"/>
            <a:ext cx="8019000" cy="30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maps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8" name="Google Shape;244;p27" descr=""/>
          <p:cNvPicPr/>
          <p:nvPr/>
        </p:nvPicPr>
        <p:blipFill>
          <a:blip r:embed="rId2"/>
          <a:stretch/>
        </p:blipFill>
        <p:spPr>
          <a:xfrm>
            <a:off x="1148760" y="21236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69" name="Google Shape;245;p27" descr=""/>
          <p:cNvPicPr/>
          <p:nvPr/>
        </p:nvPicPr>
        <p:blipFill>
          <a:blip r:embed="rId3"/>
          <a:stretch/>
        </p:blipFill>
        <p:spPr>
          <a:xfrm>
            <a:off x="2634120" y="354600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0" name="Google Shape;246;p27" descr=""/>
          <p:cNvPicPr/>
          <p:nvPr/>
        </p:nvPicPr>
        <p:blipFill>
          <a:blip r:embed="rId4"/>
          <a:stretch/>
        </p:blipFill>
        <p:spPr>
          <a:xfrm>
            <a:off x="3582720" y="1920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1" name="Google Shape;247;p27" descr=""/>
          <p:cNvPicPr/>
          <p:nvPr/>
        </p:nvPicPr>
        <p:blipFill>
          <a:blip r:embed="rId5"/>
          <a:stretch/>
        </p:blipFill>
        <p:spPr>
          <a:xfrm>
            <a:off x="4291200" y="38318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2" name="Google Shape;248;p27" descr=""/>
          <p:cNvPicPr/>
          <p:nvPr/>
        </p:nvPicPr>
        <p:blipFill>
          <a:blip r:embed="rId6"/>
          <a:stretch/>
        </p:blipFill>
        <p:spPr>
          <a:xfrm>
            <a:off x="6187680" y="2325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3" name="Google Shape;249;p27" descr=""/>
          <p:cNvPicPr/>
          <p:nvPr/>
        </p:nvPicPr>
        <p:blipFill>
          <a:blip r:embed="rId7"/>
          <a:stretch/>
        </p:blipFill>
        <p:spPr>
          <a:xfrm>
            <a:off x="6744600" y="3896640"/>
            <a:ext cx="185400" cy="2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4914A9B-551E-4AB9-843B-09624AE8917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685800" y="419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685800" y="1258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685800" y="335304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100%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TextShape 4"/>
          <p:cNvSpPr txBox="1"/>
          <p:nvPr/>
        </p:nvSpPr>
        <p:spPr>
          <a:xfrm>
            <a:off x="685800" y="419256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1" name="TextShape 5"/>
          <p:cNvSpPr txBox="1"/>
          <p:nvPr/>
        </p:nvSpPr>
        <p:spPr>
          <a:xfrm>
            <a:off x="685800" y="1886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185,244 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TextShape 6"/>
          <p:cNvSpPr txBox="1"/>
          <p:nvPr/>
        </p:nvSpPr>
        <p:spPr>
          <a:xfrm>
            <a:off x="685800" y="2725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3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537B589-7F97-4AB9-82B7-D2A3FCF0102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Our process is easy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34B3141-C81E-4E60-9D1F-69C4519A3BF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86" name="Group 3"/>
          <p:cNvGrpSpPr/>
          <p:nvPr/>
        </p:nvGrpSpPr>
        <p:grpSpPr>
          <a:xfrm>
            <a:off x="5733360" y="2944440"/>
            <a:ext cx="2469240" cy="1384200"/>
            <a:chOff x="5733360" y="2944440"/>
            <a:chExt cx="2469240" cy="1384200"/>
          </a:xfrm>
        </p:grpSpPr>
        <p:sp>
          <p:nvSpPr>
            <p:cNvPr id="587" name="CustomShape 4"/>
            <p:cNvSpPr/>
            <p:nvPr/>
          </p:nvSpPr>
          <p:spPr>
            <a:xfrm>
              <a:off x="5733360" y="3658320"/>
              <a:ext cx="58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5"/>
            <p:cNvSpPr/>
            <p:nvPr/>
          </p:nvSpPr>
          <p:spPr>
            <a:xfrm>
              <a:off x="6335640" y="29444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89" name="CustomShape 6"/>
            <p:cNvSpPr/>
            <p:nvPr/>
          </p:nvSpPr>
          <p:spPr>
            <a:xfrm>
              <a:off x="6119280" y="355788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7"/>
            <p:cNvSpPr/>
            <p:nvPr/>
          </p:nvSpPr>
          <p:spPr>
            <a:xfrm>
              <a:off x="6094080" y="350172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3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591" name="Group 8"/>
          <p:cNvGrpSpPr/>
          <p:nvPr/>
        </p:nvGrpSpPr>
        <p:grpSpPr>
          <a:xfrm>
            <a:off x="331560" y="2172240"/>
            <a:ext cx="2994840" cy="1384200"/>
            <a:chOff x="331560" y="2172240"/>
            <a:chExt cx="2994840" cy="1384200"/>
          </a:xfrm>
        </p:grpSpPr>
        <p:sp>
          <p:nvSpPr>
            <p:cNvPr id="592" name="CustomShape 9"/>
            <p:cNvSpPr/>
            <p:nvPr/>
          </p:nvSpPr>
          <p:spPr>
            <a:xfrm>
              <a:off x="331560" y="21722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3" name="CustomShape 10"/>
            <p:cNvSpPr/>
            <p:nvPr/>
          </p:nvSpPr>
          <p:spPr>
            <a:xfrm rot="10800000">
              <a:off x="2283120" y="2863800"/>
              <a:ext cx="104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1"/>
            <p:cNvSpPr/>
            <p:nvPr/>
          </p:nvSpPr>
          <p:spPr>
            <a:xfrm>
              <a:off x="2218680" y="2759040"/>
              <a:ext cx="198360" cy="1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2"/>
            <p:cNvSpPr/>
            <p:nvPr/>
          </p:nvSpPr>
          <p:spPr>
            <a:xfrm>
              <a:off x="2193840" y="270180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2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596" name="Group 13"/>
          <p:cNvGrpSpPr/>
          <p:nvPr/>
        </p:nvGrpSpPr>
        <p:grpSpPr>
          <a:xfrm>
            <a:off x="4603320" y="1270800"/>
            <a:ext cx="3599280" cy="1384200"/>
            <a:chOff x="4603320" y="1270800"/>
            <a:chExt cx="3599280" cy="1384200"/>
          </a:xfrm>
        </p:grpSpPr>
        <p:sp>
          <p:nvSpPr>
            <p:cNvPr id="597" name="CustomShape 14"/>
            <p:cNvSpPr/>
            <p:nvPr/>
          </p:nvSpPr>
          <p:spPr>
            <a:xfrm>
              <a:off x="4603320" y="1974240"/>
              <a:ext cx="1714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5"/>
            <p:cNvSpPr/>
            <p:nvPr/>
          </p:nvSpPr>
          <p:spPr>
            <a:xfrm>
              <a:off x="6335640" y="127080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9" name="CustomShape 16"/>
            <p:cNvSpPr/>
            <p:nvPr/>
          </p:nvSpPr>
          <p:spPr>
            <a:xfrm>
              <a:off x="6122880" y="187416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7"/>
            <p:cNvSpPr/>
            <p:nvPr/>
          </p:nvSpPr>
          <p:spPr>
            <a:xfrm>
              <a:off x="6098040" y="181764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1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1" name="Group 18"/>
          <p:cNvGrpSpPr/>
          <p:nvPr/>
        </p:nvGrpSpPr>
        <p:grpSpPr>
          <a:xfrm>
            <a:off x="2509920" y="1479240"/>
            <a:ext cx="3513960" cy="3251520"/>
            <a:chOff x="2509920" y="1479240"/>
            <a:chExt cx="3513960" cy="3251520"/>
          </a:xfrm>
        </p:grpSpPr>
        <p:sp>
          <p:nvSpPr>
            <p:cNvPr id="602" name="CustomShape 19"/>
            <p:cNvSpPr/>
            <p:nvPr/>
          </p:nvSpPr>
          <p:spPr>
            <a:xfrm>
              <a:off x="2996280" y="2911320"/>
              <a:ext cx="2541600" cy="95004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20"/>
            <p:cNvSpPr/>
            <p:nvPr/>
          </p:nvSpPr>
          <p:spPr>
            <a:xfrm>
              <a:off x="250992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21"/>
            <p:cNvSpPr/>
            <p:nvPr/>
          </p:nvSpPr>
          <p:spPr>
            <a:xfrm flipH="1">
              <a:off x="426564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2"/>
            <p:cNvSpPr/>
            <p:nvPr/>
          </p:nvSpPr>
          <p:spPr>
            <a:xfrm>
              <a:off x="3487680" y="2327040"/>
              <a:ext cx="1565640" cy="58536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3"/>
            <p:cNvSpPr/>
            <p:nvPr/>
          </p:nvSpPr>
          <p:spPr>
            <a:xfrm>
              <a:off x="308196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24"/>
            <p:cNvSpPr/>
            <p:nvPr/>
          </p:nvSpPr>
          <p:spPr>
            <a:xfrm flipH="1">
              <a:off x="426708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25"/>
            <p:cNvSpPr/>
            <p:nvPr/>
          </p:nvSpPr>
          <p:spPr>
            <a:xfrm>
              <a:off x="35776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26"/>
            <p:cNvSpPr/>
            <p:nvPr/>
          </p:nvSpPr>
          <p:spPr>
            <a:xfrm flipH="1">
              <a:off x="42670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Let’s review some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5806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27802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Shape 4"/>
          <p:cNvSpPr txBox="1"/>
          <p:nvPr/>
        </p:nvSpPr>
        <p:spPr>
          <a:xfrm>
            <a:off x="498024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8D29988-FC45-4DD7-8783-29C66565892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15" name="TextShape 6"/>
          <p:cNvSpPr txBox="1"/>
          <p:nvPr/>
        </p:nvSpPr>
        <p:spPr>
          <a:xfrm>
            <a:off x="5806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7"/>
          <p:cNvSpPr txBox="1"/>
          <p:nvPr/>
        </p:nvSpPr>
        <p:spPr>
          <a:xfrm>
            <a:off x="27802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TextShape 8"/>
          <p:cNvSpPr txBox="1"/>
          <p:nvPr/>
        </p:nvSpPr>
        <p:spPr>
          <a:xfrm>
            <a:off x="498024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Standard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0680" y="1352520"/>
            <a:ext cx="801468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Numbers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Float point numbers {32, 64 bits}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integers {int8 , uint16 , uint32 , uint64 , int8 , int16 , int32 , and int64}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Strings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Rune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Bytes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Bool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F5EB0CF-2E35-4565-B2C6-04351A397FD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Mobile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31108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EBE7C42-96D1-443D-80E6-1BDC79160C1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21" name="Group 4"/>
          <p:cNvGrpSpPr/>
          <p:nvPr/>
        </p:nvGrpSpPr>
        <p:grpSpPr>
          <a:xfrm>
            <a:off x="5252040" y="373680"/>
            <a:ext cx="2119320" cy="4395960"/>
            <a:chOff x="5252040" y="373680"/>
            <a:chExt cx="2119320" cy="4395960"/>
          </a:xfrm>
        </p:grpSpPr>
        <p:sp>
          <p:nvSpPr>
            <p:cNvPr id="622" name="CustomShape 5"/>
            <p:cNvSpPr/>
            <p:nvPr/>
          </p:nvSpPr>
          <p:spPr>
            <a:xfrm>
              <a:off x="525204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6"/>
            <p:cNvSpPr/>
            <p:nvPr/>
          </p:nvSpPr>
          <p:spPr>
            <a:xfrm>
              <a:off x="609948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7"/>
            <p:cNvSpPr/>
            <p:nvPr/>
          </p:nvSpPr>
          <p:spPr>
            <a:xfrm>
              <a:off x="563868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8"/>
            <p:cNvSpPr/>
            <p:nvPr/>
          </p:nvSpPr>
          <p:spPr>
            <a:xfrm>
              <a:off x="610740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500832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569DB00-0B96-47B2-BF57-4CF205610AE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28" name="Group 3"/>
          <p:cNvGrpSpPr/>
          <p:nvPr/>
        </p:nvGrpSpPr>
        <p:grpSpPr>
          <a:xfrm>
            <a:off x="4943520" y="465840"/>
            <a:ext cx="2736000" cy="4222080"/>
            <a:chOff x="4943520" y="465840"/>
            <a:chExt cx="2736000" cy="4222080"/>
          </a:xfrm>
        </p:grpSpPr>
        <p:sp>
          <p:nvSpPr>
            <p:cNvPr id="629" name="CustomShape 4"/>
            <p:cNvSpPr/>
            <p:nvPr/>
          </p:nvSpPr>
          <p:spPr>
            <a:xfrm>
              <a:off x="494352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5"/>
            <p:cNvSpPr/>
            <p:nvPr/>
          </p:nvSpPr>
          <p:spPr>
            <a:xfrm>
              <a:off x="619992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"/>
            <p:cNvSpPr/>
            <p:nvPr/>
          </p:nvSpPr>
          <p:spPr>
            <a:xfrm>
              <a:off x="618336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7"/>
            <p:cNvSpPr/>
            <p:nvPr/>
          </p:nvSpPr>
          <p:spPr>
            <a:xfrm>
              <a:off x="627228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Tablet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F4B2F52-E623-4D7F-8C13-D2801EF8F22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4309920" y="1222200"/>
            <a:ext cx="400284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636" name="Group 3"/>
          <p:cNvGrpSpPr/>
          <p:nvPr/>
        </p:nvGrpSpPr>
        <p:grpSpPr>
          <a:xfrm>
            <a:off x="3737880" y="1063800"/>
            <a:ext cx="5146920" cy="3015360"/>
            <a:chOff x="3737880" y="1063800"/>
            <a:chExt cx="5146920" cy="3015360"/>
          </a:xfrm>
        </p:grpSpPr>
        <p:sp>
          <p:nvSpPr>
            <p:cNvPr id="637" name="CustomShape 4"/>
            <p:cNvSpPr/>
            <p:nvPr/>
          </p:nvSpPr>
          <p:spPr>
            <a:xfrm>
              <a:off x="4158720" y="1063800"/>
              <a:ext cx="4303440" cy="288036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5"/>
            <p:cNvSpPr/>
            <p:nvPr/>
          </p:nvSpPr>
          <p:spPr>
            <a:xfrm>
              <a:off x="3737880" y="4000320"/>
              <a:ext cx="5146920" cy="7884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6"/>
            <p:cNvSpPr/>
            <p:nvPr/>
          </p:nvSpPr>
          <p:spPr>
            <a:xfrm>
              <a:off x="3737880" y="3936600"/>
              <a:ext cx="5146200" cy="6300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"/>
            <p:cNvSpPr/>
            <p:nvPr/>
          </p:nvSpPr>
          <p:spPr>
            <a:xfrm>
              <a:off x="5929920" y="3936600"/>
              <a:ext cx="753480" cy="3924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1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Desktop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48B9EF8-56FC-4276-AD7F-D4A83192380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Thanks!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Any questions?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@username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user@mail.me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5" name="Google Shape;353;p35" descr=""/>
          <p:cNvPicPr/>
          <p:nvPr/>
        </p:nvPicPr>
        <p:blipFill>
          <a:blip r:embed="rId1"/>
          <a:stretch/>
        </p:blipFill>
        <p:spPr>
          <a:xfrm>
            <a:off x="3925080" y="2680920"/>
            <a:ext cx="3170880" cy="1889280"/>
          </a:xfrm>
          <a:prstGeom prst="rect">
            <a:avLst/>
          </a:prstGeom>
          <a:ln>
            <a:noFill/>
          </a:ln>
        </p:spPr>
      </p:pic>
      <p:pic>
        <p:nvPicPr>
          <p:cNvPr id="646" name="Google Shape;354;p35" descr=""/>
          <p:cNvPicPr/>
          <p:nvPr/>
        </p:nvPicPr>
        <p:blipFill>
          <a:blip r:embed="rId2"/>
          <a:stretch/>
        </p:blipFill>
        <p:spPr>
          <a:xfrm>
            <a:off x="5159880" y="1914840"/>
            <a:ext cx="548280" cy="1597320"/>
          </a:xfrm>
          <a:prstGeom prst="rect">
            <a:avLst/>
          </a:prstGeom>
          <a:ln>
            <a:noFill/>
          </a:ln>
        </p:spPr>
      </p:pic>
      <p:pic>
        <p:nvPicPr>
          <p:cNvPr id="647" name="Google Shape;355;p35" descr=""/>
          <p:cNvPicPr/>
          <p:nvPr/>
        </p:nvPicPr>
        <p:blipFill>
          <a:blip r:embed="rId3"/>
          <a:stretch/>
        </p:blipFill>
        <p:spPr>
          <a:xfrm>
            <a:off x="4946760" y="581760"/>
            <a:ext cx="1279440" cy="14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Credits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Presentation template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Photographs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0F7512A-FD41-4424-A159-D803AE80311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Presentation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TextShape 2"/>
          <p:cNvSpPr txBox="1"/>
          <p:nvPr/>
        </p:nvSpPr>
        <p:spPr>
          <a:xfrm>
            <a:off x="580680" y="1200240"/>
            <a:ext cx="6014160" cy="266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This presentation uses the following typographies: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Titles: Lexend Deca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Body copy: Muli light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Download for free 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https://www.lexend.com/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https://www.fontsquirrel.com/fonts/muli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580680" y="4171680"/>
            <a:ext cx="60141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ffff"/>
                </a:solidFill>
                <a:latin typeface="Muli Light"/>
                <a:ea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54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C5666DD-46C6-4466-92C0-2A02D45A325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Extra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1F799AF-D666-4A94-8F39-7C65C53B0FE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657" name="Google Shape;377;p38" descr=""/>
          <p:cNvPicPr/>
          <p:nvPr/>
        </p:nvPicPr>
        <p:blipFill>
          <a:blip r:embed="rId1"/>
          <a:stretch/>
        </p:blipFill>
        <p:spPr>
          <a:xfrm>
            <a:off x="580680" y="1275480"/>
            <a:ext cx="1842480" cy="1097640"/>
          </a:xfrm>
          <a:prstGeom prst="rect">
            <a:avLst/>
          </a:prstGeom>
          <a:ln>
            <a:noFill/>
          </a:ln>
        </p:spPr>
      </p:pic>
      <p:pic>
        <p:nvPicPr>
          <p:cNvPr id="658" name="Google Shape;378;p38" descr=""/>
          <p:cNvPicPr/>
          <p:nvPr/>
        </p:nvPicPr>
        <p:blipFill>
          <a:blip r:embed="rId2"/>
          <a:stretch/>
        </p:blipFill>
        <p:spPr>
          <a:xfrm>
            <a:off x="6040080" y="873000"/>
            <a:ext cx="1216800" cy="1386720"/>
          </a:xfrm>
          <a:prstGeom prst="rect">
            <a:avLst/>
          </a:prstGeom>
          <a:ln>
            <a:noFill/>
          </a:ln>
        </p:spPr>
      </p:pic>
      <p:pic>
        <p:nvPicPr>
          <p:cNvPr id="659" name="Google Shape;379;p38" descr=""/>
          <p:cNvPicPr/>
          <p:nvPr/>
        </p:nvPicPr>
        <p:blipFill>
          <a:blip r:embed="rId3"/>
          <a:stretch/>
        </p:blipFill>
        <p:spPr>
          <a:xfrm>
            <a:off x="7519320" y="1157400"/>
            <a:ext cx="1099440" cy="1102320"/>
          </a:xfrm>
          <a:prstGeom prst="rect">
            <a:avLst/>
          </a:prstGeom>
          <a:ln>
            <a:noFill/>
          </a:ln>
        </p:spPr>
      </p:pic>
      <p:pic>
        <p:nvPicPr>
          <p:cNvPr id="660" name="Google Shape;380;p38" descr=""/>
          <p:cNvPicPr/>
          <p:nvPr/>
        </p:nvPicPr>
        <p:blipFill>
          <a:blip r:embed="rId4"/>
          <a:stretch/>
        </p:blipFill>
        <p:spPr>
          <a:xfrm>
            <a:off x="5214600" y="3853800"/>
            <a:ext cx="282240" cy="822600"/>
          </a:xfrm>
          <a:prstGeom prst="rect">
            <a:avLst/>
          </a:prstGeom>
          <a:ln>
            <a:noFill/>
          </a:ln>
        </p:spPr>
      </p:pic>
      <p:pic>
        <p:nvPicPr>
          <p:cNvPr id="661" name="Google Shape;381;p38" descr=""/>
          <p:cNvPicPr/>
          <p:nvPr/>
        </p:nvPicPr>
        <p:blipFill>
          <a:blip r:embed="rId5"/>
          <a:stretch/>
        </p:blipFill>
        <p:spPr>
          <a:xfrm>
            <a:off x="1917000" y="2651400"/>
            <a:ext cx="1717200" cy="897120"/>
          </a:xfrm>
          <a:prstGeom prst="rect">
            <a:avLst/>
          </a:prstGeom>
          <a:ln>
            <a:noFill/>
          </a:ln>
        </p:spPr>
      </p:pic>
      <p:pic>
        <p:nvPicPr>
          <p:cNvPr id="662" name="Google Shape;382;p38" descr=""/>
          <p:cNvPicPr/>
          <p:nvPr/>
        </p:nvPicPr>
        <p:blipFill>
          <a:blip r:embed="rId6"/>
          <a:stretch/>
        </p:blipFill>
        <p:spPr>
          <a:xfrm>
            <a:off x="2685240" y="1301040"/>
            <a:ext cx="1520280" cy="911160"/>
          </a:xfrm>
          <a:prstGeom prst="rect">
            <a:avLst/>
          </a:prstGeom>
          <a:ln>
            <a:noFill/>
          </a:ln>
        </p:spPr>
      </p:pic>
      <p:pic>
        <p:nvPicPr>
          <p:cNvPr id="663" name="Google Shape;383;p38" descr=""/>
          <p:cNvPicPr/>
          <p:nvPr/>
        </p:nvPicPr>
        <p:blipFill>
          <a:blip r:embed="rId7"/>
          <a:stretch/>
        </p:blipFill>
        <p:spPr>
          <a:xfrm>
            <a:off x="5082120" y="2756520"/>
            <a:ext cx="492840" cy="686520"/>
          </a:xfrm>
          <a:prstGeom prst="rect">
            <a:avLst/>
          </a:prstGeom>
          <a:ln>
            <a:noFill/>
          </a:ln>
        </p:spPr>
      </p:pic>
      <p:pic>
        <p:nvPicPr>
          <p:cNvPr id="664" name="Google Shape;384;p38" descr=""/>
          <p:cNvPicPr/>
          <p:nvPr/>
        </p:nvPicPr>
        <p:blipFill>
          <a:blip r:embed="rId8"/>
          <a:stretch/>
        </p:blipFill>
        <p:spPr>
          <a:xfrm>
            <a:off x="4467960" y="1328040"/>
            <a:ext cx="1309680" cy="857160"/>
          </a:xfrm>
          <a:prstGeom prst="rect">
            <a:avLst/>
          </a:prstGeom>
          <a:ln>
            <a:noFill/>
          </a:ln>
        </p:spPr>
      </p:pic>
      <p:pic>
        <p:nvPicPr>
          <p:cNvPr id="665" name="Google Shape;385;p38" descr=""/>
          <p:cNvPicPr/>
          <p:nvPr/>
        </p:nvPicPr>
        <p:blipFill>
          <a:blip r:embed="rId9"/>
          <a:stretch/>
        </p:blipFill>
        <p:spPr>
          <a:xfrm>
            <a:off x="4021920" y="2712240"/>
            <a:ext cx="672840" cy="775440"/>
          </a:xfrm>
          <a:prstGeom prst="rect">
            <a:avLst/>
          </a:prstGeom>
          <a:ln>
            <a:noFill/>
          </a:ln>
        </p:spPr>
      </p:pic>
      <p:pic>
        <p:nvPicPr>
          <p:cNvPr id="666" name="Google Shape;386;p38" descr=""/>
          <p:cNvPicPr/>
          <p:nvPr/>
        </p:nvPicPr>
        <p:blipFill>
          <a:blip r:embed="rId10"/>
          <a:stretch/>
        </p:blipFill>
        <p:spPr>
          <a:xfrm>
            <a:off x="5962320" y="253908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667" name="Google Shape;387;p38" descr=""/>
          <p:cNvPicPr/>
          <p:nvPr/>
        </p:nvPicPr>
        <p:blipFill>
          <a:blip r:embed="rId11"/>
          <a:stretch/>
        </p:blipFill>
        <p:spPr>
          <a:xfrm>
            <a:off x="661680" y="3809520"/>
            <a:ext cx="830880" cy="911160"/>
          </a:xfrm>
          <a:prstGeom prst="rect">
            <a:avLst/>
          </a:prstGeom>
          <a:ln>
            <a:noFill/>
          </a:ln>
        </p:spPr>
      </p:pic>
      <p:pic>
        <p:nvPicPr>
          <p:cNvPr id="668" name="Google Shape;388;p38" descr=""/>
          <p:cNvPicPr/>
          <p:nvPr/>
        </p:nvPicPr>
        <p:blipFill>
          <a:blip r:embed="rId12"/>
          <a:stretch/>
        </p:blipFill>
        <p:spPr>
          <a:xfrm>
            <a:off x="1824840" y="3809520"/>
            <a:ext cx="836280" cy="911160"/>
          </a:xfrm>
          <a:prstGeom prst="rect">
            <a:avLst/>
          </a:prstGeom>
          <a:ln>
            <a:noFill/>
          </a:ln>
        </p:spPr>
      </p:pic>
      <p:pic>
        <p:nvPicPr>
          <p:cNvPr id="669" name="Google Shape;389;p38" descr=""/>
          <p:cNvPicPr/>
          <p:nvPr/>
        </p:nvPicPr>
        <p:blipFill>
          <a:blip r:embed="rId13"/>
          <a:stretch/>
        </p:blipFill>
        <p:spPr>
          <a:xfrm>
            <a:off x="41040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0" name="Google Shape;390;p38" descr=""/>
          <p:cNvPicPr/>
          <p:nvPr/>
        </p:nvPicPr>
        <p:blipFill>
          <a:blip r:embed="rId14"/>
          <a:stretch/>
        </p:blipFill>
        <p:spPr>
          <a:xfrm>
            <a:off x="29934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1" name="Google Shape;391;p38" descr=""/>
          <p:cNvPicPr/>
          <p:nvPr/>
        </p:nvPicPr>
        <p:blipFill>
          <a:blip r:embed="rId15"/>
          <a:stretch/>
        </p:blipFill>
        <p:spPr>
          <a:xfrm>
            <a:off x="6131520" y="4046400"/>
            <a:ext cx="681120" cy="437400"/>
          </a:xfrm>
          <a:prstGeom prst="rect">
            <a:avLst/>
          </a:prstGeom>
          <a:ln>
            <a:noFill/>
          </a:ln>
        </p:spPr>
      </p:pic>
      <p:pic>
        <p:nvPicPr>
          <p:cNvPr id="672" name="Google Shape;392;p38" descr=""/>
          <p:cNvPicPr/>
          <p:nvPr/>
        </p:nvPicPr>
        <p:blipFill>
          <a:blip r:embed="rId16"/>
          <a:stretch/>
        </p:blipFill>
        <p:spPr>
          <a:xfrm>
            <a:off x="624240" y="2708280"/>
            <a:ext cx="905400" cy="7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SlidesCarnival icons are editable shapes. 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This means that you can: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Resize them without losing quality.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fill color and opacity.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line color, width and style.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Isn’t that nice? :)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Examples:</a:t>
            </a:r>
            <a:br/>
            <a:br/>
            <a:br/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4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675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1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682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4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685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7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9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690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3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694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8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9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700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0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721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3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724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7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728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732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6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0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741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3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744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6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747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9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750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753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7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758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761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4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5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766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769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4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775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7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778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784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790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4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7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798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801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3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804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6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7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808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0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811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6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817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9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1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822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825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7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8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829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1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832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5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7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838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0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841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846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9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850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853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857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2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863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5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866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1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2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873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5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876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0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1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882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5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886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9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2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893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6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7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898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1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2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903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8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909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2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913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917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923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8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929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1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932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8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9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940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5" name="Group 273"/>
          <p:cNvGrpSpPr/>
          <p:nvPr/>
        </p:nvGrpSpPr>
        <p:grpSpPr>
          <a:xfrm>
            <a:off x="6268320" y="2106360"/>
            <a:ext cx="432360" cy="420840"/>
            <a:chOff x="6268320" y="2106360"/>
            <a:chExt cx="432360" cy="420840"/>
          </a:xfrm>
        </p:grpSpPr>
        <p:sp>
          <p:nvSpPr>
            <p:cNvPr id="946" name="CustomShape 274"/>
            <p:cNvSpPr/>
            <p:nvPr/>
          </p:nvSpPr>
          <p:spPr>
            <a:xfrm>
              <a:off x="6268320" y="21063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275"/>
            <p:cNvSpPr/>
            <p:nvPr/>
          </p:nvSpPr>
          <p:spPr>
            <a:xfrm>
              <a:off x="6343920" y="21762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8" name="CustomShape 276"/>
          <p:cNvSpPr/>
          <p:nvPr/>
        </p:nvSpPr>
        <p:spPr>
          <a:xfrm>
            <a:off x="6462000" y="23421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9" name="Group 277"/>
          <p:cNvGrpSpPr/>
          <p:nvPr/>
        </p:nvGrpSpPr>
        <p:grpSpPr>
          <a:xfrm>
            <a:off x="7153200" y="2085480"/>
            <a:ext cx="432360" cy="420840"/>
            <a:chOff x="7153200" y="2085480"/>
            <a:chExt cx="432360" cy="420840"/>
          </a:xfrm>
        </p:grpSpPr>
        <p:sp>
          <p:nvSpPr>
            <p:cNvPr id="950" name="CustomShape 278"/>
            <p:cNvSpPr/>
            <p:nvPr/>
          </p:nvSpPr>
          <p:spPr>
            <a:xfrm>
              <a:off x="7153200" y="20854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79"/>
            <p:cNvSpPr/>
            <p:nvPr/>
          </p:nvSpPr>
          <p:spPr>
            <a:xfrm>
              <a:off x="7228800" y="21553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2" name="CustomShape 280"/>
          <p:cNvSpPr/>
          <p:nvPr/>
        </p:nvSpPr>
        <p:spPr>
          <a:xfrm>
            <a:off x="7347240" y="23216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3" name="Group 281"/>
          <p:cNvGrpSpPr/>
          <p:nvPr/>
        </p:nvGrpSpPr>
        <p:grpSpPr>
          <a:xfrm>
            <a:off x="6268680" y="2834640"/>
            <a:ext cx="1075680" cy="1047600"/>
            <a:chOff x="6268680" y="2834640"/>
            <a:chExt cx="1075680" cy="1047600"/>
          </a:xfrm>
        </p:grpSpPr>
        <p:sp>
          <p:nvSpPr>
            <p:cNvPr id="954" name="CustomShape 282"/>
            <p:cNvSpPr/>
            <p:nvPr/>
          </p:nvSpPr>
          <p:spPr>
            <a:xfrm>
              <a:off x="6268680" y="28346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83"/>
            <p:cNvSpPr/>
            <p:nvPr/>
          </p:nvSpPr>
          <p:spPr>
            <a:xfrm>
              <a:off x="6456240" y="30085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6" name="CustomShape 284"/>
          <p:cNvSpPr/>
          <p:nvPr/>
        </p:nvSpPr>
        <p:spPr>
          <a:xfrm>
            <a:off x="6750720" y="34218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chemeClr val="accent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TextShape 28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3A4DDF3-95C9-4ECA-821A-08BBFE24B23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58" name="TextShape 286"/>
          <p:cNvSpPr txBox="1"/>
          <p:nvPr/>
        </p:nvSpPr>
        <p:spPr>
          <a:xfrm>
            <a:off x="6248520" y="4223520"/>
            <a:ext cx="2437920" cy="5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icons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960480" y="2374200"/>
            <a:ext cx="73270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Muli Light"/>
                <a:ea typeface="Muli Light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8013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1c232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6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306458A-8636-4746-B00D-17AEFF45850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62" name="TextShape 4"/>
          <p:cNvSpPr txBox="1"/>
          <p:nvPr/>
        </p:nvSpPr>
        <p:spPr>
          <a:xfrm>
            <a:off x="2429280" y="780120"/>
            <a:ext cx="605088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also use any emoji as an icon!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And of course it resizes without losing quality.</a:t>
            </a:r>
            <a:br/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How? Follow Google instructions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https://twitter.com/googledocs/status/730087240156643328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695;p41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964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65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966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967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68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9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970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1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2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973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4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5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976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7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78" name="TextShape 1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D92696F-F176-4C9B-AF3E-5D13CE5A6F6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Hello!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I am Jayden Smith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I am here because I love to give presentations.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 @username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30125" r="0" b="41225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A50F0C5-AC04-4A1D-978F-76074DEA707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343880" y="866520"/>
            <a:ext cx="4185360" cy="36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Quotations are commonly printed as a means of inspiration and to invoke philosophical thoughts from the reader.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9250B1E-B707-4903-A034-289DD7ED303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85800" y="1659600"/>
            <a:ext cx="42634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1.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Transition headline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685800" y="2916360"/>
            <a:ext cx="4263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Let’s start with the first set of slides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0" name="Google Shape;96;p17" descr=""/>
          <p:cNvPicPr/>
          <p:nvPr/>
        </p:nvPicPr>
        <p:blipFill>
          <a:blip r:embed="rId1"/>
          <a:stretch/>
        </p:blipFill>
        <p:spPr>
          <a:xfrm>
            <a:off x="5722560" y="2045160"/>
            <a:ext cx="2219040" cy="1159560"/>
          </a:xfrm>
          <a:prstGeom prst="rect">
            <a:avLst/>
          </a:prstGeom>
          <a:ln>
            <a:noFill/>
          </a:ln>
        </p:spPr>
      </p:pic>
      <p:pic>
        <p:nvPicPr>
          <p:cNvPr id="461" name="Google Shape;97;p17" descr=""/>
          <p:cNvPicPr/>
          <p:nvPr/>
        </p:nvPicPr>
        <p:blipFill>
          <a:blip r:embed="rId2"/>
          <a:stretch/>
        </p:blipFill>
        <p:spPr>
          <a:xfrm>
            <a:off x="5790600" y="2449080"/>
            <a:ext cx="145080" cy="422640"/>
          </a:xfrm>
          <a:prstGeom prst="rect">
            <a:avLst/>
          </a:prstGeom>
          <a:ln>
            <a:noFill/>
          </a:ln>
        </p:spPr>
      </p:pic>
      <p:pic>
        <p:nvPicPr>
          <p:cNvPr id="462" name="Google Shape;98;p17" descr=""/>
          <p:cNvPicPr/>
          <p:nvPr/>
        </p:nvPicPr>
        <p:blipFill>
          <a:blip r:embed="rId3"/>
          <a:stretch/>
        </p:blipFill>
        <p:spPr>
          <a:xfrm>
            <a:off x="6336720" y="1237680"/>
            <a:ext cx="10324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This is a slide title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Here you have a list of items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some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But remember not to overload your slides with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Your audience will listen to you or read the content, but won’t do both.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5E06947-1A9A-4B4B-ABAC-CE5A45C8E86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110;p19" descr=""/>
          <p:cNvPicPr/>
          <p:nvPr/>
        </p:nvPicPr>
        <p:blipFill>
          <a:blip r:embed="rId1"/>
          <a:stretch/>
        </p:blipFill>
        <p:spPr>
          <a:xfrm>
            <a:off x="5210280" y="2211120"/>
            <a:ext cx="2017080" cy="1208880"/>
          </a:xfrm>
          <a:prstGeom prst="rect">
            <a:avLst/>
          </a:prstGeom>
          <a:ln>
            <a:noFill/>
          </a:ln>
        </p:spPr>
      </p:pic>
      <p:sp>
        <p:nvSpPr>
          <p:cNvPr id="467" name="TextShape 1"/>
          <p:cNvSpPr txBox="1"/>
          <p:nvPr/>
        </p:nvSpPr>
        <p:spPr>
          <a:xfrm>
            <a:off x="685800" y="1032840"/>
            <a:ext cx="3332520" cy="198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exend Deca"/>
                <a:ea typeface="Lexend Deca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685800" y="3013200"/>
            <a:ext cx="3332520" cy="109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Bring the attention of your audience over a key concept using icons or illustrations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E0286B0-BE89-457B-A203-44D42689DC0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70" name="Google Shape;114;p19" descr=""/>
          <p:cNvPicPr/>
          <p:nvPr/>
        </p:nvPicPr>
        <p:blipFill>
          <a:blip r:embed="rId2"/>
          <a:stretch/>
        </p:blipFill>
        <p:spPr>
          <a:xfrm>
            <a:off x="4386960" y="143460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71" name="Google Shape;115;p19" descr=""/>
          <p:cNvPicPr/>
          <p:nvPr/>
        </p:nvPicPr>
        <p:blipFill>
          <a:blip r:embed="rId3"/>
          <a:stretch/>
        </p:blipFill>
        <p:spPr>
          <a:xfrm>
            <a:off x="4569840" y="155628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72" name="Google Shape;116;p19" descr=""/>
          <p:cNvPicPr/>
          <p:nvPr/>
        </p:nvPicPr>
        <p:blipFill>
          <a:blip r:embed="rId4"/>
          <a:stretch/>
        </p:blipFill>
        <p:spPr>
          <a:xfrm>
            <a:off x="5654160" y="21700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73" name="Google Shape;117;p19" descr=""/>
          <p:cNvPicPr/>
          <p:nvPr/>
        </p:nvPicPr>
        <p:blipFill>
          <a:blip r:embed="rId5"/>
          <a:stretch/>
        </p:blipFill>
        <p:spPr>
          <a:xfrm>
            <a:off x="5654160" y="17776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74" name="Google Shape;118;p19" descr=""/>
          <p:cNvPicPr/>
          <p:nvPr/>
        </p:nvPicPr>
        <p:blipFill>
          <a:blip r:embed="rId6"/>
          <a:stretch/>
        </p:blipFill>
        <p:spPr>
          <a:xfrm>
            <a:off x="5586840" y="756360"/>
            <a:ext cx="1245240" cy="799560"/>
          </a:xfrm>
          <a:prstGeom prst="rect">
            <a:avLst/>
          </a:prstGeom>
          <a:ln>
            <a:noFill/>
          </a:ln>
        </p:spPr>
      </p:pic>
      <p:pic>
        <p:nvPicPr>
          <p:cNvPr id="475" name="Google Shape;119;p19" descr=""/>
          <p:cNvPicPr/>
          <p:nvPr/>
        </p:nvPicPr>
        <p:blipFill>
          <a:blip r:embed="rId7"/>
          <a:stretch/>
        </p:blipFill>
        <p:spPr>
          <a:xfrm>
            <a:off x="7380360" y="1666800"/>
            <a:ext cx="848160" cy="554760"/>
          </a:xfrm>
          <a:prstGeom prst="rect">
            <a:avLst/>
          </a:prstGeom>
          <a:ln>
            <a:noFill/>
          </a:ln>
        </p:spPr>
      </p:pic>
      <p:sp>
        <p:nvSpPr>
          <p:cNvPr id="476" name="CustomShape 4"/>
          <p:cNvSpPr/>
          <p:nvPr/>
        </p:nvSpPr>
        <p:spPr>
          <a:xfrm>
            <a:off x="6958800" y="3257280"/>
            <a:ext cx="663840" cy="3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"/>
          <p:cNvSpPr/>
          <p:nvPr/>
        </p:nvSpPr>
        <p:spPr>
          <a:xfrm>
            <a:off x="4910400" y="203508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8" name="Google Shape;122;p19" descr=""/>
          <p:cNvPicPr/>
          <p:nvPr/>
        </p:nvPicPr>
        <p:blipFill>
          <a:blip r:embed="rId8"/>
          <a:stretch/>
        </p:blipFill>
        <p:spPr>
          <a:xfrm>
            <a:off x="7702920" y="1370880"/>
            <a:ext cx="190440" cy="554760"/>
          </a:xfrm>
          <a:prstGeom prst="rect">
            <a:avLst/>
          </a:prstGeom>
          <a:ln>
            <a:noFill/>
          </a:ln>
        </p:spPr>
      </p:pic>
      <p:sp>
        <p:nvSpPr>
          <p:cNvPr id="479" name="CustomShape 6"/>
          <p:cNvSpPr/>
          <p:nvPr/>
        </p:nvSpPr>
        <p:spPr>
          <a:xfrm flipH="1">
            <a:off x="4636800" y="3180960"/>
            <a:ext cx="936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7"/>
          <p:cNvSpPr/>
          <p:nvPr/>
        </p:nvSpPr>
        <p:spPr>
          <a:xfrm flipH="1">
            <a:off x="6910200" y="211140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1" name="Google Shape;125;p19" descr=""/>
          <p:cNvPicPr/>
          <p:nvPr/>
        </p:nvPicPr>
        <p:blipFill>
          <a:blip r:embed="rId9"/>
          <a:stretch/>
        </p:blipFill>
        <p:spPr>
          <a:xfrm>
            <a:off x="4422960" y="273312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482" name="Google Shape;126;p19" descr=""/>
          <p:cNvPicPr/>
          <p:nvPr/>
        </p:nvPicPr>
        <p:blipFill>
          <a:blip r:embed="rId10"/>
          <a:stretch/>
        </p:blipFill>
        <p:spPr>
          <a:xfrm>
            <a:off x="7660800" y="3287880"/>
            <a:ext cx="429840" cy="598680"/>
          </a:xfrm>
          <a:prstGeom prst="rect">
            <a:avLst/>
          </a:prstGeom>
          <a:ln>
            <a:noFill/>
          </a:ln>
        </p:spPr>
      </p:pic>
      <p:pic>
        <p:nvPicPr>
          <p:cNvPr id="483" name="Google Shape;127;p19" descr=""/>
          <p:cNvPicPr/>
          <p:nvPr/>
        </p:nvPicPr>
        <p:blipFill>
          <a:blip r:embed="rId11"/>
          <a:stretch/>
        </p:blipFill>
        <p:spPr>
          <a:xfrm>
            <a:off x="8034120" y="3448440"/>
            <a:ext cx="429840" cy="598680"/>
          </a:xfrm>
          <a:prstGeom prst="rect">
            <a:avLst/>
          </a:prstGeom>
          <a:ln>
            <a:noFill/>
          </a:ln>
        </p:spPr>
      </p:pic>
      <p:sp>
        <p:nvSpPr>
          <p:cNvPr id="484" name="CustomShape 8"/>
          <p:cNvSpPr/>
          <p:nvPr/>
        </p:nvSpPr>
        <p:spPr>
          <a:xfrm>
            <a:off x="6114240" y="1645200"/>
            <a:ext cx="190440" cy="47628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580680" y="1352520"/>
            <a:ext cx="284076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White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milk and fresh snow, the color produced by the combination of all the colors of the visible spectrum.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You can also split your content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3754080" y="1352520"/>
            <a:ext cx="284076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Black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coal, ebony, and of outer space. It is the darkest color, the result of the absence of or complete absorption of light.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E0FCC9C-0AF3-4828-8DFB-DC9EB9A85C7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In two or three columns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5806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27802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4"/>
          <p:cNvSpPr txBox="1"/>
          <p:nvPr/>
        </p:nvSpPr>
        <p:spPr>
          <a:xfrm>
            <a:off x="498024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C5BEF18-2B2C-4EE7-A888-F94A2685282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2019-11-07T23:54:59Z</dcterms:modified>
  <cp:revision>3</cp:revision>
  <dc:subject/>
  <dc:title/>
</cp:coreProperties>
</file>