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67" r:id="rId7"/>
    <p:sldId id="269" r:id="rId8"/>
    <p:sldId id="270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500"/>
    <a:srgbClr val="394404"/>
    <a:srgbClr val="5F6F0F"/>
    <a:srgbClr val="718412"/>
    <a:srgbClr val="65741A"/>
    <a:srgbClr val="70811D"/>
    <a:srgbClr val="7B8D1F"/>
    <a:srgbClr val="839721"/>
    <a:srgbClr val="95AB25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113" d="100"/>
          <a:sy n="113" d="100"/>
        </p:scale>
        <p:origin x="336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of Things (IoT): Connecting the World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74812" y="3124200"/>
            <a:ext cx="6145635" cy="175260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Smart Devices are Changing Our Lives.  </a:t>
            </a:r>
          </a:p>
          <a:p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900" dirty="0">
                <a:solidFill>
                  <a:schemeClr val="accent2"/>
                </a:solidFill>
              </a:rPr>
              <a:t>By-</a:t>
            </a:r>
            <a:r>
              <a:rPr lang="en-US" sz="2900" dirty="0" err="1">
                <a:solidFill>
                  <a:schemeClr val="accent2"/>
                </a:solidFill>
              </a:rPr>
              <a:t>fahad</a:t>
            </a:r>
            <a:r>
              <a:rPr lang="en-US" sz="2900" dirty="0">
                <a:solidFill>
                  <a:schemeClr val="accent2"/>
                </a:solidFill>
              </a:rPr>
              <a:t> Arshad </a:t>
            </a:r>
          </a:p>
          <a:p>
            <a:r>
              <a:rPr lang="en-US" sz="2900" dirty="0">
                <a:solidFill>
                  <a:schemeClr val="accent2"/>
                </a:solidFill>
              </a:rPr>
              <a:t>25cabasa567</a:t>
            </a:r>
          </a:p>
          <a:p>
            <a:r>
              <a:rPr lang="en-US" sz="2900" dirty="0">
                <a:solidFill>
                  <a:schemeClr val="accent2"/>
                </a:solidFill>
              </a:rPr>
              <a:t>b.sc(ca) </a:t>
            </a:r>
          </a:p>
          <a:p>
            <a:r>
              <a:rPr lang="en-US" sz="2900" dirty="0">
                <a:solidFill>
                  <a:schemeClr val="accent2"/>
                </a:solidFill>
              </a:rPr>
              <a:t>01/10/2025</a:t>
            </a:r>
          </a:p>
          <a:p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Internet of Things?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connects devices over the internet to exchange data</a:t>
            </a:r>
          </a:p>
          <a:p>
            <a:r>
              <a:rPr lang="en-US" dirty="0"/>
              <a:t>Devices include smart homes, wearables, vehicles, and sensors</a:t>
            </a:r>
          </a:p>
          <a:p>
            <a:r>
              <a:rPr lang="en-US" dirty="0"/>
              <a:t>Enables automation, monitoring, and real-time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1162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4000" dirty="0"/>
              <a:t>Applications of IoT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A04BA-948F-4B35-BA84-0180737E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Homes: Alexa, Google Home, smart lights 🏠</a:t>
            </a:r>
          </a:p>
          <a:p>
            <a:r>
              <a:rPr lang="en-US" dirty="0"/>
              <a:t>Healthcare: Wearable monitors, remote patient tracking 🏥</a:t>
            </a:r>
          </a:p>
          <a:p>
            <a:r>
              <a:rPr lang="en-US" dirty="0"/>
              <a:t>Transportation: Smart traffic systems, self-driving cars 🚗</a:t>
            </a:r>
          </a:p>
          <a:p>
            <a:r>
              <a:rPr lang="en-US" dirty="0"/>
              <a:t>Industrial IoT: Automated factories and machinery 🏭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0405342"/>
              </p:ext>
            </p:extLst>
          </p:nvPr>
        </p:nvGraphicFramePr>
        <p:xfrm>
          <a:off x="2360612" y="1981200"/>
          <a:ext cx="631761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Benefits 🌟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 ⚠️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/>
                        <a:t>Automation &amp; efficiency ⏳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Security &amp; privacy issues 🔒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Real-time monitoring 📊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High cost 💰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800" dirty="0"/>
                        <a:t>Better decision-making 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High cost 💰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CA5B029-5759-4B96-A96E-8E9E66A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Benefits &amp; Challenges 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Future &amp; 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IoT will expand to every part of daily life </a:t>
            </a:r>
          </a:p>
          <a:p>
            <a:r>
              <a:rPr lang="en-US" dirty="0"/>
              <a:t>Integration with AI &amp; smart cities </a:t>
            </a:r>
          </a:p>
          <a:p>
            <a:r>
              <a:rPr lang="en-US" dirty="0"/>
              <a:t>Responsible use and security are essential 🔑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</TotalTime>
  <Words>156</Words>
  <Application>Microsoft Office PowerPoint</Application>
  <PresentationFormat>Custom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Internet of Things (IoT): Connecting the World</vt:lpstr>
      <vt:lpstr>What is Internet of Things?</vt:lpstr>
      <vt:lpstr>Applications of IoT</vt:lpstr>
      <vt:lpstr>Benefits &amp; Challenges </vt:lpstr>
      <vt:lpstr>Future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(IoT): Connecting the World</dc:title>
  <dc:creator>pc</dc:creator>
  <cp:lastModifiedBy>pc</cp:lastModifiedBy>
  <cp:revision>5</cp:revision>
  <dcterms:created xsi:type="dcterms:W3CDTF">2025-10-02T11:36:03Z</dcterms:created>
  <dcterms:modified xsi:type="dcterms:W3CDTF">2025-10-02T12:02:20Z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