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17C2-3638-9F53-96C1-BB16930E9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FD646-512E-A795-4B45-FD859DB7F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5A50-228A-9BB0-3AD9-A0E6D904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9AEFB-71FB-39E2-692F-DFC25FD8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87C2-5D8F-417C-A965-B09E351D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2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2EC1-6B95-DA29-4340-C6449F01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8AB87-197D-D749-7DF4-17AB58C4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FC13-0209-8D69-E13E-472DA89C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72AB-D577-ABF8-DDED-FB66E853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23B3-6B62-9963-C380-8E7A51C6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1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727AC-C029-F2CF-F9B8-8FAE31B03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6C681-0631-7C8B-CE04-F0A6CF52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9D08-2DB9-4905-5B3E-CC1DEC0C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BD23-ED94-A78C-384C-24E6670F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538F-F7A6-CEC0-C552-FBF5BA11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4A05-B4A8-8D29-2399-DD71E0FE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EE74-F5BC-19BD-CA33-4A2074A5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D079-8264-5A3F-0698-C9882C94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DF3B-7E77-A54D-5B3D-6D403608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D48B-A822-A090-9770-E971FEF0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F1DB-4590-3327-63BC-08B084CB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8BA8-BAFA-0955-BE63-6667523D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1EB2-912A-96FF-B511-9F0BF4F0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30FE-99EB-D47B-CB08-CDA32EC2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07B6-0732-D855-CCB4-5432124A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1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1A3-3562-232B-42C4-82ADC72D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E60-522A-25C1-F681-CF127AB45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CFB6E-F479-656A-C2EB-F951975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C71F-084E-4DCE-CE5B-79CF1A24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F318-06B9-7332-8B7C-1AD99238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D975-6A2F-D4C0-91C2-C288C2A1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50C4-A99F-EE06-8BC2-D7059603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D85B2-9BC5-A844-147A-5A7D751E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F2014-4708-0BC2-6649-78DDC963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FC6E8-356A-9F00-CFCE-0375E073D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76CC-4835-B9BF-D3A3-709F3E8EA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A4869-5645-9315-DAC1-47FBFBDF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5B67F-6591-CA71-FFBF-D505921E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0742F-0BA8-4AFC-6339-59321B3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9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BB9D-1B5F-36D1-9CBA-AB803011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070E8-68D1-3F3C-4A2C-E13DEBE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A0023-67F7-9BC7-9A0C-14BB5031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950F8-90F7-17D2-D964-71A37ACA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78395-FB41-F3BE-A7D2-A2932467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8BAF0-BF73-3B5C-A9F8-0477D909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206ED-F23F-6B1A-A87E-239ECD64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F74D-B854-4EDF-EFFE-A5E70FFF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9E23-2D22-7A2A-55F3-1A1F0169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8946-6B10-55F0-9D8F-2CEB93B32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9D025-7C5F-1FB2-7F12-79093D65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A66A1-C0C8-6847-F9C6-E44C5E53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CD69-D252-09EA-CF05-E0FE5A2F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A0CF-097F-F9C7-A404-B605A927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7C8A7-6D6E-096C-9CB7-2F8B4119E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21078-C4AA-55A8-4736-3242FE886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0C091-3BF8-82B6-104C-FA72AF56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4AA7A-5183-FFE2-1C71-0DED69E9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2141A-F93D-1700-CA80-CA5ED45B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BF250-22D2-A9AE-8A39-C33994DD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DA97-47C3-E0DA-8385-3D36161F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4574-521C-6358-4EA0-ACEA1D8B4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E3EA-6749-49A5-96AB-D4A0A644B5D1}" type="datetimeFigureOut">
              <a:rPr lang="en-US" smtClean="0"/>
              <a:t>02/13/2024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907F-582F-7C8B-C07D-28D7D5387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A32F-4FFD-5BA7-6698-51D147D9B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A694-9355-4FA1-8EA3-E37857D9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053A-9B19-2EF2-CE78-DA05D617C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BA24-4E2E-B15C-ECD9-1BC7702B3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 ppt</a:t>
            </a:r>
          </a:p>
        </p:txBody>
      </p:sp>
    </p:spTree>
    <p:extLst>
      <p:ext uri="{BB962C8B-B14F-4D97-AF65-F5344CB8AC3E}">
        <p14:creationId xmlns:p14="http://schemas.microsoft.com/office/powerpoint/2010/main" val="35588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7C1E-325B-3D81-4322-74992BBF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D90C-5CEA-CBDB-0A74-CA08CEEA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text.</a:t>
            </a:r>
          </a:p>
          <a:p>
            <a:r>
              <a:rPr lang="en-US" dirty="0"/>
              <a:t>This is another text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7AD4DB-8CC4-5A67-832F-98E039201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44741"/>
              </p:ext>
            </p:extLst>
          </p:nvPr>
        </p:nvGraphicFramePr>
        <p:xfrm>
          <a:off x="1360196" y="36588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08259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11144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309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07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1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21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AC0C-93A6-F494-464A-D389038F6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997BB-033B-89E3-32FE-8A1EF7CF7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of PPT</a:t>
            </a:r>
          </a:p>
        </p:txBody>
      </p:sp>
    </p:spTree>
    <p:extLst>
      <p:ext uri="{BB962C8B-B14F-4D97-AF65-F5344CB8AC3E}">
        <p14:creationId xmlns:p14="http://schemas.microsoft.com/office/powerpoint/2010/main" val="251579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 </vt:lpstr>
      <vt:lpstr>Introduction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Fahad Faizan</dc:creator>
  <cp:lastModifiedBy>Fahad Faizan</cp:lastModifiedBy>
  <cp:revision>1</cp:revision>
  <dcterms:created xsi:type="dcterms:W3CDTF">2024-02-13T04:25:42Z</dcterms:created>
  <dcterms:modified xsi:type="dcterms:W3CDTF">2024-02-13T04:27:20Z</dcterms:modified>
</cp:coreProperties>
</file>