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1" r:id="rId14"/>
    <p:sldId id="269" r:id="rId15"/>
    <p:sldId id="274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5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7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5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GAIT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ACQUISITION &amp;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SENSOR- ACCELEROMETER</a:t>
            </a:r>
          </a:p>
          <a:p>
            <a:r>
              <a:rPr lang="en-US" dirty="0"/>
              <a:t>SERIAL CHANNEL- WIFI</a:t>
            </a:r>
          </a:p>
          <a:p>
            <a:r>
              <a:rPr lang="en-US" dirty="0"/>
              <a:t>DATA LOGGING- SERIAL LOGGER</a:t>
            </a:r>
          </a:p>
          <a:p>
            <a:r>
              <a:rPr lang="en-US" dirty="0"/>
              <a:t>ORGANIZING FILES FOR INDIVIDUALS</a:t>
            </a:r>
          </a:p>
          <a:p>
            <a:r>
              <a:rPr lang="en-US" dirty="0"/>
              <a:t>DATA IS IN FORM OF </a:t>
            </a:r>
            <a:r>
              <a:rPr lang="en-US" dirty="0" smtClean="0"/>
              <a:t>Z </a:t>
            </a:r>
            <a:r>
              <a:rPr lang="en-US" dirty="0"/>
              <a:t>ACCELERATION </a:t>
            </a:r>
            <a:r>
              <a:rPr lang="en-US"/>
              <a:t>SAMPLES </a:t>
            </a:r>
            <a:r>
              <a:rPr lang="en-US" smtClean="0"/>
              <a:t>ONLY (30 </a:t>
            </a:r>
            <a:r>
              <a:rPr lang="en-US" dirty="0"/>
              <a:t>SAMPLES/S)</a:t>
            </a:r>
          </a:p>
          <a:p>
            <a:r>
              <a:rPr lang="en-US" dirty="0" smtClean="0"/>
              <a:t>FILTRATION THROUGH REMOVAL OF HIGH FREQUENCIES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522" y="1905000"/>
            <a:ext cx="5664782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54" y="1905000"/>
            <a:ext cx="5619718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GAIT CYCLE PARTITION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IDENTIFICATION OF PEAKS ON Z- READINGS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DISTINCTION OF GAIT PEAKS </a:t>
            </a:r>
            <a:r>
              <a:rPr lang="en-US" sz="2000" dirty="0" smtClean="0"/>
              <a:t>USING FORMULA &amp; IDENTIFICATION OF GAIT CYCLES USING GAIT PEAKS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64" y="2815345"/>
            <a:ext cx="5941454" cy="81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99" y="4740117"/>
            <a:ext cx="3640426" cy="10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SIGNAL WITH PEAKS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603" y="1905001"/>
            <a:ext cx="5658618" cy="42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AGC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CYCLE IS CALLED AN AVERAGE GAIT CYCLE IF IT IS THE MOST SIMILAR TO OTHER GAIT CYCLES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88" y="3064435"/>
            <a:ext cx="5391954" cy="32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AGC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DYNAMIC TIME WARPING ON ALL GAIT CYCLES</a:t>
            </a:r>
            <a:endParaRPr lang="en-US" dirty="0" smtClean="0"/>
          </a:p>
          <a:p>
            <a:r>
              <a:rPr lang="en-US" sz="2000" dirty="0" smtClean="0"/>
              <a:t>DYNAMIC TIME WARPING (ALGORITHM)</a:t>
            </a:r>
          </a:p>
          <a:p>
            <a:pPr lvl="1"/>
            <a:r>
              <a:rPr lang="en-US" dirty="0"/>
              <a:t>DTW </a:t>
            </a:r>
            <a:r>
              <a:rPr lang="en-US" dirty="0" smtClean="0"/>
              <a:t>ALGORITHM AIMS AT ALIGNING TWO SEQUENCES OF FEATURE VECTORS BY WARPING THE TIME AXIS REPETITIVELY UNTIL AN OPTIMAL MATCH BETWEEEN THE TWO SEQUENCES IS FOUND</a:t>
            </a:r>
          </a:p>
          <a:p>
            <a:pPr lvl="1"/>
            <a:r>
              <a:rPr lang="en-US" dirty="0" smtClean="0"/>
              <a:t>THIS ALGORITHM PERFORMS A PIECEWISE LINEAR MAPPING OF THE TIME AXIS TO ALIGN BOTH THE SIGNALS </a:t>
            </a:r>
            <a:endParaRPr lang="en-US" dirty="0"/>
          </a:p>
          <a:p>
            <a:pPr lvl="1"/>
            <a:r>
              <a:rPr lang="en-US" dirty="0" smtClean="0"/>
              <a:t> HENCE CALCULATES THE DIFFERENCE BETWEEN RESPECTIVE INDEXES OF TWO GAIT CYCLES WITHOUT WORRYING ABOUT THEIR LENGTH</a:t>
            </a:r>
            <a:r>
              <a:rPr lang="en-US" dirty="0"/>
              <a:t> </a:t>
            </a:r>
            <a:r>
              <a:rPr lang="en-US" dirty="0" smtClean="0"/>
              <a:t>FOR DIFFERENT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4661971"/>
          </a:xfrm>
        </p:spPr>
        <p:txBody>
          <a:bodyPr/>
          <a:lstStyle/>
          <a:p>
            <a:r>
              <a:rPr lang="en-US" dirty="0" smtClean="0"/>
              <a:t>MINIMUM DISTANCES BETWEEN GAIT CYCLES DETERMINES THE AGC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66" y="1905000"/>
            <a:ext cx="5464980" cy="41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SCORE CALCULATION AMONG TEMPLATES AGC &amp; TEST AGC USING DTW</a:t>
            </a:r>
          </a:p>
          <a:p>
            <a:r>
              <a:rPr lang="en-US" dirty="0" smtClean="0"/>
              <a:t>MINIMAL SCORE DETERMINES THE MATCHING USER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RATE- 80%</a:t>
            </a:r>
          </a:p>
          <a:p>
            <a:r>
              <a:rPr lang="en-US" dirty="0" smtClean="0"/>
              <a:t>EFFICIENT USING EXTRA SENSORS</a:t>
            </a:r>
          </a:p>
          <a:p>
            <a:r>
              <a:rPr lang="en-US" dirty="0" smtClean="0"/>
              <a:t>LIMITED FEATURE EXTRACTION USING SINGLE AXIS (Z)</a:t>
            </a:r>
          </a:p>
          <a:p>
            <a:r>
              <a:rPr lang="en-US" dirty="0" smtClean="0"/>
              <a:t>EXCELLENT FEATURE MATCHING RESULTS USING DTW</a:t>
            </a:r>
          </a:p>
          <a:p>
            <a:r>
              <a:rPr lang="en-US" dirty="0" smtClean="0"/>
              <a:t>BEST FOR INDIVIDUAL IDENTIFICATION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GAIT ANALYSIS IS A WIDELY USED TECHNIQUE IN MANY SYSTEMS INCLUDING SECURITY, DIAGNOSIS, COACHING, THERAPY &amp; MOTION PREDICTION SYSTEM.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AIM OF THIS PROJECT IS TO USE GAIT FOR DIFFERENT PURPOSES OF NEED &amp; PURSUE THE MAXIMUM EFFICIENT SYSTEM.</a:t>
            </a:r>
          </a:p>
        </p:txBody>
      </p:sp>
    </p:spTree>
    <p:extLst>
      <p:ext uri="{BB962C8B-B14F-4D97-AF65-F5344CB8AC3E}">
        <p14:creationId xmlns:p14="http://schemas.microsoft.com/office/powerpoint/2010/main" val="6792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TECHNIQUES ANALYZED &amp; USED FOR BIOMETRIC IDENTIFICATION VIA GAIT ANALYSIS</a:t>
            </a:r>
          </a:p>
          <a:p>
            <a:r>
              <a:rPr lang="en-US" dirty="0"/>
              <a:t>ISSUES FACED</a:t>
            </a:r>
          </a:p>
          <a:p>
            <a:pPr lvl="1"/>
            <a:r>
              <a:rPr lang="en-US" dirty="0"/>
              <a:t>INACCURATE DATA RESULTS DUE TO LACK OF SENSORS</a:t>
            </a:r>
          </a:p>
          <a:p>
            <a:pPr lvl="1"/>
            <a:r>
              <a:rPr lang="en-US" dirty="0"/>
              <a:t>LESS UNIQUE TEMPLATES FOR INDIVIDUALS DUE TO LACK OF ENOUGH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SUGGESTIONS REQUIRED FOR FURTHUR RESEARCH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GAIT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VIA	</a:t>
            </a:r>
          </a:p>
          <a:p>
            <a:pPr lvl="1"/>
            <a:r>
              <a:rPr lang="en-US" sz="2000" dirty="0"/>
              <a:t>HISTOGRAM ANALYSIS </a:t>
            </a:r>
            <a:r>
              <a:rPr lang="en-US" sz="2000" dirty="0" smtClean="0"/>
              <a:t>TECHNIQUE</a:t>
            </a:r>
          </a:p>
          <a:p>
            <a:pPr lvl="2"/>
            <a:r>
              <a:rPr lang="en-US" sz="1800" dirty="0"/>
              <a:t> </a:t>
            </a:r>
            <a:r>
              <a:rPr lang="en-US" sz="1800" dirty="0" smtClean="0"/>
              <a:t>SIMPLE BUT EFFICIENT FOR IDENTIFICATION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AVERAGE </a:t>
            </a:r>
            <a:r>
              <a:rPr lang="en-US" sz="2000" dirty="0" smtClean="0"/>
              <a:t>GAIT CYCLE TECHNIQUE</a:t>
            </a:r>
          </a:p>
          <a:p>
            <a:pPr lvl="2"/>
            <a:r>
              <a:rPr lang="en-US" sz="1800" dirty="0" smtClean="0"/>
              <a:t> EFFICIENT FEATURE MATCHING USING DTW ALGORITHM FOR IDENTIFICATION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ACQUISITION</a:t>
            </a:r>
          </a:p>
          <a:p>
            <a:r>
              <a:rPr lang="en-US" sz="2000" dirty="0" smtClean="0"/>
              <a:t>COMBINING DATA</a:t>
            </a:r>
          </a:p>
          <a:p>
            <a:r>
              <a:rPr lang="en-US" sz="2000" dirty="0" smtClean="0"/>
              <a:t>MAKING A HISTOGRAM</a:t>
            </a:r>
          </a:p>
          <a:p>
            <a:r>
              <a:rPr lang="en-US" sz="2000" dirty="0" smtClean="0"/>
              <a:t>NORMALISATION</a:t>
            </a:r>
          </a:p>
          <a:p>
            <a:r>
              <a:rPr lang="en-US" sz="2000" dirty="0" smtClean="0"/>
              <a:t>CALCULATION OF SIMILARITY SCORE BETWEEN TEST DATA AND TEMPLATE DATA</a:t>
            </a:r>
          </a:p>
          <a:p>
            <a:r>
              <a:rPr lang="en-US" sz="2000" dirty="0" smtClean="0"/>
              <a:t>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9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&amp;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SENSOR- ACCELEROMETER</a:t>
            </a:r>
          </a:p>
          <a:p>
            <a:r>
              <a:rPr lang="en-US" dirty="0" smtClean="0"/>
              <a:t>SERIAL CHANNEL- WIFI</a:t>
            </a:r>
          </a:p>
          <a:p>
            <a:r>
              <a:rPr lang="en-US" dirty="0" smtClean="0"/>
              <a:t>DATA LOGGING- SERIAL LOGGER</a:t>
            </a:r>
          </a:p>
          <a:p>
            <a:r>
              <a:rPr lang="en-US" dirty="0" smtClean="0"/>
              <a:t>ORGANIZING FILES FOR INDIVIDUALS</a:t>
            </a:r>
          </a:p>
          <a:p>
            <a:r>
              <a:rPr lang="en-US" dirty="0" smtClean="0"/>
              <a:t>DATA IS IN FORM OF X,Y,Z ACCELERATION SAMPLES (30 SAMPLES/S)</a:t>
            </a:r>
          </a:p>
          <a:p>
            <a:r>
              <a:rPr lang="en-US" dirty="0" smtClean="0"/>
              <a:t>RAW DATA IS COMBINED VIA THE FORMULA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11" y="4626802"/>
            <a:ext cx="4181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NORMALISED </a:t>
            </a:r>
            <a:r>
              <a:rPr lang="en-US" dirty="0"/>
              <a:t>HISTOGRAM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DATA LOG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76" y="2546193"/>
            <a:ext cx="4867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CALCULATION OF DIFFERENCE BETWEEN TWO HISTOGRAMS I.E TEST &amp; TEMPLATE.</a:t>
            </a:r>
          </a:p>
          <a:p>
            <a:r>
              <a:rPr lang="en-US" sz="2000" dirty="0" smtClean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21" y="3320422"/>
            <a:ext cx="5305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DIFFERENCE- PERSON IDENTIFIED</a:t>
            </a:r>
          </a:p>
          <a:p>
            <a:r>
              <a:rPr lang="en-US" dirty="0" smtClean="0"/>
              <a:t>ERROR RATE – 5 %</a:t>
            </a:r>
          </a:p>
          <a:p>
            <a:r>
              <a:rPr lang="en-US" dirty="0" smtClean="0"/>
              <a:t>SUITABLE FOR IDENTIFICATION AND NOT AUTHENTIFICATION</a:t>
            </a:r>
          </a:p>
          <a:p>
            <a:r>
              <a:rPr lang="en-US" dirty="0" smtClean="0"/>
              <a:t>SIMPLE BUT EFFICIENT WITH ENOUGH DATA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GAIT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NOISE FILTERING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GAIT CYCLE PARTITION</a:t>
            </a:r>
          </a:p>
          <a:p>
            <a:r>
              <a:rPr lang="en-US" dirty="0" smtClean="0"/>
              <a:t>CALCULATION OF AGC </a:t>
            </a:r>
          </a:p>
          <a:p>
            <a:r>
              <a:rPr lang="en-US" dirty="0" smtClean="0"/>
              <a:t>FEATURES MATCHING</a:t>
            </a:r>
          </a:p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430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GAIT ANALYSIS</vt:lpstr>
      <vt:lpstr>INTRODUCTION</vt:lpstr>
      <vt:lpstr>GAIT ANALYSIS  </vt:lpstr>
      <vt:lpstr>HISTOGRAM ANALYSIS</vt:lpstr>
      <vt:lpstr>DATA ACQUISITION &amp; COMBINATION</vt:lpstr>
      <vt:lpstr>MAKING A NORMALISED HISTOGRAM </vt:lpstr>
      <vt:lpstr>SIMILARITY SCORE</vt:lpstr>
      <vt:lpstr>RESULTS &amp; CONCLUSIONS</vt:lpstr>
      <vt:lpstr>AVERAGE GAIT CYCLE</vt:lpstr>
      <vt:lpstr>DATA ACQUISITION &amp; FILTERING</vt:lpstr>
      <vt:lpstr>IMAGES</vt:lpstr>
      <vt:lpstr>IMAGES</vt:lpstr>
      <vt:lpstr>GAIT CYCLE PARTITION </vt:lpstr>
      <vt:lpstr>NORMALIZED SIGNAL WITH PEAKS</vt:lpstr>
      <vt:lpstr>CALCULATION OF AGC</vt:lpstr>
      <vt:lpstr>CALCULATION OF AGC  </vt:lpstr>
      <vt:lpstr>PowerPoint Presentation</vt:lpstr>
      <vt:lpstr>FEATURES MATCHING</vt:lpstr>
      <vt:lpstr>RESULTS &amp; CONCLUSIONS</vt:lpstr>
      <vt:lpstr>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 ANALYSIS</dc:title>
  <dc:creator>VAIO</dc:creator>
  <cp:lastModifiedBy>VAIO</cp:lastModifiedBy>
  <cp:revision>17</cp:revision>
  <dcterms:created xsi:type="dcterms:W3CDTF">2015-07-31T05:44:34Z</dcterms:created>
  <dcterms:modified xsi:type="dcterms:W3CDTF">2015-07-31T22:11:34Z</dcterms:modified>
</cp:coreProperties>
</file>