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45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15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0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F372-963D-4406-8618-00A63AE723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374817-1A89-4ADF-B718-7F9E5DEA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985" y="1724794"/>
            <a:ext cx="9643198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badi" panose="020B0604020104020204" pitchFamily="34" charset="0"/>
              </a:rPr>
              <a:t>RIPHAH INTERNATIONAL </a:t>
            </a:r>
            <a:r>
              <a:rPr lang="en-US" sz="4400" b="1" dirty="0" smtClean="0">
                <a:solidFill>
                  <a:srgbClr val="002060"/>
                </a:solidFill>
                <a:latin typeface="Abadi" panose="020B0604020104020204" pitchFamily="34" charset="0"/>
              </a:rPr>
              <a:t>UNIVERSITY</a:t>
            </a:r>
            <a:r>
              <a:rPr lang="en-US" dirty="0" smtClean="0">
                <a:solidFill>
                  <a:srgbClr val="002060"/>
                </a:solidFill>
                <a:latin typeface="Abadi" panose="020B0604020104020204" pitchFamily="34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badi" panose="020B0604020104020204" pitchFamily="34" charset="0"/>
              </a:rPr>
            </a:br>
            <a:r>
              <a:rPr lang="en-US" sz="2200" i="1" dirty="0" smtClean="0">
                <a:solidFill>
                  <a:srgbClr val="002060"/>
                </a:solidFill>
                <a:latin typeface="Abadi" panose="020B0604020104020204" pitchFamily="34" charset="0"/>
              </a:rPr>
              <a:t>SCHOOL </a:t>
            </a:r>
            <a:r>
              <a:rPr lang="en-US" sz="2200" i="1" dirty="0">
                <a:solidFill>
                  <a:srgbClr val="002060"/>
                </a:solidFill>
                <a:latin typeface="Abadi" panose="020B0604020104020204" pitchFamily="34" charset="0"/>
              </a:rPr>
              <a:t>OF COMPUTING AND INNOVATION (RSCI)</a:t>
            </a:r>
            <a:endParaRPr lang="en-US" i="1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17ABC21-D74E-4E6E-A18D-AB5F7B167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60" y="410515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Pharmacy Management System</a:t>
            </a:r>
            <a:endParaRPr lang="en-US" sz="2400" b="1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3D32822D-1978-4971-8CF3-D69CD7986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93" y="67840"/>
            <a:ext cx="1621071" cy="19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724" y="2114823"/>
            <a:ext cx="7766936" cy="1646302"/>
          </a:xfrm>
        </p:spPr>
        <p:txBody>
          <a:bodyPr/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61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8F25F-1633-477F-9211-EB0B6815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ED0A70-9EB3-4E9E-B66B-B73DE15DC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64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Project Name: </a:t>
            </a:r>
            <a:r>
              <a:rPr lang="en-US" sz="2400" dirty="0" smtClean="0"/>
              <a:t>Pharmacy Management System</a:t>
            </a:r>
            <a:endParaRPr lang="en-US" sz="2400" dirty="0"/>
          </a:p>
          <a:p>
            <a:r>
              <a:rPr lang="en-US" sz="2400" dirty="0"/>
              <a:t>Group Members</a:t>
            </a:r>
            <a:r>
              <a:rPr lang="en-US" sz="2400" dirty="0" smtClean="0"/>
              <a:t>: Husnain Momin and Muhammad </a:t>
            </a:r>
            <a:r>
              <a:rPr lang="en-US" sz="2400" dirty="0" err="1" smtClean="0"/>
              <a:t>Fahad</a:t>
            </a:r>
            <a:endParaRPr lang="en-US" sz="2400" dirty="0" smtClean="0"/>
          </a:p>
          <a:p>
            <a:r>
              <a:rPr lang="en-US" sz="2400" dirty="0" smtClean="0"/>
              <a:t>Language Used: C++</a:t>
            </a:r>
          </a:p>
          <a:p>
            <a:r>
              <a:rPr lang="en-US" sz="2400" dirty="0" smtClean="0"/>
              <a:t>Libraries Used: &lt;</a:t>
            </a:r>
            <a:r>
              <a:rPr lang="en-US" sz="2400" dirty="0" err="1" smtClean="0"/>
              <a:t>ctime</a:t>
            </a:r>
            <a:r>
              <a:rPr lang="en-US" sz="2400" dirty="0" smtClean="0"/>
              <a:t>&gt;, &lt;string&gt;, &lt;</a:t>
            </a:r>
            <a:r>
              <a:rPr lang="en-US" sz="2400" dirty="0" err="1" smtClean="0"/>
              <a:t>sstream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fstream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iomanip</a:t>
            </a:r>
            <a:r>
              <a:rPr lang="en-US" sz="2400" dirty="0" smtClean="0"/>
              <a:t>&gt;, &lt;random&gt;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Data Structure Used:</a:t>
            </a:r>
            <a:r>
              <a:rPr lang="en-US" sz="2400" dirty="0" smtClean="0"/>
              <a:t> Linked List</a:t>
            </a:r>
          </a:p>
          <a:p>
            <a:r>
              <a:rPr lang="en-US" sz="2400" dirty="0" smtClean="0"/>
              <a:t>File Handling is also included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0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F54FCD-1D3D-4BAF-B4B5-E1F36D82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369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</a:t>
            </a:r>
            <a:r>
              <a:rPr lang="en-US" sz="2800" b="1" u="sng" dirty="0" smtClean="0"/>
              <a:t>ntroduction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199C46-518E-4144-A1BB-F38C10CB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This program is based on the idea of a real life pharmacy. It shows various elements through which pharmacies deal with their sale/purchase, employees and stocks. This program uses linked lists to minimize time complexities and produce an efficient pharmacy management system as a result.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945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AC307-C659-4CC8-93BB-885C0150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606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Major Functions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4C4D49-0C3B-4B10-9963-15A52B02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721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Pharmacist and Admin Menu</a:t>
            </a:r>
            <a:endParaRPr lang="en-US" sz="2400" dirty="0"/>
          </a:p>
          <a:p>
            <a:r>
              <a:rPr lang="en-US" sz="2400" dirty="0" smtClean="0"/>
              <a:t>Add/Remove/Update Pharmacists and Display their details using a linked list and File Handling.</a:t>
            </a:r>
            <a:endParaRPr lang="en-US" sz="2400" dirty="0"/>
          </a:p>
          <a:p>
            <a:r>
              <a:rPr lang="en-US" sz="2400" dirty="0" smtClean="0"/>
              <a:t>Stock Management which includes Add/Update/Search/Delete medicine stock and much more!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smtClean="0"/>
              <a:t>user can enter their own or predefined value.</a:t>
            </a:r>
          </a:p>
          <a:p>
            <a:r>
              <a:rPr lang="en-US" sz="2400" dirty="0" smtClean="0"/>
              <a:t>Pointers to output values.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8BDD4-B662-48BC-A282-C0E2B70E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489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IDE </a:t>
            </a:r>
            <a:r>
              <a:rPr lang="en-US" sz="2800" b="1" u="sng" dirty="0"/>
              <a:t>and P</a:t>
            </a:r>
            <a:r>
              <a:rPr lang="en-US" sz="2800" b="1" u="sng" dirty="0" smtClean="0"/>
              <a:t>rogramming language used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2B0D67-D800-4A74-8E5E-B7BC2326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704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The programming language used is C++ and the </a:t>
            </a:r>
            <a:r>
              <a:rPr lang="en-US" sz="2400" i="1" dirty="0" smtClean="0"/>
              <a:t>IDE used is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65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8BDD4-B662-48BC-A282-C0E2B70E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489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Time Complexity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2B0D67-D800-4A74-8E5E-B7BC2326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704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The Data Structure used in our program is a singly linked list.</a:t>
            </a:r>
          </a:p>
          <a:p>
            <a:pPr marL="0" indent="0">
              <a:buNone/>
            </a:pPr>
            <a:r>
              <a:rPr lang="en-US" sz="2400" i="1" dirty="0" smtClean="0"/>
              <a:t>As our program highly relies on insertion and deletion operations, we used a singly linked list as it gives a time complexity of </a:t>
            </a:r>
            <a:r>
              <a:rPr lang="en-US" sz="2400" i="1" dirty="0" smtClean="0">
                <a:solidFill>
                  <a:srgbClr val="FF0000"/>
                </a:solidFill>
              </a:rPr>
              <a:t>O(1)</a:t>
            </a:r>
            <a:r>
              <a:rPr lang="en-US" sz="2400" i="1" dirty="0" smtClean="0"/>
              <a:t> in both insertion and deletion operations.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765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8BDD4-B662-48BC-A282-C0E2B70E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489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Linked List Applications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2B0D67-D800-4A74-8E5E-B7BC2326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29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Dynamic memory allocation</a:t>
            </a:r>
          </a:p>
          <a:p>
            <a:r>
              <a:rPr lang="en-US" sz="2400" dirty="0"/>
              <a:t>Implemented in stack and queue</a:t>
            </a:r>
          </a:p>
          <a:p>
            <a:r>
              <a:rPr lang="en-US" sz="2400" dirty="0"/>
              <a:t>In </a:t>
            </a:r>
            <a:r>
              <a:rPr lang="en-US" sz="2400" b="1" dirty="0"/>
              <a:t>undo</a:t>
            </a:r>
            <a:r>
              <a:rPr lang="en-US" sz="2400" dirty="0"/>
              <a:t> functionality of </a:t>
            </a:r>
            <a:r>
              <a:rPr lang="en-US" sz="2400" dirty="0" err="1" smtClean="0"/>
              <a:t>softwares</a:t>
            </a:r>
            <a:endParaRPr lang="en-US" sz="2400" dirty="0"/>
          </a:p>
          <a:p>
            <a:r>
              <a:rPr lang="en-US" sz="2400" dirty="0"/>
              <a:t>Hash tables, Graphs</a:t>
            </a:r>
          </a:p>
        </p:txBody>
      </p:sp>
    </p:spTree>
    <p:extLst>
      <p:ext uri="{BB962C8B-B14F-4D97-AF65-F5344CB8AC3E}">
        <p14:creationId xmlns:p14="http://schemas.microsoft.com/office/powerpoint/2010/main" val="25528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40876-E95D-4B43-B26A-66A5B7E1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95" y="93553"/>
            <a:ext cx="2355576" cy="503976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/>
              <a:t>UML Diagram</a:t>
            </a:r>
            <a:endParaRPr lang="en-US" sz="28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" y="1016504"/>
            <a:ext cx="10516818" cy="5549165"/>
          </a:xfrm>
        </p:spPr>
      </p:pic>
    </p:spTree>
    <p:extLst>
      <p:ext uri="{BB962C8B-B14F-4D97-AF65-F5344CB8AC3E}">
        <p14:creationId xmlns:p14="http://schemas.microsoft.com/office/powerpoint/2010/main" val="21037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1C689-C583-41CD-8655-D4760125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334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0855BB-8C66-4D4B-A4CE-8EE8B0FD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You can efficiently manage any pharmacy and its employees using this program as it deals with a pharmacy’s issues in an optimal manner providing an efficient result.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3305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270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Trebuchet MS</vt:lpstr>
      <vt:lpstr>Wingdings 3</vt:lpstr>
      <vt:lpstr>Facet</vt:lpstr>
      <vt:lpstr>RIPHAH INTERNATIONAL UNIVERSITY SCHOOL OF COMPUTING AND INNOVATION (RSCI)</vt:lpstr>
      <vt:lpstr>PROJECT INFORMATION</vt:lpstr>
      <vt:lpstr>Introduction</vt:lpstr>
      <vt:lpstr>Major Functions</vt:lpstr>
      <vt:lpstr>IDE and Programming language used</vt:lpstr>
      <vt:lpstr>Time Complexity</vt:lpstr>
      <vt:lpstr>Linked List Applications</vt:lpstr>
      <vt:lpstr>UML Diagram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RIPHAH INTERNATIONAL UNIVERSITY SCHOOL OF COMPUTING AND INNOVATION</dc:title>
  <dc:creator>fa2016BSIT068</dc:creator>
  <cp:lastModifiedBy>Muhammad Husnain Momin 38589</cp:lastModifiedBy>
  <cp:revision>16</cp:revision>
  <dcterms:created xsi:type="dcterms:W3CDTF">2022-02-16T19:19:30Z</dcterms:created>
  <dcterms:modified xsi:type="dcterms:W3CDTF">2023-01-19T20:13:17Z</dcterms:modified>
</cp:coreProperties>
</file>