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36" r:id="rId2"/>
    <p:sldId id="256" r:id="rId3"/>
    <p:sldId id="337" r:id="rId4"/>
    <p:sldId id="347" r:id="rId5"/>
    <p:sldId id="257" r:id="rId6"/>
    <p:sldId id="260" r:id="rId7"/>
    <p:sldId id="262" r:id="rId8"/>
    <p:sldId id="273" r:id="rId9"/>
    <p:sldId id="344" r:id="rId10"/>
    <p:sldId id="346" r:id="rId11"/>
    <p:sldId id="278" r:id="rId12"/>
    <p:sldId id="284" r:id="rId13"/>
    <p:sldId id="327" r:id="rId14"/>
    <p:sldId id="29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AFBB3BE-F6DF-C503-AC0E-7A9E89BC9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4B7FF0-F4F7-08B9-4E99-2361D7B16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8B3852-89C4-71BB-8E6B-63B76503B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82FFD-7423-458E-A60A-EC74C695D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2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02951D-371A-FB34-3726-120AD47F6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6F8AEA-7E84-7E72-A1E3-D0839AA85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4D941-B28A-8919-48FD-C051CDBFA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03CF3-2B29-477F-8238-6FA3663F8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7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077211-ED39-6E1F-09BE-E1F742678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86B47D-2C46-F7EC-E72B-E3BE1EE128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634890-5DCE-EE3F-FF38-A6C629DAC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9F5B8-1211-4824-A582-C313F071C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9428F8-CA52-BE2A-1F38-FEC9BDB3E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E7E419-C4D8-8D94-5B16-A4120CA8C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53F1E0-EB8B-6059-31C2-E4A0D695D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9E4FF-09C6-4CAB-AD0C-99AFCC47B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9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14B4C0-93B7-DC7D-D5A6-6A3E0C32E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30411-64D9-3356-B3BD-210CABFBA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29EBA-18E4-6EC8-7007-8C5EE7CC0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A31CC-673D-4DE4-8084-703D26594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8B79-DD52-93AB-1865-B6CA78D8D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C504-16AA-CB11-8090-12A1D36E61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C70-BF84-68C2-6861-9B424D3E6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92A5-5AB1-4A9A-A6C9-29960B682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1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00798F-28FF-D009-9787-C85EDD49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B580A1-3593-7F82-73DD-E6A38651D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70CEC5-F4EE-307E-BA1A-E10BFF82A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792CF-85B0-42B3-BE05-82ADD2620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08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719B6D-EDAC-FB2A-A9AA-59ED028C0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BB16D7-3755-1EA2-2A7A-A43A83BFD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FDD10B-B081-B43E-5DA5-32F01B4F7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E5780-3C58-4A6F-86EC-9779EDFF7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4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3E0CB3-9885-E0B5-6DA4-23C061AD8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A79C4A-264F-4872-3BED-712BB6469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DBFBE0-1D01-A9A4-9291-BB48ED0DF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C9C35-F867-4223-A9FE-7B8C6A718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69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0B50D-A3DB-6E89-3DB5-5975B8FED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2C19B-1F0D-E83A-6131-37F8F576A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E8693-0BAA-FD8C-75B1-637094033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45C26-8D33-4D83-8083-310A9D2CF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8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BBAD0-3C3C-47F7-7E68-C7FE0D4DF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53572-ED8D-F137-C410-40F80E6E9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6186-0D05-5DBE-4CF5-CC20C37D7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40F91-E627-4F37-9D14-462EAEBCA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0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47ED77A3-E93A-588F-30BD-AADB66DE3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3116CA1A-DA18-82CE-0FF5-1933672DF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AC780AB2-08DC-A2E7-21AE-75D0812D14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71337D4B-B946-E1A3-FAE0-70F452EF30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70CA52C4-A22F-63DF-D18B-35AB6D3FF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F9418C62-1744-4FE3-8197-C9009B0CDB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t3">
            <a:extLst>
              <a:ext uri="{FF2B5EF4-FFF2-40B4-BE49-F238E27FC236}">
                <a16:creationId xmlns:a16="http://schemas.microsoft.com/office/drawing/2014/main" id="{DCD14593-A0F3-ADC8-CF02-C391E3EB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E328AAD5-17AD-7CA2-A89C-C9C14405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Manual Sentiment Analysis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BCC40E8-0DEF-EEC3-140A-1DD2AB77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Provide here the diagrammatic view of your team structure and key responsibilities.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5B13759-52E7-B8C0-F427-DD1FBAB41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Project Schedule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F5317CD-F278-F684-DA05-1740EB73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Provide the Schedule (Gantt Chart) of your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project here.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4FE05E26-039D-8886-6287-202C1719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3CF570A6-EF5A-08DB-6B93-46C57CC595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Results and Evaluation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B96904E-261F-462C-7705-68B823AA62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209800"/>
            <a:ext cx="76200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Provide the results calculated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75" name="Rectangle 583">
            <a:extLst>
              <a:ext uri="{FF2B5EF4-FFF2-40B4-BE49-F238E27FC236}">
                <a16:creationId xmlns:a16="http://schemas.microsoft.com/office/drawing/2014/main" id="{631D048C-3A63-6B14-F1B3-68A36EC4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Conclusion and Future Work</a:t>
            </a:r>
          </a:p>
        </p:txBody>
      </p:sp>
      <p:sp>
        <p:nvSpPr>
          <p:cNvPr id="14339" name="Rectangle 585">
            <a:extLst>
              <a:ext uri="{FF2B5EF4-FFF2-40B4-BE49-F238E27FC236}">
                <a16:creationId xmlns:a16="http://schemas.microsoft.com/office/drawing/2014/main" id="{8F8F8160-F217-D34E-0664-E56E641C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5504B9-7B5A-D217-7E9D-8C90B897D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7C616BD-EEB7-6761-9ECD-15D7F54FD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2860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the various tools you have used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during the development of this application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EC7F2AB-3CF9-FA32-8076-D1A8CF3F79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8001000" cy="27432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5900" dirty="0"/>
              <a:t>Write Your Project Title Here</a:t>
            </a:r>
          </a:p>
        </p:txBody>
      </p:sp>
      <p:pic>
        <p:nvPicPr>
          <p:cNvPr id="3075" name="Picture 6" descr="C:\Users\usman.waheed\Desktop\vulogo.jpg">
            <a:extLst>
              <a:ext uri="{FF2B5EF4-FFF2-40B4-BE49-F238E27FC236}">
                <a16:creationId xmlns:a16="http://schemas.microsoft.com/office/drawing/2014/main" id="{20C6B044-9DFF-A03A-687D-BAE801A8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29200"/>
            <a:ext cx="20145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917538-0A1D-5CA9-6870-8225C778C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900"/>
              <a:t>Group Members Introduction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1F24928-F54B-8441-3A98-FF9426A90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225901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your group members introduction here with names and VU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2B7E-038A-7EF1-C0CF-0A609C48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9886BCC-22D2-AAEA-7E41-2D3C1061AE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B9F2725-CCF5-2E58-C6BF-F67FCFA09F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6148" name="Picture 8">
            <a:extLst>
              <a:ext uri="{FF2B5EF4-FFF2-40B4-BE49-F238E27FC236}">
                <a16:creationId xmlns:a16="http://schemas.microsoft.com/office/drawing/2014/main" id="{92F82F3C-3946-613C-0D6D-F4E18376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9">
            <a:extLst>
              <a:ext uri="{FF2B5EF4-FFF2-40B4-BE49-F238E27FC236}">
                <a16:creationId xmlns:a16="http://schemas.microsoft.com/office/drawing/2014/main" id="{ADEAC9E2-8A20-A404-4719-57FE5AE3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7543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Give here the introduction of your project in a professional way with proper headings. Try to write in bullets form. You can cover about two slides on introduction.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CF25F398-FC4A-3B4B-E073-1044270686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Methodology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89D434E-6264-CBC3-4BA9-0B7FD86D44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 of methodology followed in bullet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41306517-FD8D-B758-895A-25A6FB9E3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Domain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3082FFA-D046-1281-D1EF-1B23C03D79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down here about data domain.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4A05D33B-EEA9-2F33-7A72-7328E4ADF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i="1" dirty="0" err="1"/>
              <a:t>Preprocessing</a:t>
            </a:r>
            <a:endParaRPr lang="en-US" b="1" i="1" dirty="0"/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544350DA-4AB0-A2B8-2087-716F1D4E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B10A1-F99B-D21A-A0DC-73A77C5B1EB6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2730500"/>
            <a:ext cx="6781800" cy="7620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What steps you performed before the actual task like website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E6CB78E-5B5F-FEAE-3DA0-354D4BBBB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Sentiment Analysis using Tool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0775F70-5B96-E0A5-7A8D-32823053D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210</TotalTime>
  <Words>144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Textured</vt:lpstr>
      <vt:lpstr>PowerPoint Presentation</vt:lpstr>
      <vt:lpstr>Write Your Project Title Here</vt:lpstr>
      <vt:lpstr>Group Members Introduction</vt:lpstr>
      <vt:lpstr>Abstract</vt:lpstr>
      <vt:lpstr>INTRODUCTION OF PROJECT</vt:lpstr>
      <vt:lpstr>Methodology</vt:lpstr>
      <vt:lpstr>Data Domain</vt:lpstr>
      <vt:lpstr>Preprocessing</vt:lpstr>
      <vt:lpstr>Sentiment Analysis using Tool</vt:lpstr>
      <vt:lpstr>Manual Sentiment Analysis</vt:lpstr>
      <vt:lpstr>Project Schedule</vt:lpstr>
      <vt:lpstr>Results and Evaluation</vt:lpstr>
      <vt:lpstr>Conclusion and Future Work</vt:lpstr>
      <vt:lpstr>Tools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>Fahad Muzzamil</cp:lastModifiedBy>
  <cp:revision>60</cp:revision>
  <dcterms:created xsi:type="dcterms:W3CDTF">2007-02-24T01:41:18Z</dcterms:created>
  <dcterms:modified xsi:type="dcterms:W3CDTF">2023-07-13T12:42:21Z</dcterms:modified>
</cp:coreProperties>
</file>