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63" d="100"/>
          <a:sy n="63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9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Etymology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0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Object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Templates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Operators and operator overloading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Polymorphism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Lambda expressions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Exception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6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6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8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Fahad Waheed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20I-0651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479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372" y="4133234"/>
            <a:ext cx="9120954" cy="74437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1800" cap="all">
                <a:solidFill>
                  <a:schemeClr val="accent1"/>
                </a:solidFill>
              </a:rPr>
              <a:t>Look in the slide notes below for topics to consider talking about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DE98BFA-401E-469C-A74C-1C8D7EAE6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01" y="865667"/>
            <a:ext cx="10389655" cy="438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641883-E56B-40EC-A467-268699E6CAEF}"/>
              </a:ext>
            </a:extLst>
          </p:cNvPr>
          <p:cNvSpPr txBox="1"/>
          <p:nvPr/>
        </p:nvSpPr>
        <p:spPr>
          <a:xfrm>
            <a:off x="1535372" y="5760720"/>
            <a:ext cx="8797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airplane class is a composited of runway class, airplane is also aggregated of city class, and airport is aggregated of city class.</a:t>
            </a:r>
          </a:p>
        </p:txBody>
      </p:sp>
    </p:spTree>
    <p:extLst>
      <p:ext uri="{BB962C8B-B14F-4D97-AF65-F5344CB8AC3E}">
        <p14:creationId xmlns:p14="http://schemas.microsoft.com/office/powerpoint/2010/main" val="1556270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372" y="4133234"/>
            <a:ext cx="9120954" cy="74437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1800" cap="all">
                <a:solidFill>
                  <a:schemeClr val="accent1"/>
                </a:solidFill>
              </a:rPr>
              <a:t>Look in the slide notes below for topics to consider talking about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8C88617-C151-4DD5-A50C-44A4E81EA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01" y="864604"/>
            <a:ext cx="10429753" cy="43891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F2F1ED-6436-4547-BACE-D661CB6D037D}"/>
              </a:ext>
            </a:extLst>
          </p:cNvPr>
          <p:cNvSpPr txBox="1"/>
          <p:nvPr/>
        </p:nvSpPr>
        <p:spPr>
          <a:xfrm>
            <a:off x="1535372" y="5760720"/>
            <a:ext cx="8797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Person class is associated with admin and passenger class, and travel history is composited with passenger class</a:t>
            </a:r>
          </a:p>
        </p:txBody>
      </p:sp>
    </p:spTree>
    <p:extLst>
      <p:ext uri="{BB962C8B-B14F-4D97-AF65-F5344CB8AC3E}">
        <p14:creationId xmlns:p14="http://schemas.microsoft.com/office/powerpoint/2010/main" val="4175858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372" y="4133234"/>
            <a:ext cx="9120954" cy="74437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1800" cap="all">
                <a:solidFill>
                  <a:schemeClr val="accent1"/>
                </a:solidFill>
              </a:rPr>
              <a:t>Look in the slide notes below for topics to consider talking about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A7CBF97-6677-4C40-BBEC-FFD932781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044" y="890611"/>
            <a:ext cx="10407752" cy="43828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28E038-86C0-4BEC-A428-BA89B0186621}"/>
              </a:ext>
            </a:extLst>
          </p:cNvPr>
          <p:cNvSpPr txBox="1"/>
          <p:nvPr/>
        </p:nvSpPr>
        <p:spPr>
          <a:xfrm>
            <a:off x="1535372" y="5502771"/>
            <a:ext cx="8797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Payment class is aggregated with booking class, booking class is associated with flight schedule class, and city, admin, passenger, </a:t>
            </a:r>
            <a:r>
              <a:rPr lang="en-US" sz="2400" dirty="0" err="1"/>
              <a:t>flight_schedule</a:t>
            </a:r>
            <a:r>
              <a:rPr lang="en-US" sz="2400" dirty="0"/>
              <a:t> is aggregated with NPAFS.</a:t>
            </a:r>
          </a:p>
        </p:txBody>
      </p:sp>
    </p:spTree>
    <p:extLst>
      <p:ext uri="{BB962C8B-B14F-4D97-AF65-F5344CB8AC3E}">
        <p14:creationId xmlns:p14="http://schemas.microsoft.com/office/powerpoint/2010/main" val="199485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WebBCC8</Template>
  <TotalTime>23</TotalTime>
  <Words>151</Words>
  <Application>Microsoft Office PowerPoint</Application>
  <PresentationFormat>Widescreen</PresentationFormat>
  <Paragraphs>28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C++</vt:lpstr>
      <vt:lpstr>History</vt:lpstr>
      <vt:lpstr>Language</vt:lpstr>
      <vt:lpstr>Compatibility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Devil Sheikh</dc:creator>
  <cp:lastModifiedBy>Devil Sheikh</cp:lastModifiedBy>
  <cp:revision>3</cp:revision>
  <dcterms:created xsi:type="dcterms:W3CDTF">2021-06-14T18:28:30Z</dcterms:created>
  <dcterms:modified xsi:type="dcterms:W3CDTF">2021-06-14T18:51:33Z</dcterms:modified>
</cp:coreProperties>
</file>