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32918400"/>
  <p:notesSz cx="6858000" cy="9144000"/>
  <p:defaultTextStyle>
    <a:defPPr>
      <a:defRPr lang="en-US"/>
    </a:defPPr>
    <a:lvl1pPr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2147888" indent="-1755775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4297363" indent="-3513138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6446838" indent="-5272088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8597900" indent="-7029450" algn="l" defTabSz="4297363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55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D8E"/>
    <a:srgbClr val="381B7B"/>
    <a:srgbClr val="67C5D1"/>
    <a:srgbClr val="61A8B1"/>
    <a:srgbClr val="73AAB1"/>
    <a:srgbClr val="64ABB5"/>
    <a:srgbClr val="4DB3C1"/>
    <a:srgbClr val="56B3C0"/>
    <a:srgbClr val="54AEBA"/>
    <a:srgbClr val="51A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 autoAdjust="0"/>
    <p:restoredTop sz="94777" autoAdjust="0"/>
  </p:normalViewPr>
  <p:slideViewPr>
    <p:cSldViewPr>
      <p:cViewPr>
        <p:scale>
          <a:sx n="38" d="100"/>
          <a:sy n="38" d="100"/>
        </p:scale>
        <p:origin x="2136" y="184"/>
      </p:cViewPr>
      <p:guideLst>
        <p:guide orient="horz" pos="10368"/>
        <p:guide pos="155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298282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CB5F3D3-46F2-4A83-B311-7AB65C3F1379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298282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B954293-3452-4A65-879A-38AC3FE7C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1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ＭＳ Ｐゴシック" pitchFamily="-105" charset="-128"/>
      </a:defRPr>
    </a:lvl1pPr>
    <a:lvl2pPr marL="390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7826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174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56686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959331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577" y="11686906"/>
            <a:ext cx="31977874" cy="8064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3154" y="21318583"/>
            <a:ext cx="26334720" cy="9614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9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4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9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4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9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4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7CA7D-86C8-4AE6-B176-C56CD87306B1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0238C-BC79-4E4C-A6F6-D5A26BE67C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B6B11A-2687-4447-A721-FA86A62FB7AF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A328C-8EB3-4CF1-B040-BC46FF2D6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22490" y="9640392"/>
            <a:ext cx="40632015" cy="205443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26437" y="9640392"/>
            <a:ext cx="121269036" cy="205443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8FE8F-505B-418D-8703-39A53D02CA96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CA1F2-3CF4-4918-A9B9-DD12796ACD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D289F-A021-42AE-9E6E-E25BA8875F07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E4506-7B69-41B1-A931-A39836981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2" y="24174997"/>
            <a:ext cx="31977874" cy="7471954"/>
          </a:xfrm>
        </p:spPr>
        <p:txBody>
          <a:bodyPr anchor="t"/>
          <a:lstStyle>
            <a:lvl1pPr algn="l">
              <a:defRPr sz="18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2" y="15945400"/>
            <a:ext cx="31977874" cy="82295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966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29932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489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986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483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979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047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972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B0CAB-7B45-42EA-A909-11FFC9283A32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CCFFA-D2D2-46A3-B399-014D64FB7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6436" y="56178997"/>
            <a:ext cx="80950526" cy="15890530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03979" y="56178997"/>
            <a:ext cx="80950526" cy="15890530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A1A273-B6CC-44F4-A5F2-4D57CE858588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61C7-0179-4967-B226-1F72E6D29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1506586"/>
            <a:ext cx="33858926" cy="62701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052" y="8421191"/>
            <a:ext cx="16622487" cy="350955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49660" indent="0">
              <a:buNone/>
              <a:defRPr sz="9400" b="1"/>
            </a:lvl2pPr>
            <a:lvl3pPr marL="4299320" indent="0">
              <a:buNone/>
              <a:defRPr sz="8500" b="1"/>
            </a:lvl3pPr>
            <a:lvl4pPr marL="6448980" indent="0">
              <a:buNone/>
              <a:defRPr sz="7500" b="1"/>
            </a:lvl4pPr>
            <a:lvl5pPr marL="8598640" indent="0">
              <a:buNone/>
              <a:defRPr sz="7500" b="1"/>
            </a:lvl5pPr>
            <a:lvl6pPr marL="10748300" indent="0">
              <a:buNone/>
              <a:defRPr sz="7500" b="1"/>
            </a:lvl6pPr>
            <a:lvl7pPr marL="12897960" indent="0">
              <a:buNone/>
              <a:defRPr sz="7500" b="1"/>
            </a:lvl7pPr>
            <a:lvl8pPr marL="15047620" indent="0">
              <a:buNone/>
              <a:defRPr sz="7500" b="1"/>
            </a:lvl8pPr>
            <a:lvl9pPr marL="1719728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052" y="11930743"/>
            <a:ext cx="16622487" cy="2167563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10962" y="8421191"/>
            <a:ext cx="16629017" cy="350955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49660" indent="0">
              <a:buNone/>
              <a:defRPr sz="9400" b="1"/>
            </a:lvl2pPr>
            <a:lvl3pPr marL="4299320" indent="0">
              <a:buNone/>
              <a:defRPr sz="8500" b="1"/>
            </a:lvl3pPr>
            <a:lvl4pPr marL="6448980" indent="0">
              <a:buNone/>
              <a:defRPr sz="7500" b="1"/>
            </a:lvl4pPr>
            <a:lvl5pPr marL="8598640" indent="0">
              <a:buNone/>
              <a:defRPr sz="7500" b="1"/>
            </a:lvl5pPr>
            <a:lvl6pPr marL="10748300" indent="0">
              <a:buNone/>
              <a:defRPr sz="7500" b="1"/>
            </a:lvl6pPr>
            <a:lvl7pPr marL="12897960" indent="0">
              <a:buNone/>
              <a:defRPr sz="7500" b="1"/>
            </a:lvl7pPr>
            <a:lvl8pPr marL="15047620" indent="0">
              <a:buNone/>
              <a:defRPr sz="7500" b="1"/>
            </a:lvl8pPr>
            <a:lvl9pPr marL="1719728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10962" y="11930743"/>
            <a:ext cx="16629017" cy="2167563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5FAC-222A-4F2A-8260-70F7C5BDC9CF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A2725-DEC8-4034-B917-27134DE2C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9AD25-2CA0-412C-871F-2A5951266FE5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46137-5008-4CFE-B63D-C10C663467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F9977-22AA-40D6-89C1-BF2F481B2DCA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9E41C-96EA-4AB3-A7D4-B64CE01EF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4" y="1497874"/>
            <a:ext cx="12377059" cy="6374674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8777" y="1497878"/>
            <a:ext cx="21031200" cy="32108505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054" y="7872552"/>
            <a:ext cx="12377059" cy="25733831"/>
          </a:xfrm>
        </p:spPr>
        <p:txBody>
          <a:bodyPr/>
          <a:lstStyle>
            <a:lvl1pPr marL="0" indent="0">
              <a:buNone/>
              <a:defRPr sz="6600"/>
            </a:lvl1pPr>
            <a:lvl2pPr marL="2149660" indent="0">
              <a:buNone/>
              <a:defRPr sz="5700"/>
            </a:lvl2pPr>
            <a:lvl3pPr marL="4299320" indent="0">
              <a:buNone/>
              <a:defRPr sz="4700"/>
            </a:lvl3pPr>
            <a:lvl4pPr marL="6448980" indent="0">
              <a:buNone/>
              <a:defRPr sz="4200"/>
            </a:lvl4pPr>
            <a:lvl5pPr marL="8598640" indent="0">
              <a:buNone/>
              <a:defRPr sz="4200"/>
            </a:lvl5pPr>
            <a:lvl6pPr marL="10748300" indent="0">
              <a:buNone/>
              <a:defRPr sz="4200"/>
            </a:lvl6pPr>
            <a:lvl7pPr marL="12897960" indent="0">
              <a:buNone/>
              <a:defRPr sz="4200"/>
            </a:lvl7pPr>
            <a:lvl8pPr marL="15047620" indent="0">
              <a:buNone/>
              <a:defRPr sz="4200"/>
            </a:lvl8pPr>
            <a:lvl9pPr marL="1719728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127835-A410-499B-8960-9C97C1D284AB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6F3F0-9CBB-4251-9445-14855467A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985" y="26334720"/>
            <a:ext cx="22572617" cy="310896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73985" y="3361509"/>
            <a:ext cx="22572617" cy="22572617"/>
          </a:xfrm>
        </p:spPr>
        <p:txBody>
          <a:bodyPr rtlCol="0">
            <a:normAutofit/>
          </a:bodyPr>
          <a:lstStyle>
            <a:lvl1pPr marL="0" indent="0">
              <a:buNone/>
              <a:defRPr sz="15100"/>
            </a:lvl1pPr>
            <a:lvl2pPr marL="2149660" indent="0">
              <a:buNone/>
              <a:defRPr sz="13200"/>
            </a:lvl2pPr>
            <a:lvl3pPr marL="4299320" indent="0">
              <a:buNone/>
              <a:defRPr sz="11300"/>
            </a:lvl3pPr>
            <a:lvl4pPr marL="6448980" indent="0">
              <a:buNone/>
              <a:defRPr sz="9400"/>
            </a:lvl4pPr>
            <a:lvl5pPr marL="8598640" indent="0">
              <a:buNone/>
              <a:defRPr sz="9400"/>
            </a:lvl5pPr>
            <a:lvl6pPr marL="10748300" indent="0">
              <a:buNone/>
              <a:defRPr sz="9400"/>
            </a:lvl6pPr>
            <a:lvl7pPr marL="12897960" indent="0">
              <a:buNone/>
              <a:defRPr sz="9400"/>
            </a:lvl7pPr>
            <a:lvl8pPr marL="15047620" indent="0">
              <a:buNone/>
              <a:defRPr sz="9400"/>
            </a:lvl8pPr>
            <a:lvl9pPr marL="17197280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3985" y="29443683"/>
            <a:ext cx="22572617" cy="4415243"/>
          </a:xfrm>
        </p:spPr>
        <p:txBody>
          <a:bodyPr/>
          <a:lstStyle>
            <a:lvl1pPr marL="0" indent="0">
              <a:buNone/>
              <a:defRPr sz="6600"/>
            </a:lvl1pPr>
            <a:lvl2pPr marL="2149660" indent="0">
              <a:buNone/>
              <a:defRPr sz="5700"/>
            </a:lvl2pPr>
            <a:lvl3pPr marL="4299320" indent="0">
              <a:buNone/>
              <a:defRPr sz="4700"/>
            </a:lvl3pPr>
            <a:lvl4pPr marL="6448980" indent="0">
              <a:buNone/>
              <a:defRPr sz="4200"/>
            </a:lvl4pPr>
            <a:lvl5pPr marL="8598640" indent="0">
              <a:buNone/>
              <a:defRPr sz="4200"/>
            </a:lvl5pPr>
            <a:lvl6pPr marL="10748300" indent="0">
              <a:buNone/>
              <a:defRPr sz="4200"/>
            </a:lvl6pPr>
            <a:lvl7pPr marL="12897960" indent="0">
              <a:buNone/>
              <a:defRPr sz="4200"/>
            </a:lvl7pPr>
            <a:lvl8pPr marL="15047620" indent="0">
              <a:buNone/>
              <a:defRPr sz="4200"/>
            </a:lvl8pPr>
            <a:lvl9pPr marL="1719728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30493-9667-4F25-B375-D38583665001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A2AE-9932-4FF0-B36B-2EB0604C2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4650" y="1319213"/>
            <a:ext cx="296291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4650" y="7681913"/>
            <a:ext cx="29629100" cy="2172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9932" tIns="214966" rIns="429932" bIns="214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4650" y="30511750"/>
            <a:ext cx="7683500" cy="1752600"/>
          </a:xfrm>
          <a:prstGeom prst="rect">
            <a:avLst/>
          </a:prstGeom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>
            <a:lvl1pPr>
              <a:defRPr sz="5700" b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CD6A9B0-1D67-464C-B393-22A54C92B96A}" type="datetime1">
              <a:rPr lang="en-US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5850" y="30511750"/>
            <a:ext cx="10426700" cy="1752600"/>
          </a:xfrm>
          <a:prstGeom prst="rect">
            <a:avLst/>
          </a:prstGeom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>
            <a:lvl1pPr algn="ctr" defTabSz="4298282">
              <a:defRPr sz="5700" b="0">
                <a:solidFill>
                  <a:srgbClr val="898989"/>
                </a:solidFill>
                <a:latin typeface="Calibri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0250" y="30511750"/>
            <a:ext cx="7683500" cy="1752600"/>
          </a:xfrm>
          <a:prstGeom prst="rect">
            <a:avLst/>
          </a:prstGeom>
        </p:spPr>
        <p:txBody>
          <a:bodyPr vert="horz" wrap="square" lIns="429932" tIns="214966" rIns="429932" bIns="214966" numCol="1" anchor="ctr" anchorCtr="0" compatLnSpc="1">
            <a:prstTxWarp prst="textNoShape">
              <a:avLst/>
            </a:prstTxWarp>
          </a:bodyPr>
          <a:lstStyle>
            <a:lvl1pPr algn="r">
              <a:defRPr sz="5700" b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AB9F5F8-74A5-4DCB-8B69-5E6D2EC00F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97363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5" charset="-128"/>
        </a:defRPr>
      </a:lvl1pPr>
      <a:lvl2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2pPr>
      <a:lvl3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3pPr>
      <a:lvl4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4pPr>
      <a:lvl5pPr algn="ctr" defTabSz="4297363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5" charset="-128"/>
        </a:defRPr>
      </a:lvl5pPr>
      <a:lvl6pPr marL="391866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6pPr>
      <a:lvl7pPr marL="783732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7pPr>
      <a:lvl8pPr marL="1175598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8pPr>
      <a:lvl9pPr marL="1567464" algn="ctr" defTabSz="429828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9pPr>
    </p:titleStyle>
    <p:bodyStyle>
      <a:lvl1pPr marL="1609725" indent="-1609725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5" charset="-128"/>
        </a:defRPr>
      </a:lvl1pPr>
      <a:lvl2pPr marL="3492500" indent="-1341438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5372100" indent="-1073150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7521575" indent="-1073150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9672638" indent="-1073150" algn="l" defTabSz="42973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1823130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72790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22450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72109" indent="-1074830" algn="l" defTabSz="429932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66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932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898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864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830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796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762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7280" algn="l" defTabSz="429932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055902"/>
            <a:ext cx="31104314" cy="31505409"/>
          </a:xfrm>
          <a:prstGeom prst="rect">
            <a:avLst/>
          </a:prstGeom>
          <a:solidFill>
            <a:schemeClr val="bg1">
              <a:alpha val="27843"/>
            </a:schemeClr>
          </a:solidFill>
          <a:ln>
            <a:solidFill>
              <a:srgbClr val="FFFFFF">
                <a:alpha val="5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7620000"/>
            <a:ext cx="8945880" cy="4687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39" name="Text Box 23"/>
          <p:cNvSpPr txBox="1">
            <a:spLocks noChangeArrowheads="1"/>
          </p:cNvSpPr>
          <p:nvPr/>
        </p:nvSpPr>
        <p:spPr bwMode="auto">
          <a:xfrm>
            <a:off x="939046" y="6324600"/>
            <a:ext cx="899160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chemeClr val="bg1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14340" name="Text Box 41"/>
          <p:cNvSpPr txBox="1">
            <a:spLocks noChangeArrowheads="1"/>
          </p:cNvSpPr>
          <p:nvPr/>
        </p:nvSpPr>
        <p:spPr bwMode="auto">
          <a:xfrm>
            <a:off x="1412875" y="23929975"/>
            <a:ext cx="134938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5497" tIns="42749" rIns="85497" bIns="42749">
            <a:spAutoFit/>
          </a:bodyPr>
          <a:lstStyle/>
          <a:p>
            <a:pPr eaLnBrk="0" hangingPunct="0"/>
            <a:endParaRPr lang="en-US" sz="8500" b="0"/>
          </a:p>
        </p:txBody>
      </p:sp>
      <p:sp>
        <p:nvSpPr>
          <p:cNvPr id="14342" name="Text Box 83"/>
          <p:cNvSpPr txBox="1">
            <a:spLocks noChangeArrowheads="1"/>
          </p:cNvSpPr>
          <p:nvPr/>
        </p:nvSpPr>
        <p:spPr bwMode="auto">
          <a:xfrm>
            <a:off x="23807738" y="31318200"/>
            <a:ext cx="8816975" cy="547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5497" tIns="42749" rIns="85497" bIns="42749">
            <a:spAutoFit/>
          </a:bodyPr>
          <a:lstStyle/>
          <a:p>
            <a:pPr eaLnBrk="0" hangingPunct="0"/>
            <a:endParaRPr lang="en-US" sz="3000" b="0"/>
          </a:p>
        </p:txBody>
      </p:sp>
      <p:sp>
        <p:nvSpPr>
          <p:cNvPr id="14343" name="Text Box 131"/>
          <p:cNvSpPr txBox="1">
            <a:spLocks noChangeArrowheads="1"/>
          </p:cNvSpPr>
          <p:nvPr/>
        </p:nvSpPr>
        <p:spPr bwMode="auto">
          <a:xfrm>
            <a:off x="23241000" y="30403800"/>
            <a:ext cx="8226425" cy="1257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512984" tIns="42749" rIns="512984" bIns="42749"/>
          <a:lstStyle/>
          <a:p>
            <a:pPr algn="just" eaLnBrk="0" hangingPunct="0"/>
            <a:endParaRPr lang="en-US" sz="2800" b="0">
              <a:latin typeface="Calibri" pitchFamily="34" charset="0"/>
            </a:endParaRPr>
          </a:p>
        </p:txBody>
      </p: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23189446" y="6339840"/>
            <a:ext cx="8853914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RESULTS</a:t>
            </a:r>
          </a:p>
        </p:txBody>
      </p:sp>
      <p:sp>
        <p:nvSpPr>
          <p:cNvPr id="14350" name="Text Box 23"/>
          <p:cNvSpPr txBox="1">
            <a:spLocks noChangeArrowheads="1"/>
          </p:cNvSpPr>
          <p:nvPr/>
        </p:nvSpPr>
        <p:spPr bwMode="auto">
          <a:xfrm>
            <a:off x="23088600" y="26822400"/>
            <a:ext cx="8853915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ACKNOWLEDGMENTS</a:t>
            </a:r>
          </a:p>
        </p:txBody>
      </p:sp>
      <p:sp>
        <p:nvSpPr>
          <p:cNvPr id="14348" name="Text Box 23"/>
          <p:cNvSpPr txBox="1">
            <a:spLocks noChangeArrowheads="1"/>
          </p:cNvSpPr>
          <p:nvPr/>
        </p:nvSpPr>
        <p:spPr bwMode="auto">
          <a:xfrm>
            <a:off x="939046" y="12725400"/>
            <a:ext cx="894588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10582848" y="20741640"/>
            <a:ext cx="12043576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MODEL</a:t>
            </a:r>
          </a:p>
        </p:txBody>
      </p:sp>
      <p:sp>
        <p:nvSpPr>
          <p:cNvPr id="3" name="AutoShape 42" descr="https://photos-4.dropbox.com/t/0/AAD-pIMAtICVX5crRoWOeGF7AbMvafaoEb_qXLwDJIKVHA/12/49846/jpeg/32x32/3/_/1/2/2011-10-06%2023.53.47.jpg/4C92rF8myezDl2khAz9ZmWFbjbi7QgT7QZYCOdU1H3A?size=1024x76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9400" y="22410421"/>
            <a:ext cx="12043576" cy="10150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88600" y="7557052"/>
            <a:ext cx="8853914" cy="14007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14032154"/>
            <a:ext cx="8945880" cy="3570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088600" y="29337000"/>
            <a:ext cx="8853914" cy="322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088600" y="23308671"/>
            <a:ext cx="8853914" cy="328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cs typeface="Arial" pitchFamily="34" charset="0"/>
              </a:rPr>
              <a:t>easily modifiable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22996633" y="21884641"/>
            <a:ext cx="894588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CONCLUSION</a:t>
            </a: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838200" y="7927408"/>
            <a:ext cx="8991599" cy="26716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85497" tIns="42749" rIns="85497" bIns="42749">
            <a:spAutoFit/>
          </a:bodyPr>
          <a:lstStyle/>
          <a:p>
            <a:pPr algn="just"/>
            <a:r>
              <a:rPr lang="en-US" sz="2800" b="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0284" y="14184553"/>
            <a:ext cx="8959516" cy="2664462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pPr algn="just"/>
            <a:r>
              <a:rPr lang="en-US" sz="2800" b="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10603466" y="6339840"/>
            <a:ext cx="12043576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PIPELINE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582848" y="16489505"/>
            <a:ext cx="12043576" cy="3828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15600" y="16687800"/>
            <a:ext cx="120396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b="0" dirty="0" err="1"/>
              <a:t>Lorem</a:t>
            </a:r>
            <a:r>
              <a:rPr lang="en-US" sz="3200" b="0" dirty="0"/>
              <a:t> </a:t>
            </a:r>
            <a:r>
              <a:rPr lang="en-US" sz="3200" b="0" dirty="0" err="1"/>
              <a:t>Ipsum</a:t>
            </a:r>
            <a:r>
              <a:rPr lang="en-US" sz="3200" b="0" dirty="0"/>
              <a:t> is simply dummy text of the printing and typesetting industry. </a:t>
            </a:r>
            <a:r>
              <a:rPr lang="en-US" sz="3200" b="0" dirty="0" err="1"/>
              <a:t>Lorem</a:t>
            </a:r>
            <a:r>
              <a:rPr lang="en-US" sz="3200" b="0" dirty="0"/>
              <a:t> </a:t>
            </a:r>
            <a:r>
              <a:rPr lang="en-US" sz="3200" b="0" dirty="0" err="1"/>
              <a:t>Ipsum</a:t>
            </a:r>
            <a:r>
              <a:rPr lang="en-US" sz="3200" b="0" dirty="0"/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91800" y="27493266"/>
            <a:ext cx="12039600" cy="2464408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pPr algn="just" eaLnBrk="0" hangingPunct="0"/>
            <a:r>
              <a:rPr lang="en-US" sz="3100" b="0" dirty="0" err="1">
                <a:cs typeface="Arial" pitchFamily="34" charset="0"/>
              </a:rPr>
              <a:t>Lorem</a:t>
            </a:r>
            <a:r>
              <a:rPr lang="en-US" sz="3100" b="0" dirty="0">
                <a:cs typeface="Arial" pitchFamily="34" charset="0"/>
              </a:rPr>
              <a:t> </a:t>
            </a:r>
            <a:r>
              <a:rPr lang="en-US" sz="3100" b="0" dirty="0" err="1">
                <a:cs typeface="Arial" pitchFamily="34" charset="0"/>
              </a:rPr>
              <a:t>Ipsum</a:t>
            </a:r>
            <a:r>
              <a:rPr lang="en-US" sz="3100" b="0" dirty="0">
                <a:cs typeface="Arial" pitchFamily="34" charset="0"/>
              </a:rPr>
              <a:t> is simply dummy text of the printing and typesetting industry. </a:t>
            </a:r>
            <a:r>
              <a:rPr lang="en-US" sz="3100" b="0" dirty="0" err="1">
                <a:cs typeface="Arial" pitchFamily="34" charset="0"/>
              </a:rPr>
              <a:t>Lorem</a:t>
            </a:r>
            <a:r>
              <a:rPr lang="en-US" sz="3100" b="0" dirty="0">
                <a:cs typeface="Arial" pitchFamily="34" charset="0"/>
              </a:rPr>
              <a:t> </a:t>
            </a:r>
            <a:r>
              <a:rPr lang="en-US" sz="3100" b="0" dirty="0" err="1">
                <a:cs typeface="Arial" pitchFamily="34" charset="0"/>
              </a:rPr>
              <a:t>Ipsum</a:t>
            </a:r>
            <a:r>
              <a:rPr lang="en-US" sz="3100" b="0" dirty="0">
                <a:cs typeface="Arial" pitchFamily="34" charset="0"/>
              </a:rPr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644650" y="1319213"/>
            <a:ext cx="29629100" cy="44942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4" name="Rectangle 2"/>
          <p:cNvSpPr txBox="1">
            <a:spLocks noChangeArrowheads="1"/>
          </p:cNvSpPr>
          <p:nvPr/>
        </p:nvSpPr>
        <p:spPr bwMode="auto">
          <a:xfrm>
            <a:off x="829100" y="857250"/>
            <a:ext cx="31113413" cy="4956175"/>
          </a:xfrm>
          <a:prstGeom prst="rect">
            <a:avLst/>
          </a:prstGeom>
          <a:solidFill>
            <a:schemeClr val="bg1"/>
          </a:solidFill>
          <a:ln w="57150" cap="flat" cmpd="tri">
            <a:solidFill>
              <a:schemeClr val="tx1"/>
            </a:solidFill>
            <a:round/>
            <a:headEnd/>
            <a:tailEnd/>
          </a:ln>
        </p:spPr>
        <p:txBody>
          <a:bodyPr vert="horz" wrap="square" lIns="0" tIns="253540" rIns="0" bIns="253540" numCol="1" anchor="t" anchorCtr="0" compatLnSpc="1">
            <a:prstTxWarp prst="textNoShape">
              <a:avLst/>
            </a:prstTxWarp>
          </a:bodyPr>
          <a:lstStyle>
            <a:lvl1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pitchFamily="-105" charset="-128"/>
              </a:defRPr>
            </a:lvl1pPr>
            <a:lvl2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2pPr>
            <a:lvl3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3pPr>
            <a:lvl4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4pPr>
            <a:lvl5pPr algn="ctr" defTabSz="4297363" rtl="0" eaLnBrk="0" fontAlgn="base" hangingPunct="0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ＭＳ Ｐゴシック" pitchFamily="-105" charset="-128"/>
              </a:defRPr>
            </a:lvl5pPr>
            <a:lvl6pPr marL="391866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6pPr>
            <a:lvl7pPr marL="783732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7pPr>
            <a:lvl8pPr marL="1175598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8pPr>
            <a:lvl9pPr marL="1567464" algn="ctr" defTabSz="4298282" rtl="0" fontAlgn="base">
              <a:spcBef>
                <a:spcPct val="0"/>
              </a:spcBef>
              <a:spcAft>
                <a:spcPct val="0"/>
              </a:spcAft>
              <a:defRPr sz="20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9600" dirty="0"/>
              <a:t>TITLE</a:t>
            </a:r>
            <a:endParaRPr lang="en-US" sz="5400" dirty="0">
              <a:latin typeface="Calibri"/>
              <a:cs typeface="Calibri"/>
            </a:endParaRPr>
          </a:p>
          <a:p>
            <a:r>
              <a:rPr lang="en-US" sz="5400" dirty="0">
                <a:latin typeface="Calibri"/>
                <a:cs typeface="Calibri"/>
              </a:rPr>
              <a:t>SUBTITLE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91272" y="4038600"/>
            <a:ext cx="262267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0" dirty="0">
                <a:latin typeface="Calibri"/>
                <a:cs typeface="Calibri"/>
              </a:rPr>
              <a:t>AUTHOR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172157" y="23418705"/>
            <a:ext cx="8686800" cy="2664462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 is simply dummy text of the printing and typesetting industry. </a:t>
            </a:r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79947" y="18979247"/>
            <a:ext cx="8435866" cy="267765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 is simply dummy text of the printing and typesetting industry. </a:t>
            </a:r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967139" y="18072130"/>
            <a:ext cx="8945880" cy="1051560"/>
          </a:xfrm>
          <a:prstGeom prst="rect">
            <a:avLst/>
          </a:prstGeom>
          <a:solidFill>
            <a:srgbClr val="492D8E"/>
          </a:solidFill>
          <a:ln w="63500">
            <a:noFill/>
            <a:miter lim="800000"/>
            <a:headEnd type="none" w="sm" len="sm"/>
            <a:tailEnd type="none" w="sm" len="sm"/>
          </a:ln>
          <a:effectLst/>
        </p:spPr>
        <p:txBody>
          <a:bodyPr lIns="85497" tIns="42749" rIns="85497" bIns="42749"/>
          <a:lstStyle/>
          <a:p>
            <a:pPr algn="ctr" eaLnBrk="0" hangingPunct="0"/>
            <a:r>
              <a:rPr lang="en-US" sz="5600" dirty="0">
                <a:solidFill>
                  <a:srgbClr val="FFFFFF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6293" y="19378883"/>
            <a:ext cx="8945880" cy="13182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2182" y="24528775"/>
            <a:ext cx="8931423" cy="2664462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pPr algn="just"/>
            <a:r>
              <a:rPr lang="en-US" sz="2800" b="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2771428"/>
            <a:ext cx="11671580" cy="452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232" y="7763489"/>
            <a:ext cx="9686352" cy="8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 descr="data:image/png;base64,iVBORw0KGgoAAAANSUhEUgAAABoAAAFHCAIAAAAwT8sEAAAAzUlEQVR42u3VsQrCMBSG0VZuAw7dRIqI7/8+Qofu2e2UMb7EHSSePMA3/Cckc611yjuXKfXIycnJyQ2Ym1trtvuJXPTebSfnovyv7Oc8M3Pv/cjMPbcbWU+AHAoUcijI2g6FHAoUcmRR2A4FCtuRtR0KFLZDIUcWBQoUKGxHVg4FChQo5MiikEOBAgUKObIo5FCgkCMrhwKFHAqytkOBwnYo5MiisB0KFLYjazsUKGyHQm5E2bg/Xpm59Voyc6Us7p0XRY6s3GhfT0Qk5r6HUbMcGScWs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data:image/png;base64,iVBORw0KGgoAAAANSUhEUgAAABoAAAFHCAIAAAAwT8sEAAABFElEQVR42u3YsWrCUACF4ZvmNtDBQbClFHHrS/i+Po2j0ME9ex3aUEJMX+IMUb88wA+e7yZRm77vS+56KtFLTk5OTu4Oc80wDLZbRK7O82w7OQflcWW/L5dk7vR1Tua27xuyHgFyKFDIoSBrOxRyKFDIkUVhOxQobEfWdihQ2A6FHFkUKFCgsB1ZuQVQXF8Pydy8OiZzzaIpSilBjYUf43EcowcleozrNE1JCs87N5kcChRyKB6Vom3b5Ietv/voN6hxHc39fEZl/7bRXz3XthQ3mf8C5FCgkCOLwnYo5FCQtR0KFLZDIUcWhe1QoLAdWRQoUKBAIXfjsvXtY5fMrV66ZK7rnp07TxQ5snL39uqptQZz/2+XyQbPbrVS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0" y="15163800"/>
            <a:ext cx="8454916" cy="371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0" y="7763489"/>
            <a:ext cx="8454916" cy="7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3088600" y="28428892"/>
            <a:ext cx="8686800" cy="2664462"/>
          </a:xfrm>
          <a:prstGeom prst="rect">
            <a:avLst/>
          </a:prstGeom>
          <a:solidFill>
            <a:srgbClr val="FFFFFF"/>
          </a:solidFill>
        </p:spPr>
        <p:txBody>
          <a:bodyPr wrap="square" lIns="78373" tIns="39187" rIns="78373" bIns="39187">
            <a:spAutoFit/>
          </a:bodyPr>
          <a:lstStyle/>
          <a:p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 is simply dummy text of the printing and typesetting industry. </a:t>
            </a:r>
            <a:r>
              <a:rPr lang="en-US" sz="2800" b="0" dirty="0" err="1"/>
              <a:t>Lorem</a:t>
            </a:r>
            <a:r>
              <a:rPr lang="en-US" sz="2800" b="0" dirty="0"/>
              <a:t> </a:t>
            </a:r>
            <a:r>
              <a:rPr lang="en-US" sz="2800" b="0" dirty="0" err="1"/>
              <a:t>Ipsum</a:t>
            </a:r>
            <a:r>
              <a:rPr lang="en-US" sz="2800" b="0" dirty="0"/>
              <a:t> has been the industry's standard dummy text ever since the 1500s, when an unknown printer took a galley of type and scrambled it to make a type specimen book. It has survived not only.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04" y="1158999"/>
            <a:ext cx="8155796" cy="1812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83" y="19432342"/>
            <a:ext cx="8857349" cy="5027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38270</TotalTime>
  <Words>429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Furman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Distance-Related Labelings of Graphs Holly H. Arrowood and John M. Harris Department of Mathematics, Furman University, Greenville, SC</dc:title>
  <dc:creator>Furman User</dc:creator>
  <cp:lastModifiedBy>Fahad Sultan</cp:lastModifiedBy>
  <cp:revision>241</cp:revision>
  <cp:lastPrinted>2013-04-08T17:48:25Z</cp:lastPrinted>
  <dcterms:created xsi:type="dcterms:W3CDTF">2011-04-06T17:12:54Z</dcterms:created>
  <dcterms:modified xsi:type="dcterms:W3CDTF">2023-05-05T19:19:25Z</dcterms:modified>
</cp:coreProperties>
</file>