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Lst>
  <p:sldSz cy="32918400" cx="32918400"/>
  <p:notesSz cx="6858000" cy="9144000"/>
  <p:embeddedFontLst>
    <p:embeddedFont>
      <p:font typeface="Roboto"/>
      <p:regular r:id="rId10"/>
      <p:bold r:id="rId11"/>
      <p:italic r:id="rId12"/>
      <p:boldItalic r:id="rId13"/>
    </p:embeddedFont>
    <p:embeddedFont>
      <p:font typeface="Helvetica Neue"/>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83CCF5-0674-4718-B8F0-DE0F82DF27BB}">
  <a:tblStyle styleId="{7383CCF5-0674-4718-B8F0-DE0F82DF27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04"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9418aeb01_2_75: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g279418aeb01_2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8c3fbe568_0_0:notes"/>
          <p:cNvSpPr/>
          <p:nvPr>
            <p:ph idx="2" type="sldImg"/>
          </p:nvPr>
        </p:nvSpPr>
        <p:spPr>
          <a:xfrm>
            <a:off x="1714804" y="685800"/>
            <a:ext cx="3429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8c3fbe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4765280"/>
            <a:ext cx="30674100" cy="131364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22500"/>
              <a:buNone/>
              <a:defRPr sz="22500"/>
            </a:lvl1pPr>
            <a:lvl2pPr lvl="1" algn="ctr">
              <a:spcBef>
                <a:spcPts val="0"/>
              </a:spcBef>
              <a:spcAft>
                <a:spcPts val="0"/>
              </a:spcAft>
              <a:buSzPts val="22500"/>
              <a:buNone/>
              <a:defRPr sz="22500"/>
            </a:lvl2pPr>
            <a:lvl3pPr lvl="2" algn="ctr">
              <a:spcBef>
                <a:spcPts val="0"/>
              </a:spcBef>
              <a:spcAft>
                <a:spcPts val="0"/>
              </a:spcAft>
              <a:buSzPts val="22500"/>
              <a:buNone/>
              <a:defRPr sz="22500"/>
            </a:lvl3pPr>
            <a:lvl4pPr lvl="3" algn="ctr">
              <a:spcBef>
                <a:spcPts val="0"/>
              </a:spcBef>
              <a:spcAft>
                <a:spcPts val="0"/>
              </a:spcAft>
              <a:buSzPts val="22500"/>
              <a:buNone/>
              <a:defRPr sz="22500"/>
            </a:lvl4pPr>
            <a:lvl5pPr lvl="4" algn="ctr">
              <a:spcBef>
                <a:spcPts val="0"/>
              </a:spcBef>
              <a:spcAft>
                <a:spcPts val="0"/>
              </a:spcAft>
              <a:buSzPts val="22500"/>
              <a:buNone/>
              <a:defRPr sz="22500"/>
            </a:lvl5pPr>
            <a:lvl6pPr lvl="5" algn="ctr">
              <a:spcBef>
                <a:spcPts val="0"/>
              </a:spcBef>
              <a:spcAft>
                <a:spcPts val="0"/>
              </a:spcAft>
              <a:buSzPts val="22500"/>
              <a:buNone/>
              <a:defRPr sz="22500"/>
            </a:lvl6pPr>
            <a:lvl7pPr lvl="6" algn="ctr">
              <a:spcBef>
                <a:spcPts val="0"/>
              </a:spcBef>
              <a:spcAft>
                <a:spcPts val="0"/>
              </a:spcAft>
              <a:buSzPts val="22500"/>
              <a:buNone/>
              <a:defRPr sz="22500"/>
            </a:lvl7pPr>
            <a:lvl8pPr lvl="7" algn="ctr">
              <a:spcBef>
                <a:spcPts val="0"/>
              </a:spcBef>
              <a:spcAft>
                <a:spcPts val="0"/>
              </a:spcAft>
              <a:buSzPts val="22500"/>
              <a:buNone/>
              <a:defRPr sz="22500"/>
            </a:lvl8pPr>
            <a:lvl9pPr lvl="8" algn="ctr">
              <a:spcBef>
                <a:spcPts val="0"/>
              </a:spcBef>
              <a:spcAft>
                <a:spcPts val="0"/>
              </a:spcAft>
              <a:buSzPts val="22500"/>
              <a:buNone/>
              <a:defRPr sz="22500"/>
            </a:lvl9pPr>
          </a:lstStyle>
          <a:p/>
        </p:txBody>
      </p:sp>
      <p:sp>
        <p:nvSpPr>
          <p:cNvPr id="11" name="Google Shape;11;p2"/>
          <p:cNvSpPr txBox="1"/>
          <p:nvPr>
            <p:ph idx="1" type="subTitle"/>
          </p:nvPr>
        </p:nvSpPr>
        <p:spPr>
          <a:xfrm>
            <a:off x="1122120" y="18138400"/>
            <a:ext cx="30674100" cy="50733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12100"/>
              <a:buNone/>
              <a:defRPr sz="12100"/>
            </a:lvl1pPr>
            <a:lvl2pPr lvl="1" algn="ctr">
              <a:lnSpc>
                <a:spcPct val="100000"/>
              </a:lnSpc>
              <a:spcBef>
                <a:spcPts val="0"/>
              </a:spcBef>
              <a:spcAft>
                <a:spcPts val="0"/>
              </a:spcAft>
              <a:buSzPts val="12100"/>
              <a:buNone/>
              <a:defRPr sz="12100"/>
            </a:lvl2pPr>
            <a:lvl3pPr lvl="2" algn="ctr">
              <a:lnSpc>
                <a:spcPct val="100000"/>
              </a:lnSpc>
              <a:spcBef>
                <a:spcPts val="0"/>
              </a:spcBef>
              <a:spcAft>
                <a:spcPts val="0"/>
              </a:spcAft>
              <a:buSzPts val="12100"/>
              <a:buNone/>
              <a:defRPr sz="12100"/>
            </a:lvl3pPr>
            <a:lvl4pPr lvl="3" algn="ctr">
              <a:lnSpc>
                <a:spcPct val="100000"/>
              </a:lnSpc>
              <a:spcBef>
                <a:spcPts val="0"/>
              </a:spcBef>
              <a:spcAft>
                <a:spcPts val="0"/>
              </a:spcAft>
              <a:buSzPts val="12100"/>
              <a:buNone/>
              <a:defRPr sz="12100"/>
            </a:lvl4pPr>
            <a:lvl5pPr lvl="4" algn="ctr">
              <a:lnSpc>
                <a:spcPct val="100000"/>
              </a:lnSpc>
              <a:spcBef>
                <a:spcPts val="0"/>
              </a:spcBef>
              <a:spcAft>
                <a:spcPts val="0"/>
              </a:spcAft>
              <a:buSzPts val="12100"/>
              <a:buNone/>
              <a:defRPr sz="12100"/>
            </a:lvl5pPr>
            <a:lvl6pPr lvl="5" algn="ctr">
              <a:lnSpc>
                <a:spcPct val="100000"/>
              </a:lnSpc>
              <a:spcBef>
                <a:spcPts val="0"/>
              </a:spcBef>
              <a:spcAft>
                <a:spcPts val="0"/>
              </a:spcAft>
              <a:buSzPts val="12100"/>
              <a:buNone/>
              <a:defRPr sz="12100"/>
            </a:lvl6pPr>
            <a:lvl7pPr lvl="6" algn="ctr">
              <a:lnSpc>
                <a:spcPct val="100000"/>
              </a:lnSpc>
              <a:spcBef>
                <a:spcPts val="0"/>
              </a:spcBef>
              <a:spcAft>
                <a:spcPts val="0"/>
              </a:spcAft>
              <a:buSzPts val="12100"/>
              <a:buNone/>
              <a:defRPr sz="12100"/>
            </a:lvl7pPr>
            <a:lvl8pPr lvl="7" algn="ctr">
              <a:lnSpc>
                <a:spcPct val="100000"/>
              </a:lnSpc>
              <a:spcBef>
                <a:spcPts val="0"/>
              </a:spcBef>
              <a:spcAft>
                <a:spcPts val="0"/>
              </a:spcAft>
              <a:buSzPts val="12100"/>
              <a:buNone/>
              <a:defRPr sz="12100"/>
            </a:lvl8pPr>
            <a:lvl9pPr lvl="8" algn="ctr">
              <a:lnSpc>
                <a:spcPct val="100000"/>
              </a:lnSpc>
              <a:spcBef>
                <a:spcPts val="0"/>
              </a:spcBef>
              <a:spcAft>
                <a:spcPts val="0"/>
              </a:spcAft>
              <a:buSzPts val="12100"/>
              <a:buNone/>
              <a:defRPr sz="12100"/>
            </a:lvl9pPr>
          </a:lstStyle>
          <a:p/>
        </p:txBody>
      </p:sp>
      <p:sp>
        <p:nvSpPr>
          <p:cNvPr id="12" name="Google Shape;12;p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7079200"/>
            <a:ext cx="30674100" cy="125661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51800"/>
              <a:buNone/>
              <a:defRPr sz="51800"/>
            </a:lvl1pPr>
            <a:lvl2pPr lvl="1" algn="ctr">
              <a:spcBef>
                <a:spcPts val="0"/>
              </a:spcBef>
              <a:spcAft>
                <a:spcPts val="0"/>
              </a:spcAft>
              <a:buSzPts val="51800"/>
              <a:buNone/>
              <a:defRPr sz="51800"/>
            </a:lvl2pPr>
            <a:lvl3pPr lvl="2" algn="ctr">
              <a:spcBef>
                <a:spcPts val="0"/>
              </a:spcBef>
              <a:spcAft>
                <a:spcPts val="0"/>
              </a:spcAft>
              <a:buSzPts val="51800"/>
              <a:buNone/>
              <a:defRPr sz="51800"/>
            </a:lvl3pPr>
            <a:lvl4pPr lvl="3" algn="ctr">
              <a:spcBef>
                <a:spcPts val="0"/>
              </a:spcBef>
              <a:spcAft>
                <a:spcPts val="0"/>
              </a:spcAft>
              <a:buSzPts val="51800"/>
              <a:buNone/>
              <a:defRPr sz="51800"/>
            </a:lvl4pPr>
            <a:lvl5pPr lvl="4" algn="ctr">
              <a:spcBef>
                <a:spcPts val="0"/>
              </a:spcBef>
              <a:spcAft>
                <a:spcPts val="0"/>
              </a:spcAft>
              <a:buSzPts val="51800"/>
              <a:buNone/>
              <a:defRPr sz="51800"/>
            </a:lvl5pPr>
            <a:lvl6pPr lvl="5" algn="ctr">
              <a:spcBef>
                <a:spcPts val="0"/>
              </a:spcBef>
              <a:spcAft>
                <a:spcPts val="0"/>
              </a:spcAft>
              <a:buSzPts val="51800"/>
              <a:buNone/>
              <a:defRPr sz="51800"/>
            </a:lvl6pPr>
            <a:lvl7pPr lvl="6" algn="ctr">
              <a:spcBef>
                <a:spcPts val="0"/>
              </a:spcBef>
              <a:spcAft>
                <a:spcPts val="0"/>
              </a:spcAft>
              <a:buSzPts val="51800"/>
              <a:buNone/>
              <a:defRPr sz="51800"/>
            </a:lvl7pPr>
            <a:lvl8pPr lvl="7" algn="ctr">
              <a:spcBef>
                <a:spcPts val="0"/>
              </a:spcBef>
              <a:spcAft>
                <a:spcPts val="0"/>
              </a:spcAft>
              <a:buSzPts val="51800"/>
              <a:buNone/>
              <a:defRPr sz="51800"/>
            </a:lvl8pPr>
            <a:lvl9pPr lvl="8" algn="ctr">
              <a:spcBef>
                <a:spcPts val="0"/>
              </a:spcBef>
              <a:spcAft>
                <a:spcPts val="0"/>
              </a:spcAft>
              <a:buSzPts val="51800"/>
              <a:buNone/>
              <a:defRPr sz="51800"/>
            </a:lvl9pPr>
          </a:lstStyle>
          <a:p>
            <a:r>
              <a:t>xx%</a:t>
            </a:r>
          </a:p>
        </p:txBody>
      </p:sp>
      <p:sp>
        <p:nvSpPr>
          <p:cNvPr id="46" name="Google Shape;46;p11"/>
          <p:cNvSpPr txBox="1"/>
          <p:nvPr>
            <p:ph idx="1" type="body"/>
          </p:nvPr>
        </p:nvSpPr>
        <p:spPr>
          <a:xfrm>
            <a:off x="1122120" y="20174240"/>
            <a:ext cx="30674100" cy="8325600"/>
          </a:xfrm>
          <a:prstGeom prst="rect">
            <a:avLst/>
          </a:prstGeom>
        </p:spPr>
        <p:txBody>
          <a:bodyPr anchorCtr="0" anchor="t" bIns="394950" lIns="394950" spcFirstLastPara="1" rIns="394950" wrap="square" tIns="394950">
            <a:normAutofit/>
          </a:bodyPr>
          <a:lstStyle>
            <a:lvl1pPr indent="-723900" lvl="0" marL="457200" algn="ctr">
              <a:spcBef>
                <a:spcPts val="0"/>
              </a:spcBef>
              <a:spcAft>
                <a:spcPts val="0"/>
              </a:spcAft>
              <a:buSzPts val="7800"/>
              <a:buChar char="●"/>
              <a:defRPr/>
            </a:lvl1pPr>
            <a:lvl2pPr indent="-609600" lvl="1" marL="914400" algn="ctr">
              <a:spcBef>
                <a:spcPts val="0"/>
              </a:spcBef>
              <a:spcAft>
                <a:spcPts val="0"/>
              </a:spcAft>
              <a:buSzPts val="6000"/>
              <a:buChar char="○"/>
              <a:defRPr/>
            </a:lvl2pPr>
            <a:lvl3pPr indent="-609600" lvl="2" marL="1371600" algn="ctr">
              <a:spcBef>
                <a:spcPts val="0"/>
              </a:spcBef>
              <a:spcAft>
                <a:spcPts val="0"/>
              </a:spcAft>
              <a:buSzPts val="6000"/>
              <a:buChar char="■"/>
              <a:defRPr/>
            </a:lvl3pPr>
            <a:lvl4pPr indent="-609600" lvl="3" marL="1828800" algn="ctr">
              <a:spcBef>
                <a:spcPts val="0"/>
              </a:spcBef>
              <a:spcAft>
                <a:spcPts val="0"/>
              </a:spcAft>
              <a:buSzPts val="6000"/>
              <a:buChar char="●"/>
              <a:defRPr/>
            </a:lvl4pPr>
            <a:lvl5pPr indent="-609600" lvl="4" marL="2286000" algn="ctr">
              <a:spcBef>
                <a:spcPts val="0"/>
              </a:spcBef>
              <a:spcAft>
                <a:spcPts val="0"/>
              </a:spcAft>
              <a:buSzPts val="6000"/>
              <a:buChar char="○"/>
              <a:defRPr/>
            </a:lvl5pPr>
            <a:lvl6pPr indent="-609600" lvl="5" marL="2743200" algn="ctr">
              <a:spcBef>
                <a:spcPts val="0"/>
              </a:spcBef>
              <a:spcAft>
                <a:spcPts val="0"/>
              </a:spcAft>
              <a:buSzPts val="6000"/>
              <a:buChar char="■"/>
              <a:defRPr/>
            </a:lvl6pPr>
            <a:lvl7pPr indent="-609600" lvl="6" marL="3200400" algn="ctr">
              <a:spcBef>
                <a:spcPts val="0"/>
              </a:spcBef>
              <a:spcAft>
                <a:spcPts val="0"/>
              </a:spcAft>
              <a:buSzPts val="6000"/>
              <a:buChar char="●"/>
              <a:defRPr/>
            </a:lvl7pPr>
            <a:lvl8pPr indent="-609600" lvl="7" marL="3657600" algn="ctr">
              <a:spcBef>
                <a:spcPts val="0"/>
              </a:spcBef>
              <a:spcAft>
                <a:spcPts val="0"/>
              </a:spcAft>
              <a:buSzPts val="6000"/>
              <a:buChar char="○"/>
              <a:defRPr/>
            </a:lvl8pPr>
            <a:lvl9pPr indent="-609600" lvl="8" marL="4114800" algn="ctr">
              <a:spcBef>
                <a:spcPts val="0"/>
              </a:spcBef>
              <a:spcAft>
                <a:spcPts val="0"/>
              </a:spcAft>
              <a:buSzPts val="6000"/>
              <a:buChar char="■"/>
              <a:defRPr/>
            </a:lvl9pPr>
          </a:lstStyle>
          <a:p/>
        </p:txBody>
      </p:sp>
      <p:sp>
        <p:nvSpPr>
          <p:cNvPr id="47" name="Google Shape;47;p11"/>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4"/>
          <p:cNvSpPr txBox="1"/>
          <p:nvPr>
            <p:ph idx="1" type="body"/>
          </p:nvPr>
        </p:nvSpPr>
        <p:spPr>
          <a:xfrm>
            <a:off x="9026436"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59" name="Google Shape;59;p14"/>
          <p:cNvSpPr txBox="1"/>
          <p:nvPr>
            <p:ph idx="2" type="body"/>
          </p:nvPr>
        </p:nvSpPr>
        <p:spPr>
          <a:xfrm>
            <a:off x="90603979"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60" name="Google Shape;60;p1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2821577" y="11686906"/>
            <a:ext cx="31977874" cy="8064137"/>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5"/>
          <p:cNvSpPr txBox="1"/>
          <p:nvPr>
            <p:ph idx="1" type="subTitle"/>
          </p:nvPr>
        </p:nvSpPr>
        <p:spPr>
          <a:xfrm>
            <a:off x="5643154" y="21318583"/>
            <a:ext cx="26334720" cy="9614263"/>
          </a:xfrm>
          <a:prstGeom prst="rect">
            <a:avLst/>
          </a:prstGeom>
          <a:noFill/>
          <a:ln>
            <a:noFill/>
          </a:ln>
        </p:spPr>
        <p:txBody>
          <a:bodyPr anchorCtr="0" anchor="t" bIns="214950" lIns="429925" spcFirstLastPara="1" rIns="429925" wrap="square" tIns="214950">
            <a:noAutofit/>
          </a:bodyPr>
          <a:lstStyle>
            <a:lvl1pPr lvl="0" algn="ctr">
              <a:spcBef>
                <a:spcPts val="3020"/>
              </a:spcBef>
              <a:spcAft>
                <a:spcPts val="0"/>
              </a:spcAft>
              <a:buClr>
                <a:srgbClr val="888888"/>
              </a:buClr>
              <a:buSzPts val="15100"/>
              <a:buNone/>
              <a:defRPr>
                <a:solidFill>
                  <a:srgbClr val="888888"/>
                </a:solidFill>
              </a:defRPr>
            </a:lvl1pPr>
            <a:lvl2pPr lvl="1" algn="ctr">
              <a:spcBef>
                <a:spcPts val="2640"/>
              </a:spcBef>
              <a:spcAft>
                <a:spcPts val="0"/>
              </a:spcAft>
              <a:buClr>
                <a:srgbClr val="888888"/>
              </a:buClr>
              <a:buSzPts val="13200"/>
              <a:buNone/>
              <a:defRPr>
                <a:solidFill>
                  <a:srgbClr val="888888"/>
                </a:solidFill>
              </a:defRPr>
            </a:lvl2pPr>
            <a:lvl3pPr lvl="2" algn="ctr">
              <a:spcBef>
                <a:spcPts val="2260"/>
              </a:spcBef>
              <a:spcAft>
                <a:spcPts val="0"/>
              </a:spcAft>
              <a:buClr>
                <a:srgbClr val="888888"/>
              </a:buClr>
              <a:buSzPts val="113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p:txBody>
      </p:sp>
      <p:sp>
        <p:nvSpPr>
          <p:cNvPr id="66" name="Google Shape;66;p15"/>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6"/>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6"/>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2971802" y="24174997"/>
            <a:ext cx="31977874" cy="7471954"/>
          </a:xfrm>
          <a:prstGeom prst="rect">
            <a:avLst/>
          </a:prstGeom>
          <a:noFill/>
          <a:ln>
            <a:noFill/>
          </a:ln>
        </p:spPr>
        <p:txBody>
          <a:bodyPr anchorCtr="0" anchor="t" bIns="214950" lIns="429925" spcFirstLastPara="1" rIns="429925" wrap="square" tIns="214950">
            <a:noAutofit/>
          </a:bodyPr>
          <a:lstStyle>
            <a:lvl1pPr lvl="0" algn="l">
              <a:spcBef>
                <a:spcPts val="0"/>
              </a:spcBef>
              <a:spcAft>
                <a:spcPts val="0"/>
              </a:spcAft>
              <a:buSzPts val="1400"/>
              <a:buNone/>
              <a:defRPr b="1" sz="188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7"/>
          <p:cNvSpPr txBox="1"/>
          <p:nvPr>
            <p:ph idx="1" type="body"/>
          </p:nvPr>
        </p:nvSpPr>
        <p:spPr>
          <a:xfrm>
            <a:off x="2971802" y="15945400"/>
            <a:ext cx="31977874" cy="8229597"/>
          </a:xfrm>
          <a:prstGeom prst="rect">
            <a:avLst/>
          </a:prstGeom>
          <a:noFill/>
          <a:ln>
            <a:noFill/>
          </a:ln>
        </p:spPr>
        <p:txBody>
          <a:bodyPr anchorCtr="0" anchor="b" bIns="214950" lIns="429925" spcFirstLastPara="1" rIns="429925" wrap="square" tIns="214950">
            <a:noAutofit/>
          </a:bodyPr>
          <a:lstStyle>
            <a:lvl1pPr indent="-228600" lvl="0" marL="457200" algn="l">
              <a:spcBef>
                <a:spcPts val="1880"/>
              </a:spcBef>
              <a:spcAft>
                <a:spcPts val="0"/>
              </a:spcAft>
              <a:buClr>
                <a:srgbClr val="888888"/>
              </a:buClr>
              <a:buSzPts val="9400"/>
              <a:buNone/>
              <a:defRPr sz="9400">
                <a:solidFill>
                  <a:srgbClr val="888888"/>
                </a:solidFill>
              </a:defRPr>
            </a:lvl1pPr>
            <a:lvl2pPr indent="-228600" lvl="1" marL="914400" algn="l">
              <a:spcBef>
                <a:spcPts val="1700"/>
              </a:spcBef>
              <a:spcAft>
                <a:spcPts val="0"/>
              </a:spcAft>
              <a:buClr>
                <a:srgbClr val="888888"/>
              </a:buClr>
              <a:buSzPts val="8500"/>
              <a:buNone/>
              <a:defRPr sz="8500">
                <a:solidFill>
                  <a:srgbClr val="888888"/>
                </a:solidFill>
              </a:defRPr>
            </a:lvl2pPr>
            <a:lvl3pPr indent="-228600" lvl="2" marL="1371600" algn="l">
              <a:spcBef>
                <a:spcPts val="1500"/>
              </a:spcBef>
              <a:spcAft>
                <a:spcPts val="0"/>
              </a:spcAft>
              <a:buClr>
                <a:srgbClr val="888888"/>
              </a:buClr>
              <a:buSzPts val="7500"/>
              <a:buNone/>
              <a:defRPr sz="7500">
                <a:solidFill>
                  <a:srgbClr val="888888"/>
                </a:solidFill>
              </a:defRPr>
            </a:lvl3pPr>
            <a:lvl4pPr indent="-228600" lvl="3" marL="1828800" algn="l">
              <a:spcBef>
                <a:spcPts val="1320"/>
              </a:spcBef>
              <a:spcAft>
                <a:spcPts val="0"/>
              </a:spcAft>
              <a:buClr>
                <a:srgbClr val="888888"/>
              </a:buClr>
              <a:buSzPts val="6600"/>
              <a:buNone/>
              <a:defRPr sz="6600">
                <a:solidFill>
                  <a:srgbClr val="888888"/>
                </a:solidFill>
              </a:defRPr>
            </a:lvl4pPr>
            <a:lvl5pPr indent="-228600" lvl="4" marL="2286000" algn="l">
              <a:spcBef>
                <a:spcPts val="1320"/>
              </a:spcBef>
              <a:spcAft>
                <a:spcPts val="0"/>
              </a:spcAft>
              <a:buClr>
                <a:srgbClr val="888888"/>
              </a:buClr>
              <a:buSzPts val="6600"/>
              <a:buNone/>
              <a:defRPr sz="6600">
                <a:solidFill>
                  <a:srgbClr val="888888"/>
                </a:solidFill>
              </a:defRPr>
            </a:lvl5pPr>
            <a:lvl6pPr indent="-228600" lvl="5" marL="2743200" algn="l">
              <a:spcBef>
                <a:spcPts val="1320"/>
              </a:spcBef>
              <a:spcAft>
                <a:spcPts val="0"/>
              </a:spcAft>
              <a:buClr>
                <a:srgbClr val="888888"/>
              </a:buClr>
              <a:buSzPts val="6600"/>
              <a:buNone/>
              <a:defRPr sz="6600">
                <a:solidFill>
                  <a:srgbClr val="888888"/>
                </a:solidFill>
              </a:defRPr>
            </a:lvl6pPr>
            <a:lvl7pPr indent="-228600" lvl="6" marL="3200400" algn="l">
              <a:spcBef>
                <a:spcPts val="1320"/>
              </a:spcBef>
              <a:spcAft>
                <a:spcPts val="0"/>
              </a:spcAft>
              <a:buClr>
                <a:srgbClr val="888888"/>
              </a:buClr>
              <a:buSzPts val="6600"/>
              <a:buNone/>
              <a:defRPr sz="6600">
                <a:solidFill>
                  <a:srgbClr val="888888"/>
                </a:solidFill>
              </a:defRPr>
            </a:lvl7pPr>
            <a:lvl8pPr indent="-228600" lvl="7" marL="3657600" algn="l">
              <a:spcBef>
                <a:spcPts val="1320"/>
              </a:spcBef>
              <a:spcAft>
                <a:spcPts val="0"/>
              </a:spcAft>
              <a:buClr>
                <a:srgbClr val="888888"/>
              </a:buClr>
              <a:buSzPts val="6600"/>
              <a:buNone/>
              <a:defRPr sz="6600">
                <a:solidFill>
                  <a:srgbClr val="888888"/>
                </a:solidFill>
              </a:defRPr>
            </a:lvl8pPr>
            <a:lvl9pPr indent="-228600" lvl="8" marL="4114800" algn="l">
              <a:spcBef>
                <a:spcPts val="1320"/>
              </a:spcBef>
              <a:spcAft>
                <a:spcPts val="0"/>
              </a:spcAft>
              <a:buClr>
                <a:srgbClr val="888888"/>
              </a:buClr>
              <a:buSzPts val="6600"/>
              <a:buNone/>
              <a:defRPr sz="6600">
                <a:solidFill>
                  <a:srgbClr val="888888"/>
                </a:solidFill>
              </a:defRPr>
            </a:lvl9pPr>
          </a:lstStyle>
          <a:p/>
        </p:txBody>
      </p:sp>
      <p:sp>
        <p:nvSpPr>
          <p:cNvPr id="78" name="Google Shape;78;p17"/>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1881051" y="1506586"/>
            <a:ext cx="33858926" cy="6270171"/>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8"/>
          <p:cNvSpPr txBox="1"/>
          <p:nvPr>
            <p:ph idx="1" type="body"/>
          </p:nvPr>
        </p:nvSpPr>
        <p:spPr>
          <a:xfrm>
            <a:off x="1881052" y="8421191"/>
            <a:ext cx="1662248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4" name="Google Shape;84;p18"/>
          <p:cNvSpPr txBox="1"/>
          <p:nvPr>
            <p:ph idx="2" type="body"/>
          </p:nvPr>
        </p:nvSpPr>
        <p:spPr>
          <a:xfrm>
            <a:off x="1881052" y="11930743"/>
            <a:ext cx="1662248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5" name="Google Shape;85;p18"/>
          <p:cNvSpPr txBox="1"/>
          <p:nvPr>
            <p:ph idx="3" type="body"/>
          </p:nvPr>
        </p:nvSpPr>
        <p:spPr>
          <a:xfrm>
            <a:off x="19110962" y="8421191"/>
            <a:ext cx="1662901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6" name="Google Shape;86;p18"/>
          <p:cNvSpPr txBox="1"/>
          <p:nvPr>
            <p:ph idx="4" type="body"/>
          </p:nvPr>
        </p:nvSpPr>
        <p:spPr>
          <a:xfrm>
            <a:off x="19110962" y="11930743"/>
            <a:ext cx="1662901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7" name="Google Shape;87;p18"/>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9"/>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1881054" y="1497874"/>
            <a:ext cx="12377059" cy="6374674"/>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21"/>
          <p:cNvSpPr txBox="1"/>
          <p:nvPr>
            <p:ph idx="1" type="body"/>
          </p:nvPr>
        </p:nvSpPr>
        <p:spPr>
          <a:xfrm>
            <a:off x="14708777" y="1497878"/>
            <a:ext cx="21031200" cy="32108505"/>
          </a:xfrm>
          <a:prstGeom prst="rect">
            <a:avLst/>
          </a:prstGeom>
          <a:noFill/>
          <a:ln>
            <a:noFill/>
          </a:ln>
        </p:spPr>
        <p:txBody>
          <a:bodyPr anchorCtr="0" anchor="t" bIns="214950" lIns="429925" spcFirstLastPara="1" rIns="429925" wrap="square" tIns="214950">
            <a:noAutofit/>
          </a:bodyPr>
          <a:lstStyle>
            <a:lvl1pPr indent="-1187450" lvl="0" marL="457200" algn="l">
              <a:spcBef>
                <a:spcPts val="3020"/>
              </a:spcBef>
              <a:spcAft>
                <a:spcPts val="0"/>
              </a:spcAft>
              <a:buClr>
                <a:schemeClr val="dk1"/>
              </a:buClr>
              <a:buSzPts val="15100"/>
              <a:buChar char="•"/>
              <a:defRPr sz="15100"/>
            </a:lvl1pPr>
            <a:lvl2pPr indent="-1066800" lvl="1" marL="914400" algn="l">
              <a:spcBef>
                <a:spcPts val="2640"/>
              </a:spcBef>
              <a:spcAft>
                <a:spcPts val="0"/>
              </a:spcAft>
              <a:buClr>
                <a:schemeClr val="dk1"/>
              </a:buClr>
              <a:buSzPts val="13200"/>
              <a:buChar char="–"/>
              <a:defRPr sz="13200"/>
            </a:lvl2pPr>
            <a:lvl3pPr indent="-946150" lvl="2" marL="1371600" algn="l">
              <a:spcBef>
                <a:spcPts val="2260"/>
              </a:spcBef>
              <a:spcAft>
                <a:spcPts val="0"/>
              </a:spcAft>
              <a:buClr>
                <a:schemeClr val="dk1"/>
              </a:buClr>
              <a:buSzPts val="11300"/>
              <a:buChar char="•"/>
              <a:defRPr sz="11300"/>
            </a:lvl3pPr>
            <a:lvl4pPr indent="-825500" lvl="3" marL="1828800" algn="l">
              <a:spcBef>
                <a:spcPts val="1880"/>
              </a:spcBef>
              <a:spcAft>
                <a:spcPts val="0"/>
              </a:spcAft>
              <a:buClr>
                <a:schemeClr val="dk1"/>
              </a:buClr>
              <a:buSzPts val="9400"/>
              <a:buChar char="–"/>
              <a:defRPr sz="9400"/>
            </a:lvl4pPr>
            <a:lvl5pPr indent="-825500" lvl="4" marL="2286000" algn="l">
              <a:spcBef>
                <a:spcPts val="1880"/>
              </a:spcBef>
              <a:spcAft>
                <a:spcPts val="0"/>
              </a:spcAft>
              <a:buClr>
                <a:schemeClr val="dk1"/>
              </a:buClr>
              <a:buSzPts val="9400"/>
              <a:buChar char="»"/>
              <a:defRPr sz="9400"/>
            </a:lvl5pPr>
            <a:lvl6pPr indent="-825500" lvl="5" marL="2743200" algn="l">
              <a:spcBef>
                <a:spcPts val="1880"/>
              </a:spcBef>
              <a:spcAft>
                <a:spcPts val="0"/>
              </a:spcAft>
              <a:buClr>
                <a:schemeClr val="dk1"/>
              </a:buClr>
              <a:buSzPts val="9400"/>
              <a:buChar char="•"/>
              <a:defRPr sz="9400"/>
            </a:lvl6pPr>
            <a:lvl7pPr indent="-825500" lvl="6" marL="3200400" algn="l">
              <a:spcBef>
                <a:spcPts val="1880"/>
              </a:spcBef>
              <a:spcAft>
                <a:spcPts val="0"/>
              </a:spcAft>
              <a:buClr>
                <a:schemeClr val="dk1"/>
              </a:buClr>
              <a:buSzPts val="9400"/>
              <a:buChar char="•"/>
              <a:defRPr sz="9400"/>
            </a:lvl7pPr>
            <a:lvl8pPr indent="-825500" lvl="7" marL="3657600" algn="l">
              <a:spcBef>
                <a:spcPts val="1880"/>
              </a:spcBef>
              <a:spcAft>
                <a:spcPts val="0"/>
              </a:spcAft>
              <a:buClr>
                <a:schemeClr val="dk1"/>
              </a:buClr>
              <a:buSzPts val="9400"/>
              <a:buChar char="•"/>
              <a:defRPr sz="9400"/>
            </a:lvl8pPr>
            <a:lvl9pPr indent="-825500" lvl="8" marL="4114800" algn="l">
              <a:spcBef>
                <a:spcPts val="1880"/>
              </a:spcBef>
              <a:spcAft>
                <a:spcPts val="0"/>
              </a:spcAft>
              <a:buClr>
                <a:schemeClr val="dk1"/>
              </a:buClr>
              <a:buSzPts val="9400"/>
              <a:buChar char="•"/>
              <a:defRPr sz="9400"/>
            </a:lvl9pPr>
          </a:lstStyle>
          <a:p/>
        </p:txBody>
      </p:sp>
      <p:sp>
        <p:nvSpPr>
          <p:cNvPr id="102" name="Google Shape;102;p21"/>
          <p:cNvSpPr txBox="1"/>
          <p:nvPr>
            <p:ph idx="2" type="body"/>
          </p:nvPr>
        </p:nvSpPr>
        <p:spPr>
          <a:xfrm>
            <a:off x="1881054" y="7872552"/>
            <a:ext cx="12377059" cy="25733831"/>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03" name="Google Shape;103;p21"/>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13765440"/>
            <a:ext cx="30674100" cy="5388000"/>
          </a:xfrm>
          <a:prstGeom prst="rect">
            <a:avLst/>
          </a:prstGeom>
        </p:spPr>
        <p:txBody>
          <a:bodyPr anchorCtr="0" anchor="ctr" bIns="394950" lIns="394950" spcFirstLastPara="1" rIns="394950" wrap="square" tIns="394950">
            <a:normAutofit/>
          </a:bodyPr>
          <a:lstStyle>
            <a:lvl1pPr lvl="0" algn="ctr">
              <a:spcBef>
                <a:spcPts val="0"/>
              </a:spcBef>
              <a:spcAft>
                <a:spcPts val="0"/>
              </a:spcAft>
              <a:buSzPts val="15600"/>
              <a:buNone/>
              <a:defRPr sz="15600"/>
            </a:lvl1pPr>
            <a:lvl2pPr lvl="1" algn="ctr">
              <a:spcBef>
                <a:spcPts val="0"/>
              </a:spcBef>
              <a:spcAft>
                <a:spcPts val="0"/>
              </a:spcAft>
              <a:buSzPts val="15600"/>
              <a:buNone/>
              <a:defRPr sz="15600"/>
            </a:lvl2pPr>
            <a:lvl3pPr lvl="2" algn="ctr">
              <a:spcBef>
                <a:spcPts val="0"/>
              </a:spcBef>
              <a:spcAft>
                <a:spcPts val="0"/>
              </a:spcAft>
              <a:buSzPts val="15600"/>
              <a:buNone/>
              <a:defRPr sz="15600"/>
            </a:lvl3pPr>
            <a:lvl4pPr lvl="3" algn="ctr">
              <a:spcBef>
                <a:spcPts val="0"/>
              </a:spcBef>
              <a:spcAft>
                <a:spcPts val="0"/>
              </a:spcAft>
              <a:buSzPts val="15600"/>
              <a:buNone/>
              <a:defRPr sz="15600"/>
            </a:lvl4pPr>
            <a:lvl5pPr lvl="4" algn="ctr">
              <a:spcBef>
                <a:spcPts val="0"/>
              </a:spcBef>
              <a:spcAft>
                <a:spcPts val="0"/>
              </a:spcAft>
              <a:buSzPts val="15600"/>
              <a:buNone/>
              <a:defRPr sz="15600"/>
            </a:lvl5pPr>
            <a:lvl6pPr lvl="5" algn="ctr">
              <a:spcBef>
                <a:spcPts val="0"/>
              </a:spcBef>
              <a:spcAft>
                <a:spcPts val="0"/>
              </a:spcAft>
              <a:buSzPts val="15600"/>
              <a:buNone/>
              <a:defRPr sz="15600"/>
            </a:lvl6pPr>
            <a:lvl7pPr lvl="6" algn="ctr">
              <a:spcBef>
                <a:spcPts val="0"/>
              </a:spcBef>
              <a:spcAft>
                <a:spcPts val="0"/>
              </a:spcAft>
              <a:buSzPts val="15600"/>
              <a:buNone/>
              <a:defRPr sz="15600"/>
            </a:lvl7pPr>
            <a:lvl8pPr lvl="7" algn="ctr">
              <a:spcBef>
                <a:spcPts val="0"/>
              </a:spcBef>
              <a:spcAft>
                <a:spcPts val="0"/>
              </a:spcAft>
              <a:buSzPts val="15600"/>
              <a:buNone/>
              <a:defRPr sz="15600"/>
            </a:lvl8pPr>
            <a:lvl9pPr lvl="8" algn="ctr">
              <a:spcBef>
                <a:spcPts val="0"/>
              </a:spcBef>
              <a:spcAft>
                <a:spcPts val="0"/>
              </a:spcAft>
              <a:buSzPts val="15600"/>
              <a:buNone/>
              <a:defRPr sz="15600"/>
            </a:lvl9pPr>
          </a:lstStyle>
          <a:p/>
        </p:txBody>
      </p:sp>
      <p:sp>
        <p:nvSpPr>
          <p:cNvPr id="15" name="Google Shape;15;p3"/>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7373985" y="26334720"/>
            <a:ext cx="22572617" cy="3108963"/>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22"/>
          <p:cNvSpPr/>
          <p:nvPr>
            <p:ph idx="2" type="pic"/>
          </p:nvPr>
        </p:nvSpPr>
        <p:spPr>
          <a:xfrm>
            <a:off x="7373985" y="3361509"/>
            <a:ext cx="22572617" cy="22572617"/>
          </a:xfrm>
          <a:prstGeom prst="rect">
            <a:avLst/>
          </a:prstGeom>
          <a:noFill/>
          <a:ln>
            <a:noFill/>
          </a:ln>
        </p:spPr>
      </p:sp>
      <p:sp>
        <p:nvSpPr>
          <p:cNvPr id="109" name="Google Shape;109;p22"/>
          <p:cNvSpPr txBox="1"/>
          <p:nvPr>
            <p:ph idx="1" type="body"/>
          </p:nvPr>
        </p:nvSpPr>
        <p:spPr>
          <a:xfrm>
            <a:off x="7373985" y="29443683"/>
            <a:ext cx="22572617" cy="4415243"/>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10" name="Google Shape;110;p22"/>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23"/>
          <p:cNvSpPr txBox="1"/>
          <p:nvPr>
            <p:ph idx="1" type="body"/>
          </p:nvPr>
        </p:nvSpPr>
        <p:spPr>
          <a:xfrm rot="5400000">
            <a:off x="5596732" y="3729832"/>
            <a:ext cx="21724937" cy="29629100"/>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48516544" y="92046338"/>
            <a:ext cx="205443906" cy="40632015"/>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24"/>
          <p:cNvSpPr txBox="1"/>
          <p:nvPr>
            <p:ph idx="1" type="body"/>
          </p:nvPr>
        </p:nvSpPr>
        <p:spPr>
          <a:xfrm rot="5400000">
            <a:off x="-33060998" y="51727827"/>
            <a:ext cx="205443906" cy="121269036"/>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18" name="Google Shape;18;p4"/>
          <p:cNvSpPr txBox="1"/>
          <p:nvPr>
            <p:ph idx="1" type="body"/>
          </p:nvPr>
        </p:nvSpPr>
        <p:spPr>
          <a:xfrm>
            <a:off x="1122120" y="7375840"/>
            <a:ext cx="30674100" cy="21864300"/>
          </a:xfrm>
          <a:prstGeom prst="rect">
            <a:avLst/>
          </a:prstGeom>
        </p:spPr>
        <p:txBody>
          <a:bodyPr anchorCtr="0" anchor="t"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19" name="Google Shape;19;p4"/>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2" name="Google Shape;22;p5"/>
          <p:cNvSpPr txBox="1"/>
          <p:nvPr>
            <p:ph idx="1" type="body"/>
          </p:nvPr>
        </p:nvSpPr>
        <p:spPr>
          <a:xfrm>
            <a:off x="112212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3" name="Google Shape;23;p5"/>
          <p:cNvSpPr txBox="1"/>
          <p:nvPr>
            <p:ph idx="2" type="body"/>
          </p:nvPr>
        </p:nvSpPr>
        <p:spPr>
          <a:xfrm>
            <a:off x="1739664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4" name="Google Shape;24;p5"/>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7" name="Google Shape;27;p6"/>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3555840"/>
            <a:ext cx="10108800" cy="4836600"/>
          </a:xfrm>
          <a:prstGeom prst="rect">
            <a:avLst/>
          </a:prstGeom>
        </p:spPr>
        <p:txBody>
          <a:bodyPr anchorCtr="0" anchor="b" bIns="394950" lIns="394950" spcFirstLastPara="1" rIns="394950" wrap="square" tIns="394950">
            <a:normAutofit/>
          </a:bodyPr>
          <a:lstStyle>
            <a:lvl1pPr lvl="0">
              <a:spcBef>
                <a:spcPts val="0"/>
              </a:spcBef>
              <a:spcAft>
                <a:spcPts val="0"/>
              </a:spcAft>
              <a:buSzPts val="10400"/>
              <a:buNone/>
              <a:defRPr sz="10400"/>
            </a:lvl1pPr>
            <a:lvl2pPr lvl="1">
              <a:spcBef>
                <a:spcPts val="0"/>
              </a:spcBef>
              <a:spcAft>
                <a:spcPts val="0"/>
              </a:spcAft>
              <a:buSzPts val="10400"/>
              <a:buNone/>
              <a:defRPr sz="10400"/>
            </a:lvl2pPr>
            <a:lvl3pPr lvl="2">
              <a:spcBef>
                <a:spcPts val="0"/>
              </a:spcBef>
              <a:spcAft>
                <a:spcPts val="0"/>
              </a:spcAft>
              <a:buSzPts val="10400"/>
              <a:buNone/>
              <a:defRPr sz="10400"/>
            </a:lvl3pPr>
            <a:lvl4pPr lvl="3">
              <a:spcBef>
                <a:spcPts val="0"/>
              </a:spcBef>
              <a:spcAft>
                <a:spcPts val="0"/>
              </a:spcAft>
              <a:buSzPts val="10400"/>
              <a:buNone/>
              <a:defRPr sz="10400"/>
            </a:lvl4pPr>
            <a:lvl5pPr lvl="4">
              <a:spcBef>
                <a:spcPts val="0"/>
              </a:spcBef>
              <a:spcAft>
                <a:spcPts val="0"/>
              </a:spcAft>
              <a:buSzPts val="10400"/>
              <a:buNone/>
              <a:defRPr sz="10400"/>
            </a:lvl5pPr>
            <a:lvl6pPr lvl="5">
              <a:spcBef>
                <a:spcPts val="0"/>
              </a:spcBef>
              <a:spcAft>
                <a:spcPts val="0"/>
              </a:spcAft>
              <a:buSzPts val="10400"/>
              <a:buNone/>
              <a:defRPr sz="10400"/>
            </a:lvl6pPr>
            <a:lvl7pPr lvl="6">
              <a:spcBef>
                <a:spcPts val="0"/>
              </a:spcBef>
              <a:spcAft>
                <a:spcPts val="0"/>
              </a:spcAft>
              <a:buSzPts val="10400"/>
              <a:buNone/>
              <a:defRPr sz="10400"/>
            </a:lvl7pPr>
            <a:lvl8pPr lvl="7">
              <a:spcBef>
                <a:spcPts val="0"/>
              </a:spcBef>
              <a:spcAft>
                <a:spcPts val="0"/>
              </a:spcAft>
              <a:buSzPts val="10400"/>
              <a:buNone/>
              <a:defRPr sz="10400"/>
            </a:lvl8pPr>
            <a:lvl9pPr lvl="8">
              <a:spcBef>
                <a:spcPts val="0"/>
              </a:spcBef>
              <a:spcAft>
                <a:spcPts val="0"/>
              </a:spcAft>
              <a:buSzPts val="10400"/>
              <a:buNone/>
              <a:defRPr sz="10400"/>
            </a:lvl9pPr>
          </a:lstStyle>
          <a:p/>
        </p:txBody>
      </p:sp>
      <p:sp>
        <p:nvSpPr>
          <p:cNvPr id="30" name="Google Shape;30;p7"/>
          <p:cNvSpPr txBox="1"/>
          <p:nvPr>
            <p:ph idx="1" type="body"/>
          </p:nvPr>
        </p:nvSpPr>
        <p:spPr>
          <a:xfrm>
            <a:off x="1122120" y="8893440"/>
            <a:ext cx="10108800" cy="20349000"/>
          </a:xfrm>
          <a:prstGeom prst="rect">
            <a:avLst/>
          </a:prstGeom>
        </p:spPr>
        <p:txBody>
          <a:bodyPr anchorCtr="0" anchor="t" bIns="394950" lIns="394950" spcFirstLastPara="1" rIns="394950" wrap="square" tIns="394950">
            <a:normAutofit/>
          </a:bodyPr>
          <a:lstStyle>
            <a:lvl1pPr indent="-558800" lvl="0" marL="457200">
              <a:spcBef>
                <a:spcPts val="0"/>
              </a:spcBef>
              <a:spcAft>
                <a:spcPts val="0"/>
              </a:spcAft>
              <a:buSzPts val="5200"/>
              <a:buChar char="●"/>
              <a:defRPr sz="52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31" name="Google Shape;31;p7"/>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2880960"/>
            <a:ext cx="22924200" cy="26181000"/>
          </a:xfrm>
          <a:prstGeom prst="rect">
            <a:avLst/>
          </a:prstGeom>
        </p:spPr>
        <p:txBody>
          <a:bodyPr anchorCtr="0" anchor="ctr" bIns="394950" lIns="394950" spcFirstLastPara="1" rIns="394950" wrap="square" tIns="394950">
            <a:normAutofit/>
          </a:bodyPr>
          <a:lstStyle>
            <a:lvl1pPr lvl="0">
              <a:spcBef>
                <a:spcPts val="0"/>
              </a:spcBef>
              <a:spcAft>
                <a:spcPts val="0"/>
              </a:spcAft>
              <a:buSzPts val="20700"/>
              <a:buNone/>
              <a:defRPr sz="20700"/>
            </a:lvl1pPr>
            <a:lvl2pPr lvl="1">
              <a:spcBef>
                <a:spcPts val="0"/>
              </a:spcBef>
              <a:spcAft>
                <a:spcPts val="0"/>
              </a:spcAft>
              <a:buSzPts val="20700"/>
              <a:buNone/>
              <a:defRPr sz="20700"/>
            </a:lvl2pPr>
            <a:lvl3pPr lvl="2">
              <a:spcBef>
                <a:spcPts val="0"/>
              </a:spcBef>
              <a:spcAft>
                <a:spcPts val="0"/>
              </a:spcAft>
              <a:buSzPts val="20700"/>
              <a:buNone/>
              <a:defRPr sz="20700"/>
            </a:lvl3pPr>
            <a:lvl4pPr lvl="3">
              <a:spcBef>
                <a:spcPts val="0"/>
              </a:spcBef>
              <a:spcAft>
                <a:spcPts val="0"/>
              </a:spcAft>
              <a:buSzPts val="20700"/>
              <a:buNone/>
              <a:defRPr sz="20700"/>
            </a:lvl4pPr>
            <a:lvl5pPr lvl="4">
              <a:spcBef>
                <a:spcPts val="0"/>
              </a:spcBef>
              <a:spcAft>
                <a:spcPts val="0"/>
              </a:spcAft>
              <a:buSzPts val="20700"/>
              <a:buNone/>
              <a:defRPr sz="20700"/>
            </a:lvl5pPr>
            <a:lvl6pPr lvl="5">
              <a:spcBef>
                <a:spcPts val="0"/>
              </a:spcBef>
              <a:spcAft>
                <a:spcPts val="0"/>
              </a:spcAft>
              <a:buSzPts val="20700"/>
              <a:buNone/>
              <a:defRPr sz="20700"/>
            </a:lvl6pPr>
            <a:lvl7pPr lvl="6">
              <a:spcBef>
                <a:spcPts val="0"/>
              </a:spcBef>
              <a:spcAft>
                <a:spcPts val="0"/>
              </a:spcAft>
              <a:buSzPts val="20700"/>
              <a:buNone/>
              <a:defRPr sz="20700"/>
            </a:lvl7pPr>
            <a:lvl8pPr lvl="7">
              <a:spcBef>
                <a:spcPts val="0"/>
              </a:spcBef>
              <a:spcAft>
                <a:spcPts val="0"/>
              </a:spcAft>
              <a:buSzPts val="20700"/>
              <a:buNone/>
              <a:defRPr sz="20700"/>
            </a:lvl8pPr>
            <a:lvl9pPr lvl="8">
              <a:spcBef>
                <a:spcPts val="0"/>
              </a:spcBef>
              <a:spcAft>
                <a:spcPts val="0"/>
              </a:spcAft>
              <a:buSzPts val="20700"/>
              <a:buNone/>
              <a:defRPr sz="20700"/>
            </a:lvl9pPr>
          </a:lstStyle>
          <a:p/>
        </p:txBody>
      </p:sp>
      <p:sp>
        <p:nvSpPr>
          <p:cNvPr id="34" name="Google Shape;34;p8"/>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800"/>
            <a:ext cx="16459200" cy="32918400"/>
          </a:xfrm>
          <a:prstGeom prst="rect">
            <a:avLst/>
          </a:prstGeom>
          <a:solidFill>
            <a:schemeClr val="lt2"/>
          </a:solidFill>
          <a:ln>
            <a:noFill/>
          </a:ln>
        </p:spPr>
        <p:txBody>
          <a:bodyPr anchorCtr="0" anchor="ctr" bIns="394950" lIns="394950" spcFirstLastPara="1" rIns="394950" wrap="square" tIns="394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7892320"/>
            <a:ext cx="14562600" cy="94866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18100"/>
              <a:buNone/>
              <a:defRPr sz="18100"/>
            </a:lvl1pPr>
            <a:lvl2pPr lvl="1" algn="ctr">
              <a:spcBef>
                <a:spcPts val="0"/>
              </a:spcBef>
              <a:spcAft>
                <a:spcPts val="0"/>
              </a:spcAft>
              <a:buSzPts val="18100"/>
              <a:buNone/>
              <a:defRPr sz="18100"/>
            </a:lvl2pPr>
            <a:lvl3pPr lvl="2" algn="ctr">
              <a:spcBef>
                <a:spcPts val="0"/>
              </a:spcBef>
              <a:spcAft>
                <a:spcPts val="0"/>
              </a:spcAft>
              <a:buSzPts val="18100"/>
              <a:buNone/>
              <a:defRPr sz="18100"/>
            </a:lvl3pPr>
            <a:lvl4pPr lvl="3" algn="ctr">
              <a:spcBef>
                <a:spcPts val="0"/>
              </a:spcBef>
              <a:spcAft>
                <a:spcPts val="0"/>
              </a:spcAft>
              <a:buSzPts val="18100"/>
              <a:buNone/>
              <a:defRPr sz="18100"/>
            </a:lvl4pPr>
            <a:lvl5pPr lvl="4" algn="ctr">
              <a:spcBef>
                <a:spcPts val="0"/>
              </a:spcBef>
              <a:spcAft>
                <a:spcPts val="0"/>
              </a:spcAft>
              <a:buSzPts val="18100"/>
              <a:buNone/>
              <a:defRPr sz="18100"/>
            </a:lvl5pPr>
            <a:lvl6pPr lvl="5" algn="ctr">
              <a:spcBef>
                <a:spcPts val="0"/>
              </a:spcBef>
              <a:spcAft>
                <a:spcPts val="0"/>
              </a:spcAft>
              <a:buSzPts val="18100"/>
              <a:buNone/>
              <a:defRPr sz="18100"/>
            </a:lvl6pPr>
            <a:lvl7pPr lvl="6" algn="ctr">
              <a:spcBef>
                <a:spcPts val="0"/>
              </a:spcBef>
              <a:spcAft>
                <a:spcPts val="0"/>
              </a:spcAft>
              <a:buSzPts val="18100"/>
              <a:buNone/>
              <a:defRPr sz="18100"/>
            </a:lvl7pPr>
            <a:lvl8pPr lvl="7" algn="ctr">
              <a:spcBef>
                <a:spcPts val="0"/>
              </a:spcBef>
              <a:spcAft>
                <a:spcPts val="0"/>
              </a:spcAft>
              <a:buSzPts val="18100"/>
              <a:buNone/>
              <a:defRPr sz="18100"/>
            </a:lvl8pPr>
            <a:lvl9pPr lvl="8" algn="ctr">
              <a:spcBef>
                <a:spcPts val="0"/>
              </a:spcBef>
              <a:spcAft>
                <a:spcPts val="0"/>
              </a:spcAft>
              <a:buSzPts val="18100"/>
              <a:buNone/>
              <a:defRPr sz="18100"/>
            </a:lvl9pPr>
          </a:lstStyle>
          <a:p/>
        </p:txBody>
      </p:sp>
      <p:sp>
        <p:nvSpPr>
          <p:cNvPr id="38" name="Google Shape;38;p9"/>
          <p:cNvSpPr txBox="1"/>
          <p:nvPr>
            <p:ph idx="1" type="subTitle"/>
          </p:nvPr>
        </p:nvSpPr>
        <p:spPr>
          <a:xfrm>
            <a:off x="955800" y="17939680"/>
            <a:ext cx="14562600" cy="79038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9100"/>
              <a:buNone/>
              <a:defRPr sz="9100"/>
            </a:lvl1pPr>
            <a:lvl2pPr lvl="1" algn="ctr">
              <a:lnSpc>
                <a:spcPct val="100000"/>
              </a:lnSpc>
              <a:spcBef>
                <a:spcPts val="0"/>
              </a:spcBef>
              <a:spcAft>
                <a:spcPts val="0"/>
              </a:spcAft>
              <a:buSzPts val="9100"/>
              <a:buNone/>
              <a:defRPr sz="9100"/>
            </a:lvl2pPr>
            <a:lvl3pPr lvl="2" algn="ctr">
              <a:lnSpc>
                <a:spcPct val="100000"/>
              </a:lnSpc>
              <a:spcBef>
                <a:spcPts val="0"/>
              </a:spcBef>
              <a:spcAft>
                <a:spcPts val="0"/>
              </a:spcAft>
              <a:buSzPts val="9100"/>
              <a:buNone/>
              <a:defRPr sz="9100"/>
            </a:lvl3pPr>
            <a:lvl4pPr lvl="3" algn="ctr">
              <a:lnSpc>
                <a:spcPct val="100000"/>
              </a:lnSpc>
              <a:spcBef>
                <a:spcPts val="0"/>
              </a:spcBef>
              <a:spcAft>
                <a:spcPts val="0"/>
              </a:spcAft>
              <a:buSzPts val="9100"/>
              <a:buNone/>
              <a:defRPr sz="9100"/>
            </a:lvl4pPr>
            <a:lvl5pPr lvl="4" algn="ctr">
              <a:lnSpc>
                <a:spcPct val="100000"/>
              </a:lnSpc>
              <a:spcBef>
                <a:spcPts val="0"/>
              </a:spcBef>
              <a:spcAft>
                <a:spcPts val="0"/>
              </a:spcAft>
              <a:buSzPts val="9100"/>
              <a:buNone/>
              <a:defRPr sz="9100"/>
            </a:lvl5pPr>
            <a:lvl6pPr lvl="5" algn="ctr">
              <a:lnSpc>
                <a:spcPct val="100000"/>
              </a:lnSpc>
              <a:spcBef>
                <a:spcPts val="0"/>
              </a:spcBef>
              <a:spcAft>
                <a:spcPts val="0"/>
              </a:spcAft>
              <a:buSzPts val="9100"/>
              <a:buNone/>
              <a:defRPr sz="9100"/>
            </a:lvl6pPr>
            <a:lvl7pPr lvl="6" algn="ctr">
              <a:lnSpc>
                <a:spcPct val="100000"/>
              </a:lnSpc>
              <a:spcBef>
                <a:spcPts val="0"/>
              </a:spcBef>
              <a:spcAft>
                <a:spcPts val="0"/>
              </a:spcAft>
              <a:buSzPts val="9100"/>
              <a:buNone/>
              <a:defRPr sz="9100"/>
            </a:lvl7pPr>
            <a:lvl8pPr lvl="7" algn="ctr">
              <a:lnSpc>
                <a:spcPct val="100000"/>
              </a:lnSpc>
              <a:spcBef>
                <a:spcPts val="0"/>
              </a:spcBef>
              <a:spcAft>
                <a:spcPts val="0"/>
              </a:spcAft>
              <a:buSzPts val="9100"/>
              <a:buNone/>
              <a:defRPr sz="9100"/>
            </a:lvl8pPr>
            <a:lvl9pPr lvl="8" algn="ctr">
              <a:lnSpc>
                <a:spcPct val="100000"/>
              </a:lnSpc>
              <a:spcBef>
                <a:spcPts val="0"/>
              </a:spcBef>
              <a:spcAft>
                <a:spcPts val="0"/>
              </a:spcAft>
              <a:buSzPts val="9100"/>
              <a:buNone/>
              <a:defRPr sz="9100"/>
            </a:lvl9pPr>
          </a:lstStyle>
          <a:p/>
        </p:txBody>
      </p:sp>
      <p:sp>
        <p:nvSpPr>
          <p:cNvPr id="39" name="Google Shape;39;p9"/>
          <p:cNvSpPr txBox="1"/>
          <p:nvPr>
            <p:ph idx="2" type="body"/>
          </p:nvPr>
        </p:nvSpPr>
        <p:spPr>
          <a:xfrm>
            <a:off x="17782200" y="4634080"/>
            <a:ext cx="13813200" cy="23649300"/>
          </a:xfrm>
          <a:prstGeom prst="rect">
            <a:avLst/>
          </a:prstGeom>
        </p:spPr>
        <p:txBody>
          <a:bodyPr anchorCtr="0" anchor="ctr"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40" name="Google Shape;40;p9"/>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27075680"/>
            <a:ext cx="21595800" cy="3872400"/>
          </a:xfrm>
          <a:prstGeom prst="rect">
            <a:avLst/>
          </a:prstGeom>
        </p:spPr>
        <p:txBody>
          <a:bodyPr anchorCtr="0" anchor="ctr" bIns="394950" lIns="394950" spcFirstLastPara="1" rIns="394950" wrap="square" tIns="394950">
            <a:normAutofit/>
          </a:bodyPr>
          <a:lstStyle>
            <a:lvl1pPr indent="-228600" lvl="0" marL="457200">
              <a:lnSpc>
                <a:spcPct val="100000"/>
              </a:lnSpc>
              <a:spcBef>
                <a:spcPts val="0"/>
              </a:spcBef>
              <a:spcAft>
                <a:spcPts val="0"/>
              </a:spcAft>
              <a:buSzPts val="7800"/>
              <a:buNone/>
              <a:defRPr/>
            </a:lvl1pPr>
          </a:lstStyle>
          <a:p/>
        </p:txBody>
      </p:sp>
      <p:sp>
        <p:nvSpPr>
          <p:cNvPr id="43" name="Google Shape;43;p10"/>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2848160"/>
            <a:ext cx="30674100" cy="3665100"/>
          </a:xfrm>
          <a:prstGeom prst="rect">
            <a:avLst/>
          </a:prstGeom>
          <a:noFill/>
          <a:ln>
            <a:noFill/>
          </a:ln>
        </p:spPr>
        <p:txBody>
          <a:bodyPr anchorCtr="0" anchor="t" bIns="394950" lIns="394950" spcFirstLastPara="1" rIns="394950" wrap="square" tIns="394950">
            <a:normAutofit/>
          </a:bodyPr>
          <a:lstStyle>
            <a:lvl1pPr lvl="0">
              <a:spcBef>
                <a:spcPts val="0"/>
              </a:spcBef>
              <a:spcAft>
                <a:spcPts val="0"/>
              </a:spcAft>
              <a:buClr>
                <a:schemeClr val="dk1"/>
              </a:buClr>
              <a:buSzPts val="12100"/>
              <a:buNone/>
              <a:defRPr sz="12100">
                <a:solidFill>
                  <a:schemeClr val="dk1"/>
                </a:solidFill>
              </a:defRPr>
            </a:lvl1pPr>
            <a:lvl2pPr lvl="1">
              <a:spcBef>
                <a:spcPts val="0"/>
              </a:spcBef>
              <a:spcAft>
                <a:spcPts val="0"/>
              </a:spcAft>
              <a:buClr>
                <a:schemeClr val="dk1"/>
              </a:buClr>
              <a:buSzPts val="12100"/>
              <a:buNone/>
              <a:defRPr sz="12100">
                <a:solidFill>
                  <a:schemeClr val="dk1"/>
                </a:solidFill>
              </a:defRPr>
            </a:lvl2pPr>
            <a:lvl3pPr lvl="2">
              <a:spcBef>
                <a:spcPts val="0"/>
              </a:spcBef>
              <a:spcAft>
                <a:spcPts val="0"/>
              </a:spcAft>
              <a:buClr>
                <a:schemeClr val="dk1"/>
              </a:buClr>
              <a:buSzPts val="12100"/>
              <a:buNone/>
              <a:defRPr sz="12100">
                <a:solidFill>
                  <a:schemeClr val="dk1"/>
                </a:solidFill>
              </a:defRPr>
            </a:lvl3pPr>
            <a:lvl4pPr lvl="3">
              <a:spcBef>
                <a:spcPts val="0"/>
              </a:spcBef>
              <a:spcAft>
                <a:spcPts val="0"/>
              </a:spcAft>
              <a:buClr>
                <a:schemeClr val="dk1"/>
              </a:buClr>
              <a:buSzPts val="12100"/>
              <a:buNone/>
              <a:defRPr sz="12100">
                <a:solidFill>
                  <a:schemeClr val="dk1"/>
                </a:solidFill>
              </a:defRPr>
            </a:lvl4pPr>
            <a:lvl5pPr lvl="4">
              <a:spcBef>
                <a:spcPts val="0"/>
              </a:spcBef>
              <a:spcAft>
                <a:spcPts val="0"/>
              </a:spcAft>
              <a:buClr>
                <a:schemeClr val="dk1"/>
              </a:buClr>
              <a:buSzPts val="12100"/>
              <a:buNone/>
              <a:defRPr sz="12100">
                <a:solidFill>
                  <a:schemeClr val="dk1"/>
                </a:solidFill>
              </a:defRPr>
            </a:lvl5pPr>
            <a:lvl6pPr lvl="5">
              <a:spcBef>
                <a:spcPts val="0"/>
              </a:spcBef>
              <a:spcAft>
                <a:spcPts val="0"/>
              </a:spcAft>
              <a:buClr>
                <a:schemeClr val="dk1"/>
              </a:buClr>
              <a:buSzPts val="12100"/>
              <a:buNone/>
              <a:defRPr sz="12100">
                <a:solidFill>
                  <a:schemeClr val="dk1"/>
                </a:solidFill>
              </a:defRPr>
            </a:lvl6pPr>
            <a:lvl7pPr lvl="6">
              <a:spcBef>
                <a:spcPts val="0"/>
              </a:spcBef>
              <a:spcAft>
                <a:spcPts val="0"/>
              </a:spcAft>
              <a:buClr>
                <a:schemeClr val="dk1"/>
              </a:buClr>
              <a:buSzPts val="12100"/>
              <a:buNone/>
              <a:defRPr sz="12100">
                <a:solidFill>
                  <a:schemeClr val="dk1"/>
                </a:solidFill>
              </a:defRPr>
            </a:lvl7pPr>
            <a:lvl8pPr lvl="7">
              <a:spcBef>
                <a:spcPts val="0"/>
              </a:spcBef>
              <a:spcAft>
                <a:spcPts val="0"/>
              </a:spcAft>
              <a:buClr>
                <a:schemeClr val="dk1"/>
              </a:buClr>
              <a:buSzPts val="12100"/>
              <a:buNone/>
              <a:defRPr sz="12100">
                <a:solidFill>
                  <a:schemeClr val="dk1"/>
                </a:solidFill>
              </a:defRPr>
            </a:lvl8pPr>
            <a:lvl9pPr lvl="8">
              <a:spcBef>
                <a:spcPts val="0"/>
              </a:spcBef>
              <a:spcAft>
                <a:spcPts val="0"/>
              </a:spcAft>
              <a:buClr>
                <a:schemeClr val="dk1"/>
              </a:buClr>
              <a:buSzPts val="12100"/>
              <a:buNone/>
              <a:defRPr sz="12100">
                <a:solidFill>
                  <a:schemeClr val="dk1"/>
                </a:solidFill>
              </a:defRPr>
            </a:lvl9pPr>
          </a:lstStyle>
          <a:p/>
        </p:txBody>
      </p:sp>
      <p:sp>
        <p:nvSpPr>
          <p:cNvPr id="7" name="Google Shape;7;p1"/>
          <p:cNvSpPr txBox="1"/>
          <p:nvPr>
            <p:ph idx="1" type="body"/>
          </p:nvPr>
        </p:nvSpPr>
        <p:spPr>
          <a:xfrm>
            <a:off x="1122120" y="7375840"/>
            <a:ext cx="30674100" cy="21864300"/>
          </a:xfrm>
          <a:prstGeom prst="rect">
            <a:avLst/>
          </a:prstGeom>
          <a:noFill/>
          <a:ln>
            <a:noFill/>
          </a:ln>
        </p:spPr>
        <p:txBody>
          <a:bodyPr anchorCtr="0" anchor="t" bIns="394950" lIns="394950" spcFirstLastPara="1" rIns="394950" wrap="square" tIns="394950">
            <a:normAutofit/>
          </a:bodyPr>
          <a:lstStyle>
            <a:lvl1pPr indent="-723900" lvl="0" marL="457200">
              <a:lnSpc>
                <a:spcPct val="115000"/>
              </a:lnSpc>
              <a:spcBef>
                <a:spcPts val="0"/>
              </a:spcBef>
              <a:spcAft>
                <a:spcPts val="0"/>
              </a:spcAft>
              <a:buClr>
                <a:schemeClr val="dk2"/>
              </a:buClr>
              <a:buSzPts val="7800"/>
              <a:buChar char="●"/>
              <a:defRPr sz="7800">
                <a:solidFill>
                  <a:schemeClr val="dk2"/>
                </a:solidFill>
              </a:defRPr>
            </a:lvl1pPr>
            <a:lvl2pPr indent="-609600" lvl="1" marL="914400">
              <a:lnSpc>
                <a:spcPct val="115000"/>
              </a:lnSpc>
              <a:spcBef>
                <a:spcPts val="0"/>
              </a:spcBef>
              <a:spcAft>
                <a:spcPts val="0"/>
              </a:spcAft>
              <a:buClr>
                <a:schemeClr val="dk2"/>
              </a:buClr>
              <a:buSzPts val="6000"/>
              <a:buChar char="○"/>
              <a:defRPr sz="6000">
                <a:solidFill>
                  <a:schemeClr val="dk2"/>
                </a:solidFill>
              </a:defRPr>
            </a:lvl2pPr>
            <a:lvl3pPr indent="-609600" lvl="2" marL="1371600">
              <a:lnSpc>
                <a:spcPct val="115000"/>
              </a:lnSpc>
              <a:spcBef>
                <a:spcPts val="0"/>
              </a:spcBef>
              <a:spcAft>
                <a:spcPts val="0"/>
              </a:spcAft>
              <a:buClr>
                <a:schemeClr val="dk2"/>
              </a:buClr>
              <a:buSzPts val="6000"/>
              <a:buChar char="■"/>
              <a:defRPr sz="6000">
                <a:solidFill>
                  <a:schemeClr val="dk2"/>
                </a:solidFill>
              </a:defRPr>
            </a:lvl3pPr>
            <a:lvl4pPr indent="-609600" lvl="3" marL="1828800">
              <a:lnSpc>
                <a:spcPct val="115000"/>
              </a:lnSpc>
              <a:spcBef>
                <a:spcPts val="0"/>
              </a:spcBef>
              <a:spcAft>
                <a:spcPts val="0"/>
              </a:spcAft>
              <a:buClr>
                <a:schemeClr val="dk2"/>
              </a:buClr>
              <a:buSzPts val="6000"/>
              <a:buChar char="●"/>
              <a:defRPr sz="6000">
                <a:solidFill>
                  <a:schemeClr val="dk2"/>
                </a:solidFill>
              </a:defRPr>
            </a:lvl4pPr>
            <a:lvl5pPr indent="-609600" lvl="4" marL="2286000">
              <a:lnSpc>
                <a:spcPct val="115000"/>
              </a:lnSpc>
              <a:spcBef>
                <a:spcPts val="0"/>
              </a:spcBef>
              <a:spcAft>
                <a:spcPts val="0"/>
              </a:spcAft>
              <a:buClr>
                <a:schemeClr val="dk2"/>
              </a:buClr>
              <a:buSzPts val="6000"/>
              <a:buChar char="○"/>
              <a:defRPr sz="6000">
                <a:solidFill>
                  <a:schemeClr val="dk2"/>
                </a:solidFill>
              </a:defRPr>
            </a:lvl5pPr>
            <a:lvl6pPr indent="-609600" lvl="5" marL="2743200">
              <a:lnSpc>
                <a:spcPct val="115000"/>
              </a:lnSpc>
              <a:spcBef>
                <a:spcPts val="0"/>
              </a:spcBef>
              <a:spcAft>
                <a:spcPts val="0"/>
              </a:spcAft>
              <a:buClr>
                <a:schemeClr val="dk2"/>
              </a:buClr>
              <a:buSzPts val="6000"/>
              <a:buChar char="■"/>
              <a:defRPr sz="6000">
                <a:solidFill>
                  <a:schemeClr val="dk2"/>
                </a:solidFill>
              </a:defRPr>
            </a:lvl6pPr>
            <a:lvl7pPr indent="-609600" lvl="6" marL="3200400">
              <a:lnSpc>
                <a:spcPct val="115000"/>
              </a:lnSpc>
              <a:spcBef>
                <a:spcPts val="0"/>
              </a:spcBef>
              <a:spcAft>
                <a:spcPts val="0"/>
              </a:spcAft>
              <a:buClr>
                <a:schemeClr val="dk2"/>
              </a:buClr>
              <a:buSzPts val="6000"/>
              <a:buChar char="●"/>
              <a:defRPr sz="6000">
                <a:solidFill>
                  <a:schemeClr val="dk2"/>
                </a:solidFill>
              </a:defRPr>
            </a:lvl7pPr>
            <a:lvl8pPr indent="-609600" lvl="7" marL="3657600">
              <a:lnSpc>
                <a:spcPct val="115000"/>
              </a:lnSpc>
              <a:spcBef>
                <a:spcPts val="0"/>
              </a:spcBef>
              <a:spcAft>
                <a:spcPts val="0"/>
              </a:spcAft>
              <a:buClr>
                <a:schemeClr val="dk2"/>
              </a:buClr>
              <a:buSzPts val="6000"/>
              <a:buChar char="○"/>
              <a:defRPr sz="6000">
                <a:solidFill>
                  <a:schemeClr val="dk2"/>
                </a:solidFill>
              </a:defRPr>
            </a:lvl8pPr>
            <a:lvl9pPr indent="-609600" lvl="8" marL="4114800">
              <a:lnSpc>
                <a:spcPct val="115000"/>
              </a:lnSpc>
              <a:spcBef>
                <a:spcPts val="0"/>
              </a:spcBef>
              <a:spcAft>
                <a:spcPts val="0"/>
              </a:spcAft>
              <a:buClr>
                <a:schemeClr val="dk2"/>
              </a:buClr>
              <a:buSzPts val="6000"/>
              <a:buChar char="■"/>
              <a:defRPr sz="6000">
                <a:solidFill>
                  <a:schemeClr val="dk2"/>
                </a:solidFill>
              </a:defRPr>
            </a:lvl9pPr>
          </a:lstStyle>
          <a:p/>
        </p:txBody>
      </p:sp>
      <p:sp>
        <p:nvSpPr>
          <p:cNvPr id="8" name="Google Shape;8;p1"/>
          <p:cNvSpPr txBox="1"/>
          <p:nvPr>
            <p:ph idx="12" type="sldNum"/>
          </p:nvPr>
        </p:nvSpPr>
        <p:spPr>
          <a:xfrm>
            <a:off x="30500848" y="29844588"/>
            <a:ext cx="1975200" cy="2519400"/>
          </a:xfrm>
          <a:prstGeom prst="rect">
            <a:avLst/>
          </a:prstGeom>
          <a:noFill/>
          <a:ln>
            <a:noFill/>
          </a:ln>
        </p:spPr>
        <p:txBody>
          <a:bodyPr anchorCtr="0" anchor="ctr" bIns="394950" lIns="394950" spcFirstLastPara="1" rIns="394950" wrap="square" tIns="394950">
            <a:normAutofit/>
          </a:bodyPr>
          <a:lstStyle>
            <a:lvl1pPr lvl="0" algn="r">
              <a:buNone/>
              <a:defRPr sz="4300">
                <a:solidFill>
                  <a:schemeClr val="dk2"/>
                </a:solidFill>
              </a:defRPr>
            </a:lvl1pPr>
            <a:lvl2pPr lvl="1" algn="r">
              <a:buNone/>
              <a:defRPr sz="4300">
                <a:solidFill>
                  <a:schemeClr val="dk2"/>
                </a:solidFill>
              </a:defRPr>
            </a:lvl2pPr>
            <a:lvl3pPr lvl="2" algn="r">
              <a:buNone/>
              <a:defRPr sz="4300">
                <a:solidFill>
                  <a:schemeClr val="dk2"/>
                </a:solidFill>
              </a:defRPr>
            </a:lvl3pPr>
            <a:lvl4pPr lvl="3" algn="r">
              <a:buNone/>
              <a:defRPr sz="4300">
                <a:solidFill>
                  <a:schemeClr val="dk2"/>
                </a:solidFill>
              </a:defRPr>
            </a:lvl4pPr>
            <a:lvl5pPr lvl="4" algn="r">
              <a:buNone/>
              <a:defRPr sz="4300">
                <a:solidFill>
                  <a:schemeClr val="dk2"/>
                </a:solidFill>
              </a:defRPr>
            </a:lvl5pPr>
            <a:lvl6pPr lvl="5" algn="r">
              <a:buNone/>
              <a:defRPr sz="4300">
                <a:solidFill>
                  <a:schemeClr val="dk2"/>
                </a:solidFill>
              </a:defRPr>
            </a:lvl6pPr>
            <a:lvl7pPr lvl="6" algn="r">
              <a:buNone/>
              <a:defRPr sz="4300">
                <a:solidFill>
                  <a:schemeClr val="dk2"/>
                </a:solidFill>
              </a:defRPr>
            </a:lvl7pPr>
            <a:lvl8pPr lvl="7" algn="r">
              <a:buNone/>
              <a:defRPr sz="4300">
                <a:solidFill>
                  <a:schemeClr val="dk2"/>
                </a:solidFill>
              </a:defRPr>
            </a:lvl8pPr>
            <a:lvl9pPr lvl="8" algn="r">
              <a:buNone/>
              <a:defRPr sz="4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1187450" lvl="0" marL="457200" marR="0" rtl="0" algn="l">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marR="0" rtl="0" algn="l">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marR="0" rt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www.openslr.org/71" TargetMode="External"/><Relationship Id="rId4" Type="http://schemas.openxmlformats.org/officeDocument/2006/relationships/hyperlink" Target="https://www.openslr.org/72" TargetMode="External"/><Relationship Id="rId9"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612775" y="7927"/>
            <a:ext cx="31104300" cy="31505400"/>
          </a:xfrm>
          <a:prstGeom prst="rect">
            <a:avLst/>
          </a:prstGeom>
          <a:solidFill>
            <a:schemeClr val="lt1">
              <a:alpha val="27450"/>
            </a:schemeClr>
          </a:solidFill>
          <a:ln cap="flat" cmpd="sng" w="25400">
            <a:solidFill>
              <a:srgbClr val="FFFFFF">
                <a:alpha val="5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100" u="none" cap="none" strike="noStrike">
              <a:solidFill>
                <a:schemeClr val="dk1"/>
              </a:solidFill>
              <a:latin typeface="Arial"/>
              <a:ea typeface="Arial"/>
              <a:cs typeface="Arial"/>
              <a:sym typeface="Arial"/>
            </a:endParaRPr>
          </a:p>
        </p:txBody>
      </p:sp>
      <p:sp>
        <p:nvSpPr>
          <p:cNvPr id="130" name="Google Shape;130;p25"/>
          <p:cNvSpPr txBox="1"/>
          <p:nvPr/>
        </p:nvSpPr>
        <p:spPr>
          <a:xfrm>
            <a:off x="939046" y="6324600"/>
            <a:ext cx="8991600"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chemeClr val="lt1"/>
                </a:solidFill>
                <a:latin typeface="Calibri"/>
                <a:ea typeface="Calibri"/>
                <a:cs typeface="Calibri"/>
                <a:sym typeface="Calibri"/>
              </a:rPr>
              <a:t>ABSTRACT</a:t>
            </a:r>
            <a:endParaRPr/>
          </a:p>
        </p:txBody>
      </p:sp>
      <p:sp>
        <p:nvSpPr>
          <p:cNvPr id="131" name="Google Shape;131;p25"/>
          <p:cNvSpPr txBox="1"/>
          <p:nvPr/>
        </p:nvSpPr>
        <p:spPr>
          <a:xfrm>
            <a:off x="1412875" y="23929975"/>
            <a:ext cx="134938" cy="1393825"/>
          </a:xfrm>
          <a:prstGeom prst="rect">
            <a:avLst/>
          </a:prstGeom>
          <a:noFill/>
          <a:ln>
            <a:noFill/>
          </a:ln>
        </p:spPr>
        <p:txBody>
          <a:bodyPr anchorCtr="0" anchor="t" bIns="42725" lIns="85475" spcFirstLastPara="1" rIns="85475" wrap="square" tIns="42725">
            <a:spAutoFit/>
          </a:bodyPr>
          <a:lstStyle/>
          <a:p>
            <a:pPr indent="0" lvl="0" marL="0" marR="0" rtl="0" algn="l">
              <a:spcBef>
                <a:spcPts val="0"/>
              </a:spcBef>
              <a:spcAft>
                <a:spcPts val="0"/>
              </a:spcAft>
              <a:buNone/>
            </a:pPr>
            <a:r>
              <a:t/>
            </a:r>
            <a:endParaRPr b="0" i="0" sz="8500" u="none" cap="none" strike="noStrike">
              <a:solidFill>
                <a:schemeClr val="dk1"/>
              </a:solidFill>
              <a:latin typeface="Arial"/>
              <a:ea typeface="Arial"/>
              <a:cs typeface="Arial"/>
              <a:sym typeface="Arial"/>
            </a:endParaRPr>
          </a:p>
        </p:txBody>
      </p:sp>
      <p:sp>
        <p:nvSpPr>
          <p:cNvPr id="132" name="Google Shape;132;p25"/>
          <p:cNvSpPr txBox="1"/>
          <p:nvPr/>
        </p:nvSpPr>
        <p:spPr>
          <a:xfrm>
            <a:off x="23807738" y="31318200"/>
            <a:ext cx="8816975" cy="547688"/>
          </a:xfrm>
          <a:prstGeom prst="rect">
            <a:avLst/>
          </a:prstGeom>
          <a:noFill/>
          <a:ln>
            <a:noFill/>
          </a:ln>
        </p:spPr>
        <p:txBody>
          <a:bodyPr anchorCtr="0" anchor="t" bIns="42725" lIns="85475" spcFirstLastPara="1" rIns="85475" wrap="square" tIns="42725">
            <a:spAutoFit/>
          </a:bodyPr>
          <a:lstStyle/>
          <a:p>
            <a:pPr indent="0" lvl="0" marL="0" marR="0" rtl="0" algn="l">
              <a:spcBef>
                <a:spcPts val="0"/>
              </a:spcBef>
              <a:spcAft>
                <a:spcPts val="0"/>
              </a:spcAft>
              <a:buNone/>
            </a:pPr>
            <a:r>
              <a:t/>
            </a:r>
            <a:endParaRPr b="0" i="0" sz="3000" u="none" cap="none" strike="noStrike">
              <a:solidFill>
                <a:schemeClr val="dk1"/>
              </a:solidFill>
              <a:latin typeface="Arial"/>
              <a:ea typeface="Arial"/>
              <a:cs typeface="Arial"/>
              <a:sym typeface="Arial"/>
            </a:endParaRPr>
          </a:p>
        </p:txBody>
      </p:sp>
      <p:sp>
        <p:nvSpPr>
          <p:cNvPr id="133" name="Google Shape;133;p25"/>
          <p:cNvSpPr txBox="1"/>
          <p:nvPr/>
        </p:nvSpPr>
        <p:spPr>
          <a:xfrm>
            <a:off x="23088608" y="6339840"/>
            <a:ext cx="88539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RESULTS</a:t>
            </a:r>
            <a:endParaRPr/>
          </a:p>
        </p:txBody>
      </p:sp>
      <p:sp>
        <p:nvSpPr>
          <p:cNvPr id="134" name="Google Shape;134;p25"/>
          <p:cNvSpPr txBox="1"/>
          <p:nvPr/>
        </p:nvSpPr>
        <p:spPr>
          <a:xfrm>
            <a:off x="23088600" y="24560600"/>
            <a:ext cx="88539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FUTURE WORK</a:t>
            </a:r>
            <a:endParaRPr/>
          </a:p>
        </p:txBody>
      </p:sp>
      <p:sp>
        <p:nvSpPr>
          <p:cNvPr id="135" name="Google Shape;135;p25"/>
          <p:cNvSpPr txBox="1"/>
          <p:nvPr/>
        </p:nvSpPr>
        <p:spPr>
          <a:xfrm>
            <a:off x="961859" y="13763763"/>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INTRODUCTION</a:t>
            </a:r>
            <a:endParaRPr/>
          </a:p>
        </p:txBody>
      </p:sp>
      <p:sp>
        <p:nvSpPr>
          <p:cNvPr id="136" name="Google Shape;136;p25"/>
          <p:cNvSpPr txBox="1"/>
          <p:nvPr/>
        </p:nvSpPr>
        <p:spPr>
          <a:xfrm>
            <a:off x="10530674" y="18445488"/>
            <a:ext cx="12043576"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MODEL</a:t>
            </a:r>
            <a:endParaRPr/>
          </a:p>
        </p:txBody>
      </p:sp>
      <p:sp>
        <p:nvSpPr>
          <p:cNvPr descr="https://photos-4.dropbox.com/t/0/AAD-pIMAtICVX5crRoWOeGF7AbMvafaoEb_qXLwDJIKVHA/12/49846/jpeg/32x32/3/_/1/2/2011-10-06%2023.53.47.jpg/4C92rF8myezDl2khAz9ZmWFbjbi7QgT7QZYCOdU1H3A?size=1024x768" id="137" name="Google Shape;137;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id="138" name="Google Shape;138;p25"/>
          <p:cNvSpPr/>
          <p:nvPr/>
        </p:nvSpPr>
        <p:spPr>
          <a:xfrm>
            <a:off x="10439400" y="19497048"/>
            <a:ext cx="12043576" cy="130642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39" name="Google Shape;139;p25"/>
          <p:cNvSpPr/>
          <p:nvPr/>
        </p:nvSpPr>
        <p:spPr>
          <a:xfrm>
            <a:off x="838200" y="15177325"/>
            <a:ext cx="8946000" cy="3651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Font typeface="Arial"/>
              <a:buNone/>
            </a:pPr>
            <a:r>
              <a:rPr lang="en-GB" sz="3000">
                <a:solidFill>
                  <a:schemeClr val="dk1"/>
                </a:solidFill>
              </a:rPr>
              <a:t>Dialect Dive</a:t>
            </a:r>
            <a:r>
              <a:rPr lang="en-GB" sz="3000">
                <a:solidFill>
                  <a:schemeClr val="dk1"/>
                </a:solidFill>
              </a:rPr>
              <a:t> is a website created by an L2 learner, for L2 learners. What started as a genuine interest in the many regional variations in Spanish slowly turned into a tool used to create new mediums for education </a:t>
            </a:r>
            <a:r>
              <a:rPr lang="en-GB" sz="3000">
                <a:solidFill>
                  <a:schemeClr val="dk1"/>
                </a:solidFill>
              </a:rPr>
              <a:t>regarding</a:t>
            </a:r>
            <a:r>
              <a:rPr lang="en-GB" sz="3000">
                <a:solidFill>
                  <a:schemeClr val="dk1"/>
                </a:solidFill>
              </a:rPr>
              <a:t> Spanish linguistics. Dialect Dive feature two sections, a space to practice speech, and </a:t>
            </a:r>
            <a:r>
              <a:rPr lang="en-GB" sz="3000">
                <a:solidFill>
                  <a:schemeClr val="dk1"/>
                </a:solidFill>
              </a:rPr>
              <a:t>another</a:t>
            </a:r>
            <a:r>
              <a:rPr lang="en-GB" sz="3000">
                <a:solidFill>
                  <a:schemeClr val="dk1"/>
                </a:solidFill>
              </a:rPr>
              <a:t> to explore </a:t>
            </a:r>
            <a:r>
              <a:rPr lang="en-GB" sz="3000">
                <a:solidFill>
                  <a:schemeClr val="dk1"/>
                </a:solidFill>
              </a:rPr>
              <a:t>phonemic</a:t>
            </a:r>
            <a:r>
              <a:rPr lang="en-GB" sz="3000">
                <a:solidFill>
                  <a:schemeClr val="dk1"/>
                </a:solidFill>
              </a:rPr>
              <a:t> differences across multiple languages. </a:t>
            </a:r>
            <a:endParaRPr b="1" sz="1700">
              <a:solidFill>
                <a:schemeClr val="dk1"/>
              </a:solidFill>
              <a:latin typeface="Arial"/>
              <a:ea typeface="Arial"/>
              <a:cs typeface="Arial"/>
              <a:sym typeface="Arial"/>
            </a:endParaRPr>
          </a:p>
        </p:txBody>
      </p:sp>
      <p:sp>
        <p:nvSpPr>
          <p:cNvPr id="140" name="Google Shape;140;p25"/>
          <p:cNvSpPr txBox="1"/>
          <p:nvPr/>
        </p:nvSpPr>
        <p:spPr>
          <a:xfrm>
            <a:off x="22996583" y="18829016"/>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CONCLUSION</a:t>
            </a:r>
            <a:endParaRPr/>
          </a:p>
        </p:txBody>
      </p:sp>
      <p:sp>
        <p:nvSpPr>
          <p:cNvPr id="141" name="Google Shape;141;p25"/>
          <p:cNvSpPr txBox="1"/>
          <p:nvPr/>
        </p:nvSpPr>
        <p:spPr>
          <a:xfrm>
            <a:off x="843450" y="7705300"/>
            <a:ext cx="8991600" cy="5489100"/>
          </a:xfrm>
          <a:prstGeom prst="rect">
            <a:avLst/>
          </a:prstGeom>
          <a:solidFill>
            <a:schemeClr val="lt1"/>
          </a:solidFill>
          <a:ln>
            <a:noFill/>
          </a:ln>
        </p:spPr>
        <p:txBody>
          <a:bodyPr anchorCtr="0" anchor="t" bIns="42725" lIns="85475" spcFirstLastPara="1" rIns="85475" wrap="square" tIns="42725">
            <a:spAutoFit/>
          </a:bodyPr>
          <a:lstStyle/>
          <a:p>
            <a:pPr indent="0" lvl="0" marL="0" rtl="0" algn="just">
              <a:spcBef>
                <a:spcPts val="0"/>
              </a:spcBef>
              <a:spcAft>
                <a:spcPts val="0"/>
              </a:spcAft>
              <a:buClr>
                <a:schemeClr val="dk1"/>
              </a:buClr>
              <a:buSzPts val="1100"/>
              <a:buFont typeface="Arial"/>
              <a:buNone/>
            </a:pPr>
            <a:r>
              <a:rPr lang="en-GB" sz="2700">
                <a:solidFill>
                  <a:schemeClr val="dk1"/>
                </a:solidFill>
                <a:highlight>
                  <a:schemeClr val="lt1"/>
                </a:highlight>
              </a:rPr>
              <a:t>Following Mandarin, Spanish is one of the most spoken languages in the world. Over time Spanish has slowly diverged into many different regional variations. There is Catalan and Andalusian, Caribbean, and Andean, to name a few. There is a plethora of information and research surrounding the language’s diversity. However, studying Spanish and its variations can be difficult because this information is stratified across the internet. In this project we aimed to create an online resource that provides information on these regional variations, helping L2 learners understand key distinguishing factors of these variations, ultimately supporting the growth of their listening and speaking skills. </a:t>
            </a:r>
            <a:endParaRPr sz="2900">
              <a:solidFill>
                <a:schemeClr val="dk1"/>
              </a:solidFill>
            </a:endParaRPr>
          </a:p>
        </p:txBody>
      </p:sp>
      <p:sp>
        <p:nvSpPr>
          <p:cNvPr id="142" name="Google Shape;142;p25"/>
          <p:cNvSpPr txBox="1"/>
          <p:nvPr/>
        </p:nvSpPr>
        <p:spPr>
          <a:xfrm>
            <a:off x="10603466" y="6339840"/>
            <a:ext cx="12043576"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PROCESS</a:t>
            </a:r>
            <a:endParaRPr/>
          </a:p>
        </p:txBody>
      </p:sp>
      <p:sp>
        <p:nvSpPr>
          <p:cNvPr id="143" name="Google Shape;143;p25"/>
          <p:cNvSpPr txBox="1"/>
          <p:nvPr/>
        </p:nvSpPr>
        <p:spPr>
          <a:xfrm>
            <a:off x="10519200" y="15177325"/>
            <a:ext cx="12039600" cy="30477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rPr>
              <a:t>The process of creating our dialect </a:t>
            </a:r>
            <a:r>
              <a:rPr lang="en-GB" sz="3200">
                <a:solidFill>
                  <a:schemeClr val="dk1"/>
                </a:solidFill>
              </a:rPr>
              <a:t>resource</a:t>
            </a:r>
            <a:r>
              <a:rPr lang="en-GB" sz="3200">
                <a:solidFill>
                  <a:schemeClr val="dk1"/>
                </a:solidFill>
              </a:rPr>
              <a:t> website began with aggregating the data obtained from audio file graphs and training a classifier on the dataset. The next step was to build a map showing the </a:t>
            </a:r>
            <a:r>
              <a:rPr lang="en-GB" sz="3200">
                <a:solidFill>
                  <a:schemeClr val="dk1"/>
                </a:solidFill>
              </a:rPr>
              <a:t>different</a:t>
            </a:r>
            <a:r>
              <a:rPr lang="en-GB" sz="3200">
                <a:solidFill>
                  <a:schemeClr val="dk1"/>
                </a:solidFill>
              </a:rPr>
              <a:t> locations which different phonemes in various languages can be found. Another </a:t>
            </a:r>
            <a:r>
              <a:rPr lang="en-GB" sz="3200">
                <a:solidFill>
                  <a:schemeClr val="dk1"/>
                </a:solidFill>
              </a:rPr>
              <a:t>feature</a:t>
            </a:r>
            <a:r>
              <a:rPr lang="en-GB" sz="3200">
                <a:solidFill>
                  <a:schemeClr val="dk1"/>
                </a:solidFill>
              </a:rPr>
              <a:t> of Dialect Dive is the speech recorder.</a:t>
            </a:r>
            <a:endParaRPr/>
          </a:p>
        </p:txBody>
      </p:sp>
      <p:sp>
        <p:nvSpPr>
          <p:cNvPr id="144" name="Google Shape;144;p25"/>
          <p:cNvSpPr txBox="1"/>
          <p:nvPr/>
        </p:nvSpPr>
        <p:spPr>
          <a:xfrm>
            <a:off x="10491468" y="25750623"/>
            <a:ext cx="11914800" cy="58050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just">
              <a:spcBef>
                <a:spcPts val="0"/>
              </a:spcBef>
              <a:spcAft>
                <a:spcPts val="0"/>
              </a:spcAft>
              <a:buNone/>
            </a:pPr>
            <a:r>
              <a:rPr lang="en-GB" sz="3100">
                <a:solidFill>
                  <a:schemeClr val="dk1"/>
                </a:solidFill>
              </a:rPr>
              <a:t>Using the language resource dataset, we created graphs (as shown in the above left hand figure) from the speech audio based on amplitude over time. Each of these audio samples have Y-vector values that we aggregated into CSV file for both Chilean and Colombian audio. These amplitude based vectors are essentially what we used to train our classifier to distinguish between the two dialects. On the right, is a screenshot of the audio recorder featured on Dialect Dive. This takes input from the user and allows them to playback the audio, this is ideal </a:t>
            </a:r>
            <a:r>
              <a:rPr lang="en-GB" sz="3100">
                <a:solidFill>
                  <a:schemeClr val="dk1"/>
                </a:solidFill>
              </a:rPr>
              <a:t>for</a:t>
            </a:r>
            <a:r>
              <a:rPr lang="en-GB" sz="3100">
                <a:solidFill>
                  <a:schemeClr val="dk1"/>
                </a:solidFill>
              </a:rPr>
              <a:t> L2 learners wanting to practice </a:t>
            </a:r>
            <a:r>
              <a:rPr lang="en-GB" sz="3100">
                <a:solidFill>
                  <a:schemeClr val="dk1"/>
                </a:solidFill>
              </a:rPr>
              <a:t>their</a:t>
            </a:r>
            <a:r>
              <a:rPr lang="en-GB" sz="3100">
                <a:solidFill>
                  <a:schemeClr val="dk1"/>
                </a:solidFill>
              </a:rPr>
              <a:t> pronunciation of different Spanish phonemes. </a:t>
            </a:r>
            <a:endParaRPr/>
          </a:p>
          <a:p>
            <a:pPr indent="0" lvl="0" marL="0" marR="0" rtl="0" algn="just">
              <a:spcBef>
                <a:spcPts val="0"/>
              </a:spcBef>
              <a:spcAft>
                <a:spcPts val="0"/>
              </a:spcAft>
              <a:buNone/>
            </a:pPr>
            <a:r>
              <a:t/>
            </a:r>
            <a:endParaRPr b="0" sz="3100">
              <a:solidFill>
                <a:schemeClr val="dk1"/>
              </a:solidFill>
              <a:latin typeface="Arial"/>
              <a:ea typeface="Arial"/>
              <a:cs typeface="Arial"/>
              <a:sym typeface="Arial"/>
            </a:endParaRPr>
          </a:p>
        </p:txBody>
      </p:sp>
      <p:sp>
        <p:nvSpPr>
          <p:cNvPr id="145" name="Google Shape;145;p25"/>
          <p:cNvSpPr txBox="1"/>
          <p:nvPr>
            <p:ph type="title"/>
          </p:nvPr>
        </p:nvSpPr>
        <p:spPr>
          <a:xfrm>
            <a:off x="1644650" y="1319213"/>
            <a:ext cx="29629100" cy="4494212"/>
          </a:xfrm>
          <a:prstGeom prst="rect">
            <a:avLst/>
          </a:prstGeom>
          <a:noFill/>
          <a:ln>
            <a:noFill/>
          </a:ln>
        </p:spPr>
        <p:txBody>
          <a:bodyPr anchorCtr="0" anchor="ctr" bIns="214950" lIns="429925" spcFirstLastPara="1" rIns="429925" wrap="square" tIns="214950">
            <a:noAutofit/>
          </a:bodyPr>
          <a:lstStyle/>
          <a:p>
            <a:pPr indent="0" lvl="0" marL="0" rtl="0" algn="ctr">
              <a:spcBef>
                <a:spcPts val="0"/>
              </a:spcBef>
              <a:spcAft>
                <a:spcPts val="0"/>
              </a:spcAft>
              <a:buNone/>
            </a:pPr>
            <a:r>
              <a:t/>
            </a:r>
            <a:endParaRPr/>
          </a:p>
        </p:txBody>
      </p:sp>
      <p:sp>
        <p:nvSpPr>
          <p:cNvPr id="146" name="Google Shape;146;p25"/>
          <p:cNvSpPr txBox="1"/>
          <p:nvPr/>
        </p:nvSpPr>
        <p:spPr>
          <a:xfrm>
            <a:off x="1194625" y="1240825"/>
            <a:ext cx="30508500" cy="4572600"/>
          </a:xfrm>
          <a:prstGeom prst="rect">
            <a:avLst/>
          </a:prstGeom>
          <a:solidFill>
            <a:schemeClr val="lt1"/>
          </a:solidFill>
          <a:ln cap="flat" cmpd="tri" w="57150">
            <a:solidFill>
              <a:schemeClr val="dk1"/>
            </a:solidFill>
            <a:prstDash val="solid"/>
            <a:round/>
            <a:headEnd len="sm" w="sm" type="none"/>
            <a:tailEnd len="sm" w="sm" type="none"/>
          </a:ln>
        </p:spPr>
        <p:txBody>
          <a:bodyPr anchorCtr="0" anchor="t" bIns="253525" lIns="0" spcFirstLastPara="1" rIns="0" wrap="square" tIns="253525">
            <a:noAutofit/>
          </a:bodyPr>
          <a:lstStyle/>
          <a:p>
            <a:pPr indent="0" lvl="0" marL="0" marR="0" rtl="0" algn="ctr">
              <a:spcBef>
                <a:spcPts val="0"/>
              </a:spcBef>
              <a:spcAft>
                <a:spcPts val="0"/>
              </a:spcAft>
              <a:buNone/>
            </a:pPr>
            <a:r>
              <a:rPr b="1" lang="en-GB" sz="7700">
                <a:solidFill>
                  <a:schemeClr val="dk1"/>
                </a:solidFill>
                <a:latin typeface="Helvetica Neue"/>
                <a:ea typeface="Helvetica Neue"/>
                <a:cs typeface="Helvetica Neue"/>
                <a:sym typeface="Helvetica Neue"/>
              </a:rPr>
              <a:t>Dialect Dive</a:t>
            </a:r>
            <a:endParaRPr b="1" sz="3500" u="none">
              <a:solidFill>
                <a:schemeClr val="dk1"/>
              </a:solidFill>
              <a:latin typeface="Helvetica Neue"/>
              <a:ea typeface="Helvetica Neue"/>
              <a:cs typeface="Helvetica Neue"/>
              <a:sym typeface="Helvetica Neue"/>
            </a:endParaRPr>
          </a:p>
          <a:p>
            <a:pPr indent="0" lvl="0" marL="0" marR="0" rtl="0" algn="ctr">
              <a:spcBef>
                <a:spcPts val="1000"/>
              </a:spcBef>
              <a:spcAft>
                <a:spcPts val="0"/>
              </a:spcAft>
              <a:buNone/>
            </a:pPr>
            <a:r>
              <a:rPr b="1" lang="en-GB" sz="4700">
                <a:solidFill>
                  <a:schemeClr val="dk1"/>
                </a:solidFill>
                <a:latin typeface="Helvetica Neue"/>
                <a:ea typeface="Helvetica Neue"/>
                <a:cs typeface="Helvetica Neue"/>
                <a:sym typeface="Helvetica Neue"/>
              </a:rPr>
              <a:t>The Intersection Between </a:t>
            </a:r>
            <a:endParaRPr b="1" sz="4700">
              <a:solidFill>
                <a:schemeClr val="dk1"/>
              </a:solidFill>
              <a:latin typeface="Helvetica Neue"/>
              <a:ea typeface="Helvetica Neue"/>
              <a:cs typeface="Helvetica Neue"/>
              <a:sym typeface="Helvetica Neue"/>
            </a:endParaRPr>
          </a:p>
          <a:p>
            <a:pPr indent="0" lvl="0" marL="0" marR="0" rtl="0" algn="ctr">
              <a:spcBef>
                <a:spcPts val="1000"/>
              </a:spcBef>
              <a:spcAft>
                <a:spcPts val="0"/>
              </a:spcAft>
              <a:buNone/>
            </a:pPr>
            <a:r>
              <a:rPr b="1" lang="en-GB" sz="4700">
                <a:solidFill>
                  <a:schemeClr val="dk1"/>
                </a:solidFill>
                <a:latin typeface="Helvetica Neue"/>
                <a:ea typeface="Helvetica Neue"/>
                <a:cs typeface="Helvetica Neue"/>
                <a:sym typeface="Helvetica Neue"/>
              </a:rPr>
              <a:t>Linguistics and Technology</a:t>
            </a:r>
            <a:endParaRPr b="1" sz="700">
              <a:latin typeface="Helvetica Neue"/>
              <a:ea typeface="Helvetica Neue"/>
              <a:cs typeface="Helvetica Neue"/>
              <a:sym typeface="Helvetica Neue"/>
            </a:endParaRPr>
          </a:p>
        </p:txBody>
      </p:sp>
      <p:sp>
        <p:nvSpPr>
          <p:cNvPr id="147" name="Google Shape;147;p25"/>
          <p:cNvSpPr txBox="1"/>
          <p:nvPr/>
        </p:nvSpPr>
        <p:spPr>
          <a:xfrm>
            <a:off x="3277047" y="4806938"/>
            <a:ext cx="262266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4800">
                <a:solidFill>
                  <a:schemeClr val="dk1"/>
                </a:solidFill>
                <a:latin typeface="Calibri"/>
                <a:ea typeface="Calibri"/>
                <a:cs typeface="Calibri"/>
                <a:sym typeface="Calibri"/>
              </a:rPr>
              <a:t>Ainsley Yoshizumi</a:t>
            </a:r>
            <a:endParaRPr sz="1100"/>
          </a:p>
        </p:txBody>
      </p:sp>
      <p:sp>
        <p:nvSpPr>
          <p:cNvPr id="148" name="Google Shape;148;p25"/>
          <p:cNvSpPr txBox="1"/>
          <p:nvPr/>
        </p:nvSpPr>
        <p:spPr>
          <a:xfrm>
            <a:off x="23172150" y="20241612"/>
            <a:ext cx="8686800" cy="39579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just">
              <a:spcBef>
                <a:spcPts val="0"/>
              </a:spcBef>
              <a:spcAft>
                <a:spcPts val="0"/>
              </a:spcAft>
              <a:buNone/>
            </a:pPr>
            <a:r>
              <a:rPr lang="en-GB" sz="2800">
                <a:solidFill>
                  <a:schemeClr val="dk1"/>
                </a:solidFill>
              </a:rPr>
              <a:t>In short, </a:t>
            </a:r>
            <a:r>
              <a:rPr lang="en-GB" sz="2800">
                <a:solidFill>
                  <a:schemeClr val="dk1"/>
                </a:solidFill>
              </a:rPr>
              <a:t>Dialect Dive</a:t>
            </a:r>
            <a:r>
              <a:rPr lang="en-GB" sz="2800">
                <a:solidFill>
                  <a:schemeClr val="dk1"/>
                </a:solidFill>
              </a:rPr>
              <a:t> can be used as an important resource for L2 learners interested in deepening </a:t>
            </a:r>
            <a:r>
              <a:rPr lang="en-GB" sz="2800">
                <a:solidFill>
                  <a:schemeClr val="dk1"/>
                </a:solidFill>
              </a:rPr>
              <a:t>their</a:t>
            </a:r>
            <a:r>
              <a:rPr lang="en-GB" sz="2800">
                <a:solidFill>
                  <a:schemeClr val="dk1"/>
                </a:solidFill>
              </a:rPr>
              <a:t> </a:t>
            </a:r>
            <a:r>
              <a:rPr lang="en-GB" sz="2800">
                <a:solidFill>
                  <a:schemeClr val="dk1"/>
                </a:solidFill>
              </a:rPr>
              <a:t>understanding</a:t>
            </a:r>
            <a:r>
              <a:rPr lang="en-GB" sz="2800">
                <a:solidFill>
                  <a:schemeClr val="dk1"/>
                </a:solidFill>
              </a:rPr>
              <a:t> of the language. Spanish regional variation has </a:t>
            </a:r>
            <a:r>
              <a:rPr lang="en-GB" sz="2800">
                <a:solidFill>
                  <a:schemeClr val="dk1"/>
                </a:solidFill>
              </a:rPr>
              <a:t>evolved</a:t>
            </a:r>
            <a:r>
              <a:rPr lang="en-GB" sz="2800">
                <a:solidFill>
                  <a:schemeClr val="dk1"/>
                </a:solidFill>
              </a:rPr>
              <a:t> over the course of time, reflecting historical, cultural, and sociolinguistic changes within the language. To have such </a:t>
            </a:r>
            <a:r>
              <a:rPr lang="en-GB" sz="2800">
                <a:solidFill>
                  <a:schemeClr val="dk1"/>
                </a:solidFill>
              </a:rPr>
              <a:t>important</a:t>
            </a:r>
            <a:r>
              <a:rPr lang="en-GB" sz="2800">
                <a:solidFill>
                  <a:schemeClr val="dk1"/>
                </a:solidFill>
              </a:rPr>
              <a:t> information regarding regional variation all in one place encourages users to explore these topics at the click of a button</a:t>
            </a:r>
            <a:endParaRPr/>
          </a:p>
        </p:txBody>
      </p:sp>
      <p:sp>
        <p:nvSpPr>
          <p:cNvPr id="149" name="Google Shape;149;p25"/>
          <p:cNvSpPr txBox="1"/>
          <p:nvPr/>
        </p:nvSpPr>
        <p:spPr>
          <a:xfrm>
            <a:off x="23444125" y="12826013"/>
            <a:ext cx="8436000" cy="56952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800">
                <a:solidFill>
                  <a:schemeClr val="dk1"/>
                </a:solidFill>
              </a:rPr>
              <a:t>In the above figure are results from the K-NN </a:t>
            </a:r>
            <a:r>
              <a:rPr lang="en-GB" sz="2800">
                <a:solidFill>
                  <a:schemeClr val="dk1"/>
                </a:solidFill>
              </a:rPr>
              <a:t>classifier</a:t>
            </a:r>
            <a:r>
              <a:rPr lang="en-GB" sz="2800">
                <a:solidFill>
                  <a:schemeClr val="dk1"/>
                </a:solidFill>
              </a:rPr>
              <a:t> we </a:t>
            </a:r>
            <a:r>
              <a:rPr lang="en-GB" sz="2800">
                <a:solidFill>
                  <a:schemeClr val="dk1"/>
                </a:solidFill>
              </a:rPr>
              <a:t>built</a:t>
            </a:r>
            <a:r>
              <a:rPr lang="en-GB" sz="2800">
                <a:solidFill>
                  <a:schemeClr val="dk1"/>
                </a:solidFill>
              </a:rPr>
              <a:t> on the Google language </a:t>
            </a:r>
            <a:r>
              <a:rPr lang="en-GB" sz="2800">
                <a:solidFill>
                  <a:schemeClr val="dk1"/>
                </a:solidFill>
              </a:rPr>
              <a:t>resources</a:t>
            </a:r>
            <a:r>
              <a:rPr lang="en-GB" sz="2800">
                <a:solidFill>
                  <a:schemeClr val="dk1"/>
                </a:solidFill>
              </a:rPr>
              <a:t> data set we found online. This classifier has a projected accuracy of 69% at classifying data as either Colombian or Chilean. It is important to note the imbalance in audio files, as we have more data for Colombian than Chilean. Regardless, the accuracy is still an </a:t>
            </a:r>
            <a:r>
              <a:rPr lang="en-GB" sz="2800">
                <a:solidFill>
                  <a:schemeClr val="dk1"/>
                </a:solidFill>
              </a:rPr>
              <a:t>ideal</a:t>
            </a:r>
            <a:r>
              <a:rPr lang="en-GB" sz="2800">
                <a:solidFill>
                  <a:schemeClr val="dk1"/>
                </a:solidFill>
              </a:rPr>
              <a:t> number for the amount of data which the classifier was trained on. </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0" lvl="0" marL="0" marR="0" rtl="0" algn="just">
              <a:spcBef>
                <a:spcPts val="0"/>
              </a:spcBef>
              <a:spcAft>
                <a:spcPts val="0"/>
              </a:spcAft>
              <a:buNone/>
            </a:pPr>
            <a:r>
              <a:rPr lang="en-GB" sz="2800">
                <a:solidFill>
                  <a:schemeClr val="dk1"/>
                </a:solidFill>
              </a:rPr>
              <a:t>In addition to this, we also created a map which displays what phonemes are character to that specific regional variation indicated on the map. </a:t>
            </a:r>
            <a:endParaRPr sz="2800">
              <a:solidFill>
                <a:schemeClr val="dk1"/>
              </a:solidFill>
            </a:endParaRPr>
          </a:p>
        </p:txBody>
      </p:sp>
      <p:sp>
        <p:nvSpPr>
          <p:cNvPr id="150" name="Google Shape;150;p25"/>
          <p:cNvSpPr txBox="1"/>
          <p:nvPr/>
        </p:nvSpPr>
        <p:spPr>
          <a:xfrm>
            <a:off x="838196" y="19033847"/>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DATA</a:t>
            </a:r>
            <a:endParaRPr/>
          </a:p>
        </p:txBody>
      </p:sp>
      <p:sp>
        <p:nvSpPr>
          <p:cNvPr id="151" name="Google Shape;151;p25"/>
          <p:cNvSpPr/>
          <p:nvPr/>
        </p:nvSpPr>
        <p:spPr>
          <a:xfrm>
            <a:off x="887775" y="24848775"/>
            <a:ext cx="8946000" cy="6229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52" name="Google Shape;152;p25"/>
          <p:cNvSpPr txBox="1"/>
          <p:nvPr/>
        </p:nvSpPr>
        <p:spPr>
          <a:xfrm>
            <a:off x="902475" y="24848775"/>
            <a:ext cx="8686800" cy="65901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just">
              <a:spcBef>
                <a:spcPts val="0"/>
              </a:spcBef>
              <a:spcAft>
                <a:spcPts val="0"/>
              </a:spcAft>
              <a:buNone/>
            </a:pPr>
            <a:r>
              <a:rPr lang="en-GB" sz="2800">
                <a:solidFill>
                  <a:schemeClr val="dk1"/>
                </a:solidFill>
              </a:rPr>
              <a:t>We created a </a:t>
            </a:r>
            <a:r>
              <a:rPr lang="en-GB" sz="2800">
                <a:solidFill>
                  <a:schemeClr val="dk1"/>
                </a:solidFill>
              </a:rPr>
              <a:t>classifier</a:t>
            </a:r>
            <a:r>
              <a:rPr lang="en-GB" sz="2800">
                <a:solidFill>
                  <a:schemeClr val="dk1"/>
                </a:solidFill>
              </a:rPr>
              <a:t> derived from a crowdsourced dataset created by Google language resources found on </a:t>
            </a:r>
            <a:r>
              <a:rPr lang="en-GB" sz="2800">
                <a:solidFill>
                  <a:schemeClr val="dk1"/>
                </a:solidFill>
                <a:uFill>
                  <a:noFill/>
                </a:uFill>
                <a:latin typeface="Roboto"/>
                <a:ea typeface="Roboto"/>
                <a:cs typeface="Roboto"/>
                <a:sym typeface="Roboto"/>
                <a:hlinkClick r:id="rId3">
                  <a:extLst>
                    <a:ext uri="{A12FA001-AC4F-418D-AE19-62706E023703}">
                      <ahyp:hlinkClr val="tx"/>
                    </a:ext>
                  </a:extLst>
                </a:hlinkClick>
              </a:rPr>
              <a:t>https://www.openslr.org/71</a:t>
            </a:r>
            <a:r>
              <a:rPr lang="en-GB" sz="2800">
                <a:solidFill>
                  <a:schemeClr val="dk1"/>
                </a:solidFill>
                <a:latin typeface="Roboto"/>
                <a:ea typeface="Roboto"/>
                <a:cs typeface="Roboto"/>
                <a:sym typeface="Roboto"/>
              </a:rPr>
              <a:t> and </a:t>
            </a:r>
            <a:r>
              <a:rPr lang="en-GB" sz="2800">
                <a:solidFill>
                  <a:schemeClr val="dk1"/>
                </a:solidFill>
                <a:uFill>
                  <a:noFill/>
                </a:uFill>
                <a:latin typeface="Roboto"/>
                <a:ea typeface="Roboto"/>
                <a:cs typeface="Roboto"/>
                <a:sym typeface="Roboto"/>
                <a:hlinkClick r:id="rId4">
                  <a:extLst>
                    <a:ext uri="{A12FA001-AC4F-418D-AE19-62706E023703}">
                      <ahyp:hlinkClr val="tx"/>
                    </a:ext>
                  </a:extLst>
                </a:hlinkClick>
              </a:rPr>
              <a:t>https://www.openslr.org/72</a:t>
            </a:r>
            <a:r>
              <a:rPr lang="en-GB" sz="2800">
                <a:solidFill>
                  <a:schemeClr val="dk1"/>
                </a:solidFill>
              </a:rPr>
              <a:t> The classifier has been trained on Chilean female and Columbian female speech audio and classifies the audio files </a:t>
            </a:r>
            <a:r>
              <a:rPr lang="en-GB" sz="2800">
                <a:solidFill>
                  <a:schemeClr val="dk1"/>
                </a:solidFill>
              </a:rPr>
              <a:t>using</a:t>
            </a:r>
            <a:r>
              <a:rPr lang="en-GB" sz="2800">
                <a:solidFill>
                  <a:schemeClr val="dk1"/>
                </a:solidFill>
              </a:rPr>
              <a:t> the K-Nearest Neighbor algorithm. We have two excel files, one for Chilean and Colombian that look like the figure above. The dataset contains roughly two gigabytes of data for each set, this figure is just a small snippet of the CSV file created with the data. There are 1,738 rows and over 16,000 columns in the file, each filled with the vector value at each given second.</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0" lvl="0" marL="0" marR="0" rtl="0" algn="just">
              <a:spcBef>
                <a:spcPts val="0"/>
              </a:spcBef>
              <a:spcAft>
                <a:spcPts val="0"/>
              </a:spcAft>
              <a:buNone/>
            </a:pPr>
            <a:r>
              <a:t/>
            </a:r>
            <a:endParaRPr sz="300"/>
          </a:p>
        </p:txBody>
      </p:sp>
      <p:sp>
        <p:nvSpPr>
          <p:cNvPr descr="data:image/png;base64,iVBORw0KGgoAAAANSUhEUgAAABoAAAFHCAIAAAAwT8sEAAAAzUlEQVR42u3VsQrCMBSG0VZuAw7dRIqI7/8+Qofu2e2UMb7EHSSePMA3/Cckc611yjuXKfXIycnJyQ2Ym1trtvuJXPTebSfnovyv7Oc8M3Pv/cjMPbcbWU+AHAoUcijI2g6FHAoUcmRR2A4FCtuRtR0KFLZDIUcWBQoUKGxHVg4FChQo5MiikEOBAgUKObIo5FCgkCMrhwKFHAqytkOBwnYo5MiisB0KFLYjazsUKGyHQm5E2bg/Xpm59Voyc6Us7p0XRY6s3GhfT0Qk5r6HUbMcGScWsQAAAABJRU5ErkJggg==" id="153" name="Google Shape;153;p2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descr="data:image/png;base64,iVBORw0KGgoAAAANSUhEUgAAABoAAAFHCAIAAAAwT8sEAAABFElEQVR42u3YsWrCUACF4ZvmNtDBQbClFHHrS/i+Po2j0ME9ex3aUEJMX+IMUb88wA+e7yZRm77vS+56KtFLTk5OTu4Oc80wDLZbRK7O82w7OQflcWW/L5dk7vR1Tua27xuyHgFyKFDIoSBrOxRyKFDIkUVhOxQobEfWdihQ2A6FHFkUKFCgsB1ZuQVQXF8Pydy8OiZzzaIpSilBjYUf43EcowcleozrNE1JCs87N5kcChRyKB6Vom3b5Ietv/voN6hxHc39fEZl/7bRXz3XthQ3mf8C5FCgkCOLwnYo5FCQtR0KFLZDIUcWhe1QoLAdWRQoUKBAIXfjsvXtY5fMrV66ZK7rnp07TxQ5snL39uqptQZz/2+XyQbPbrVSAAAAAElFTkSuQmCC" id="154" name="Google Shape;154;p2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id="155" name="Google Shape;155;p25"/>
          <p:cNvSpPr txBox="1"/>
          <p:nvPr/>
        </p:nvSpPr>
        <p:spPr>
          <a:xfrm>
            <a:off x="23548975" y="26055100"/>
            <a:ext cx="8226300" cy="48201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just">
              <a:spcBef>
                <a:spcPts val="0"/>
              </a:spcBef>
              <a:spcAft>
                <a:spcPts val="0"/>
              </a:spcAft>
              <a:buNone/>
            </a:pPr>
            <a:r>
              <a:rPr lang="en-GB" sz="2800">
                <a:solidFill>
                  <a:schemeClr val="dk1"/>
                </a:solidFill>
              </a:rPr>
              <a:t>Dialect Dive still requires work, more specifically on the audio classifier. We hope to add multiple other dialects to train the classifier on recognizing. Additionally, when we started our work, we were interested in a </a:t>
            </a:r>
            <a:r>
              <a:rPr lang="en-GB" sz="2800">
                <a:solidFill>
                  <a:schemeClr val="dk1"/>
                </a:solidFill>
              </a:rPr>
              <a:t>website</a:t>
            </a:r>
            <a:r>
              <a:rPr lang="en-GB" sz="2800">
                <a:solidFill>
                  <a:schemeClr val="dk1"/>
                </a:solidFill>
              </a:rPr>
              <a:t> created by North Carolina State that allows users to compare various audios of Spanish speakers from different countries. While Dialect Dive allows users to </a:t>
            </a:r>
            <a:r>
              <a:rPr lang="en-GB" sz="2800">
                <a:solidFill>
                  <a:schemeClr val="dk1"/>
                </a:solidFill>
              </a:rPr>
              <a:t>gain</a:t>
            </a:r>
            <a:r>
              <a:rPr lang="en-GB" sz="2800">
                <a:solidFill>
                  <a:schemeClr val="dk1"/>
                </a:solidFill>
              </a:rPr>
              <a:t> insight and a deeper </a:t>
            </a:r>
            <a:r>
              <a:rPr lang="en-GB" sz="2800">
                <a:solidFill>
                  <a:schemeClr val="dk1"/>
                </a:solidFill>
              </a:rPr>
              <a:t>understanding</a:t>
            </a:r>
            <a:r>
              <a:rPr lang="en-GB" sz="2800">
                <a:solidFill>
                  <a:schemeClr val="dk1"/>
                </a:solidFill>
              </a:rPr>
              <a:t> of the exact phonetic variation regionally, there exists no such </a:t>
            </a:r>
            <a:r>
              <a:rPr lang="en-GB" sz="2800">
                <a:solidFill>
                  <a:schemeClr val="dk1"/>
                </a:solidFill>
              </a:rPr>
              <a:t>website</a:t>
            </a:r>
            <a:r>
              <a:rPr lang="en-GB" sz="2800">
                <a:solidFill>
                  <a:schemeClr val="dk1"/>
                </a:solidFill>
              </a:rPr>
              <a:t> that combines both projects.</a:t>
            </a:r>
            <a:endParaRPr/>
          </a:p>
        </p:txBody>
      </p:sp>
      <p:pic>
        <p:nvPicPr>
          <p:cNvPr id="156" name="Google Shape;156;p25"/>
          <p:cNvPicPr preferRelativeResize="0"/>
          <p:nvPr/>
        </p:nvPicPr>
        <p:blipFill rotWithShape="1">
          <a:blip r:embed="rId5">
            <a:alphaModFix/>
          </a:blip>
          <a:srcRect b="0" l="0" r="0" t="0"/>
          <a:stretch/>
        </p:blipFill>
        <p:spPr>
          <a:xfrm>
            <a:off x="1359492" y="1609399"/>
            <a:ext cx="8155795" cy="1812801"/>
          </a:xfrm>
          <a:prstGeom prst="rect">
            <a:avLst/>
          </a:prstGeom>
          <a:noFill/>
          <a:ln>
            <a:noFill/>
          </a:ln>
        </p:spPr>
      </p:pic>
      <p:pic>
        <p:nvPicPr>
          <p:cNvPr descr="GitHub Logos and Usage · GitHub" id="157" name="Google Shape;157;p25"/>
          <p:cNvPicPr preferRelativeResize="0"/>
          <p:nvPr/>
        </p:nvPicPr>
        <p:blipFill rotWithShape="1">
          <a:blip r:embed="rId6">
            <a:alphaModFix/>
          </a:blip>
          <a:srcRect b="7284" l="9286" r="8857" t="9110"/>
          <a:stretch/>
        </p:blipFill>
        <p:spPr>
          <a:xfrm>
            <a:off x="942788" y="31318196"/>
            <a:ext cx="1075136" cy="1169633"/>
          </a:xfrm>
          <a:prstGeom prst="rect">
            <a:avLst/>
          </a:prstGeom>
          <a:noFill/>
          <a:ln>
            <a:noFill/>
          </a:ln>
        </p:spPr>
      </p:pic>
      <p:pic>
        <p:nvPicPr>
          <p:cNvPr id="158" name="Google Shape;158;p25"/>
          <p:cNvPicPr preferRelativeResize="0"/>
          <p:nvPr/>
        </p:nvPicPr>
        <p:blipFill>
          <a:blip r:embed="rId7">
            <a:alphaModFix/>
          </a:blip>
          <a:stretch>
            <a:fillRect/>
          </a:stretch>
        </p:blipFill>
        <p:spPr>
          <a:xfrm>
            <a:off x="10383966" y="20161450"/>
            <a:ext cx="6075235" cy="4924775"/>
          </a:xfrm>
          <a:prstGeom prst="rect">
            <a:avLst/>
          </a:prstGeom>
          <a:noFill/>
          <a:ln>
            <a:noFill/>
          </a:ln>
        </p:spPr>
      </p:pic>
      <p:pic>
        <p:nvPicPr>
          <p:cNvPr id="159" name="Google Shape;159;p25"/>
          <p:cNvPicPr preferRelativeResize="0"/>
          <p:nvPr/>
        </p:nvPicPr>
        <p:blipFill>
          <a:blip r:embed="rId8">
            <a:alphaModFix/>
          </a:blip>
          <a:stretch>
            <a:fillRect/>
          </a:stretch>
        </p:blipFill>
        <p:spPr>
          <a:xfrm>
            <a:off x="16173450" y="20200575"/>
            <a:ext cx="6349118" cy="4648200"/>
          </a:xfrm>
          <a:prstGeom prst="rect">
            <a:avLst/>
          </a:prstGeom>
          <a:noFill/>
          <a:ln>
            <a:noFill/>
          </a:ln>
        </p:spPr>
      </p:pic>
      <p:grpSp>
        <p:nvGrpSpPr>
          <p:cNvPr id="160" name="Google Shape;160;p25"/>
          <p:cNvGrpSpPr/>
          <p:nvPr/>
        </p:nvGrpSpPr>
        <p:grpSpPr>
          <a:xfrm>
            <a:off x="10518437" y="7705301"/>
            <a:ext cx="12039179" cy="7158123"/>
            <a:chOff x="5629385" y="11094345"/>
            <a:chExt cx="21106555" cy="11675295"/>
          </a:xfrm>
        </p:grpSpPr>
        <p:cxnSp>
          <p:nvCxnSpPr>
            <p:cNvPr id="161" name="Google Shape;161;p25"/>
            <p:cNvCxnSpPr>
              <a:stCxn id="162" idx="2"/>
              <a:endCxn id="163" idx="1"/>
            </p:cNvCxnSpPr>
            <p:nvPr/>
          </p:nvCxnSpPr>
          <p:spPr>
            <a:xfrm>
              <a:off x="7520585" y="16928445"/>
              <a:ext cx="2747400" cy="3328800"/>
            </a:xfrm>
            <a:prstGeom prst="bentConnector3">
              <a:avLst>
                <a:gd fmla="val 50002" name="adj1"/>
              </a:avLst>
            </a:prstGeom>
            <a:noFill/>
            <a:ln cap="flat" cmpd="sng" w="114300">
              <a:solidFill>
                <a:schemeClr val="dk1"/>
              </a:solidFill>
              <a:prstDash val="solid"/>
              <a:round/>
              <a:headEnd len="sm" w="sm" type="none"/>
              <a:tailEnd len="sm" w="sm" type="none"/>
            </a:ln>
          </p:spPr>
        </p:cxnSp>
        <p:cxnSp>
          <p:nvCxnSpPr>
            <p:cNvPr id="164" name="Google Shape;164;p25"/>
            <p:cNvCxnSpPr>
              <a:stCxn id="162" idx="2"/>
              <a:endCxn id="165" idx="1"/>
            </p:cNvCxnSpPr>
            <p:nvPr/>
          </p:nvCxnSpPr>
          <p:spPr>
            <a:xfrm flipH="1" rot="10800000">
              <a:off x="7520585" y="13706745"/>
              <a:ext cx="2747400" cy="3221700"/>
            </a:xfrm>
            <a:prstGeom prst="bentConnector3">
              <a:avLst>
                <a:gd fmla="val 50002" name="adj1"/>
              </a:avLst>
            </a:prstGeom>
            <a:noFill/>
            <a:ln cap="flat" cmpd="sng" w="114300">
              <a:solidFill>
                <a:schemeClr val="dk1"/>
              </a:solidFill>
              <a:prstDash val="solid"/>
              <a:round/>
              <a:headEnd len="sm" w="sm" type="none"/>
              <a:tailEnd len="sm" w="sm" type="none"/>
            </a:ln>
          </p:spPr>
        </p:cxnSp>
        <p:sp>
          <p:nvSpPr>
            <p:cNvPr id="162" name="Google Shape;162;p25"/>
            <p:cNvSpPr/>
            <p:nvPr/>
          </p:nvSpPr>
          <p:spPr>
            <a:xfrm rot="-5400000">
              <a:off x="740885" y="15982845"/>
              <a:ext cx="11668200" cy="1891200"/>
            </a:xfrm>
            <a:prstGeom prst="roundRect">
              <a:avLst>
                <a:gd fmla="val 16667" name="adj"/>
              </a:avLst>
            </a:prstGeom>
            <a:solidFill>
              <a:srgbClr val="840D35"/>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5200">
                  <a:solidFill>
                    <a:srgbClr val="FFFFFF"/>
                  </a:solidFill>
                  <a:latin typeface="Roboto"/>
                  <a:ea typeface="Roboto"/>
                  <a:cs typeface="Roboto"/>
                  <a:sym typeface="Roboto"/>
                </a:rPr>
                <a:t>Dialect Dive</a:t>
              </a:r>
              <a:endParaRPr sz="5200">
                <a:solidFill>
                  <a:srgbClr val="FFFFFF"/>
                </a:solidFill>
                <a:latin typeface="Roboto"/>
                <a:ea typeface="Roboto"/>
                <a:cs typeface="Roboto"/>
                <a:sym typeface="Roboto"/>
              </a:endParaRPr>
            </a:p>
          </p:txBody>
        </p:sp>
        <p:sp>
          <p:nvSpPr>
            <p:cNvPr id="165" name="Google Shape;165;p25"/>
            <p:cNvSpPr/>
            <p:nvPr/>
          </p:nvSpPr>
          <p:spPr>
            <a:xfrm>
              <a:off x="10268100" y="12761110"/>
              <a:ext cx="7273800" cy="1891200"/>
            </a:xfrm>
            <a:prstGeom prst="roundRect">
              <a:avLst>
                <a:gd fmla="val 16667" name="adj"/>
              </a:avLst>
            </a:prstGeom>
            <a:solidFill>
              <a:srgbClr val="B6124A"/>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4200">
                  <a:solidFill>
                    <a:srgbClr val="FFFFFF"/>
                  </a:solidFill>
                  <a:latin typeface="Roboto"/>
                  <a:ea typeface="Roboto"/>
                  <a:cs typeface="Roboto"/>
                  <a:sym typeface="Roboto"/>
                </a:rPr>
                <a:t>Speech Classifier</a:t>
              </a:r>
              <a:endParaRPr sz="4200">
                <a:solidFill>
                  <a:srgbClr val="FFFFFF"/>
                </a:solidFill>
                <a:latin typeface="Roboto"/>
                <a:ea typeface="Roboto"/>
                <a:cs typeface="Roboto"/>
                <a:sym typeface="Roboto"/>
              </a:endParaRPr>
            </a:p>
          </p:txBody>
        </p:sp>
        <p:sp>
          <p:nvSpPr>
            <p:cNvPr id="163" name="Google Shape;163;p25"/>
            <p:cNvSpPr/>
            <p:nvPr/>
          </p:nvSpPr>
          <p:spPr>
            <a:xfrm>
              <a:off x="10268100" y="19311670"/>
              <a:ext cx="7273800" cy="1891200"/>
            </a:xfrm>
            <a:prstGeom prst="roundRect">
              <a:avLst>
                <a:gd fmla="val 16667" name="adj"/>
              </a:avLst>
            </a:prstGeom>
            <a:solidFill>
              <a:srgbClr val="B6124A"/>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4200">
                  <a:solidFill>
                    <a:srgbClr val="FFFFFF"/>
                  </a:solidFill>
                  <a:latin typeface="Roboto"/>
                  <a:ea typeface="Roboto"/>
                  <a:cs typeface="Roboto"/>
                  <a:sym typeface="Roboto"/>
                </a:rPr>
                <a:t>Map</a:t>
              </a:r>
              <a:endParaRPr sz="4200">
                <a:solidFill>
                  <a:srgbClr val="FFFFFF"/>
                </a:solidFill>
                <a:latin typeface="Roboto"/>
                <a:ea typeface="Roboto"/>
                <a:cs typeface="Roboto"/>
                <a:sym typeface="Roboto"/>
              </a:endParaRPr>
            </a:p>
          </p:txBody>
        </p:sp>
        <p:sp>
          <p:nvSpPr>
            <p:cNvPr id="166" name="Google Shape;166;p25"/>
            <p:cNvSpPr/>
            <p:nvPr/>
          </p:nvSpPr>
          <p:spPr>
            <a:xfrm>
              <a:off x="19462140" y="1109436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4200">
                  <a:solidFill>
                    <a:srgbClr val="FFFFFF"/>
                  </a:solidFill>
                  <a:latin typeface="Roboto"/>
                  <a:ea typeface="Roboto"/>
                  <a:cs typeface="Roboto"/>
                  <a:sym typeface="Roboto"/>
                </a:rPr>
                <a:t>Chilean Data</a:t>
              </a:r>
              <a:endParaRPr sz="4200">
                <a:solidFill>
                  <a:srgbClr val="FFFFFF"/>
                </a:solidFill>
                <a:latin typeface="Roboto"/>
                <a:ea typeface="Roboto"/>
                <a:cs typeface="Roboto"/>
                <a:sym typeface="Roboto"/>
              </a:endParaRPr>
            </a:p>
          </p:txBody>
        </p:sp>
        <p:sp>
          <p:nvSpPr>
            <p:cNvPr id="167" name="Google Shape;167;p25"/>
            <p:cNvSpPr/>
            <p:nvPr/>
          </p:nvSpPr>
          <p:spPr>
            <a:xfrm>
              <a:off x="19462140" y="1435704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4200">
                  <a:solidFill>
                    <a:srgbClr val="FFFFFF"/>
                  </a:solidFill>
                  <a:latin typeface="Roboto"/>
                  <a:ea typeface="Roboto"/>
                  <a:cs typeface="Roboto"/>
                  <a:sym typeface="Roboto"/>
                </a:rPr>
                <a:t>Colombian Data</a:t>
              </a:r>
              <a:endParaRPr sz="4200">
                <a:solidFill>
                  <a:srgbClr val="FFFFFF"/>
                </a:solidFill>
                <a:latin typeface="Roboto"/>
                <a:ea typeface="Roboto"/>
                <a:cs typeface="Roboto"/>
                <a:sym typeface="Roboto"/>
              </a:endParaRPr>
            </a:p>
          </p:txBody>
        </p:sp>
        <p:sp>
          <p:nvSpPr>
            <p:cNvPr id="168" name="Google Shape;168;p25"/>
            <p:cNvSpPr/>
            <p:nvPr/>
          </p:nvSpPr>
          <p:spPr>
            <a:xfrm>
              <a:off x="19462140" y="1761576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4200">
                  <a:solidFill>
                    <a:srgbClr val="FFFFFF"/>
                  </a:solidFill>
                  <a:latin typeface="Roboto"/>
                  <a:ea typeface="Roboto"/>
                  <a:cs typeface="Roboto"/>
                  <a:sym typeface="Roboto"/>
                </a:rPr>
                <a:t>IPA Chart</a:t>
              </a:r>
              <a:endParaRPr sz="4200">
                <a:solidFill>
                  <a:srgbClr val="FFFFFF"/>
                </a:solidFill>
                <a:latin typeface="Roboto"/>
                <a:ea typeface="Roboto"/>
                <a:cs typeface="Roboto"/>
                <a:sym typeface="Roboto"/>
              </a:endParaRPr>
            </a:p>
          </p:txBody>
        </p:sp>
        <p:sp>
          <p:nvSpPr>
            <p:cNvPr id="169" name="Google Shape;169;p25"/>
            <p:cNvSpPr/>
            <p:nvPr/>
          </p:nvSpPr>
          <p:spPr>
            <a:xfrm>
              <a:off x="19462140" y="2087844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4200">
                  <a:solidFill>
                    <a:srgbClr val="FFFFFF"/>
                  </a:solidFill>
                  <a:latin typeface="Roboto"/>
                  <a:ea typeface="Roboto"/>
                  <a:cs typeface="Roboto"/>
                  <a:sym typeface="Roboto"/>
                </a:rPr>
                <a:t>Distinctions</a:t>
              </a:r>
              <a:endParaRPr sz="4200">
                <a:solidFill>
                  <a:srgbClr val="FFFFFF"/>
                </a:solidFill>
                <a:latin typeface="Roboto"/>
                <a:ea typeface="Roboto"/>
                <a:cs typeface="Roboto"/>
                <a:sym typeface="Roboto"/>
              </a:endParaRPr>
            </a:p>
          </p:txBody>
        </p:sp>
        <p:cxnSp>
          <p:nvCxnSpPr>
            <p:cNvPr id="170" name="Google Shape;170;p25"/>
            <p:cNvCxnSpPr>
              <a:stCxn id="165" idx="3"/>
              <a:endCxn id="166" idx="1"/>
            </p:cNvCxnSpPr>
            <p:nvPr/>
          </p:nvCxnSpPr>
          <p:spPr>
            <a:xfrm flipH="1" rot="10800000">
              <a:off x="17541900" y="12039910"/>
              <a:ext cx="1920300" cy="1666800"/>
            </a:xfrm>
            <a:prstGeom prst="bentConnector3">
              <a:avLst>
                <a:gd fmla="val 49998" name="adj1"/>
              </a:avLst>
            </a:prstGeom>
            <a:noFill/>
            <a:ln cap="flat" cmpd="sng" w="114300">
              <a:solidFill>
                <a:schemeClr val="dk1"/>
              </a:solidFill>
              <a:prstDash val="solid"/>
              <a:round/>
              <a:headEnd len="sm" w="sm" type="none"/>
              <a:tailEnd len="sm" w="sm" type="none"/>
            </a:ln>
          </p:spPr>
        </p:cxnSp>
        <p:cxnSp>
          <p:nvCxnSpPr>
            <p:cNvPr id="171" name="Google Shape;171;p25"/>
            <p:cNvCxnSpPr>
              <a:stCxn id="165" idx="3"/>
              <a:endCxn id="167" idx="1"/>
            </p:cNvCxnSpPr>
            <p:nvPr/>
          </p:nvCxnSpPr>
          <p:spPr>
            <a:xfrm>
              <a:off x="17541900" y="13706710"/>
              <a:ext cx="1920300" cy="1596000"/>
            </a:xfrm>
            <a:prstGeom prst="bentConnector3">
              <a:avLst>
                <a:gd fmla="val 49998" name="adj1"/>
              </a:avLst>
            </a:prstGeom>
            <a:noFill/>
            <a:ln cap="flat" cmpd="sng" w="114300">
              <a:solidFill>
                <a:schemeClr val="dk1"/>
              </a:solidFill>
              <a:prstDash val="solid"/>
              <a:round/>
              <a:headEnd len="sm" w="sm" type="none"/>
              <a:tailEnd len="sm" w="sm" type="none"/>
            </a:ln>
          </p:spPr>
        </p:cxnSp>
        <p:cxnSp>
          <p:nvCxnSpPr>
            <p:cNvPr id="172" name="Google Shape;172;p25"/>
            <p:cNvCxnSpPr>
              <a:stCxn id="168" idx="1"/>
              <a:endCxn id="163" idx="3"/>
            </p:cNvCxnSpPr>
            <p:nvPr/>
          </p:nvCxnSpPr>
          <p:spPr>
            <a:xfrm flipH="1">
              <a:off x="17541840" y="18561360"/>
              <a:ext cx="1920300" cy="1695900"/>
            </a:xfrm>
            <a:prstGeom prst="bentConnector3">
              <a:avLst>
                <a:gd fmla="val 49998" name="adj1"/>
              </a:avLst>
            </a:prstGeom>
            <a:noFill/>
            <a:ln cap="flat" cmpd="sng" w="114300">
              <a:solidFill>
                <a:schemeClr val="dk1"/>
              </a:solidFill>
              <a:prstDash val="solid"/>
              <a:round/>
              <a:headEnd len="sm" w="sm" type="none"/>
              <a:tailEnd len="sm" w="sm" type="none"/>
            </a:ln>
          </p:spPr>
        </p:cxnSp>
        <p:cxnSp>
          <p:nvCxnSpPr>
            <p:cNvPr id="173" name="Google Shape;173;p25"/>
            <p:cNvCxnSpPr>
              <a:stCxn id="169" idx="1"/>
              <a:endCxn id="163" idx="3"/>
            </p:cNvCxnSpPr>
            <p:nvPr/>
          </p:nvCxnSpPr>
          <p:spPr>
            <a:xfrm rot="10800000">
              <a:off x="17541840" y="20257140"/>
              <a:ext cx="1920300" cy="1566900"/>
            </a:xfrm>
            <a:prstGeom prst="bentConnector3">
              <a:avLst>
                <a:gd fmla="val 49998" name="adj1"/>
              </a:avLst>
            </a:prstGeom>
            <a:noFill/>
            <a:ln cap="flat" cmpd="sng" w="114300">
              <a:solidFill>
                <a:schemeClr val="dk1"/>
              </a:solidFill>
              <a:prstDash val="solid"/>
              <a:round/>
              <a:headEnd len="sm" w="sm" type="none"/>
              <a:tailEnd len="sm" w="sm" type="none"/>
            </a:ln>
          </p:spPr>
        </p:cxnSp>
      </p:grpSp>
      <p:graphicFrame>
        <p:nvGraphicFramePr>
          <p:cNvPr id="174" name="Google Shape;174;p25"/>
          <p:cNvGraphicFramePr/>
          <p:nvPr/>
        </p:nvGraphicFramePr>
        <p:xfrm>
          <a:off x="23444113" y="7698650"/>
          <a:ext cx="3000000" cy="3000000"/>
        </p:xfrm>
        <a:graphic>
          <a:graphicData uri="http://schemas.openxmlformats.org/drawingml/2006/table">
            <a:tbl>
              <a:tblPr>
                <a:noFill/>
                <a:tableStyleId>{7383CCF5-0674-4718-B8F0-DE0F82DF27BB}</a:tableStyleId>
              </a:tblPr>
              <a:tblGrid>
                <a:gridCol w="2022325"/>
                <a:gridCol w="1694900"/>
                <a:gridCol w="1521575"/>
                <a:gridCol w="1598600"/>
                <a:gridCol w="1598600"/>
              </a:tblGrid>
              <a:tr h="1142375">
                <a:tc>
                  <a:txBody>
                    <a:bodyPr/>
                    <a:lstStyle/>
                    <a:p>
                      <a:pPr indent="0" lvl="0" marL="0" rtl="0" algn="ctr">
                        <a:lnSpc>
                          <a:spcPct val="115000"/>
                        </a:lnSpc>
                        <a:spcBef>
                          <a:spcPts val="0"/>
                        </a:spcBef>
                        <a:spcAft>
                          <a:spcPts val="0"/>
                        </a:spcAft>
                        <a:buNone/>
                      </a:pPr>
                      <a:r>
                        <a:rPr b="1" lang="en-GB" sz="2800"/>
                        <a:t>Regional</a:t>
                      </a:r>
                      <a:endParaRPr b="1" sz="2800"/>
                    </a:p>
                    <a:p>
                      <a:pPr indent="0" lvl="0" marL="0" rtl="0" algn="ctr">
                        <a:lnSpc>
                          <a:spcPct val="115000"/>
                        </a:lnSpc>
                        <a:spcBef>
                          <a:spcPts val="0"/>
                        </a:spcBef>
                        <a:spcAft>
                          <a:spcPts val="0"/>
                        </a:spcAft>
                        <a:buNone/>
                      </a:pPr>
                      <a:r>
                        <a:rPr b="1" lang="en-GB" sz="2800"/>
                        <a:t>Variety</a:t>
                      </a:r>
                      <a:endParaRPr b="1" sz="2800"/>
                    </a:p>
                  </a:txBody>
                  <a:tcPr marT="9525" marB="91425" marR="9525" marL="9525" anchor="ctr">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9525">
                      <a:solidFill>
                        <a:srgbClr val="A02B9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800"/>
                        <a:t>Precision</a:t>
                      </a:r>
                      <a:endParaRPr b="1" sz="2800"/>
                    </a:p>
                  </a:txBody>
                  <a:tcPr marT="9525" marB="91425" marR="9525" marL="9525" anchor="ctr">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9525">
                      <a:solidFill>
                        <a:srgbClr val="A02B9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800"/>
                        <a:t>Recall</a:t>
                      </a:r>
                      <a:endParaRPr b="1" sz="2800"/>
                    </a:p>
                  </a:txBody>
                  <a:tcPr marT="9525" marB="91425" marR="9525" marL="9525" anchor="ctr">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9525">
                      <a:solidFill>
                        <a:srgbClr val="A02B9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800"/>
                        <a:t>f1-score</a:t>
                      </a:r>
                      <a:endParaRPr b="1" sz="2800"/>
                    </a:p>
                  </a:txBody>
                  <a:tcPr marT="9525" marB="91425" marR="9525" marL="9525" anchor="ctr">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9525">
                      <a:solidFill>
                        <a:srgbClr val="A02B9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800"/>
                        <a:t>Support</a:t>
                      </a:r>
                      <a:endParaRPr b="1" sz="2800"/>
                    </a:p>
                  </a:txBody>
                  <a:tcPr marT="9525" marB="91425" marR="9525" marL="9525" anchor="ctr">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9525">
                      <a:solidFill>
                        <a:srgbClr val="A02B93"/>
                      </a:solidFill>
                      <a:prstDash val="solid"/>
                      <a:round/>
                      <a:headEnd len="sm" w="sm" type="none"/>
                      <a:tailEnd len="sm" w="sm" type="none"/>
                    </a:lnB>
                  </a:tcPr>
                </a:tc>
              </a:tr>
              <a:tr h="666675">
                <a:tc>
                  <a:txBody>
                    <a:bodyPr/>
                    <a:lstStyle/>
                    <a:p>
                      <a:pPr indent="0" lvl="0" marL="0" rtl="0" algn="l">
                        <a:spcBef>
                          <a:spcPts val="0"/>
                        </a:spcBef>
                        <a:spcAft>
                          <a:spcPts val="0"/>
                        </a:spcAft>
                        <a:buNone/>
                      </a:pPr>
                      <a:r>
                        <a:rPr lang="en-GB" sz="2800"/>
                        <a:t>Colombian</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952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0.66</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952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0.96</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952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0.78</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952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472</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952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r>
              <a:tr h="666675">
                <a:tc>
                  <a:txBody>
                    <a:bodyPr/>
                    <a:lstStyle/>
                    <a:p>
                      <a:pPr indent="0" lvl="0" marL="0" rtl="0" algn="l">
                        <a:spcBef>
                          <a:spcPts val="0"/>
                        </a:spcBef>
                        <a:spcAft>
                          <a:spcPts val="0"/>
                        </a:spcAft>
                        <a:buNone/>
                      </a:pPr>
                      <a:r>
                        <a:rPr lang="en-GB" sz="2800"/>
                        <a:t>Chilean</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0.86</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0.33</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0.47</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350</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r>
              <a:tr h="674850">
                <a:tc>
                  <a:txBody>
                    <a:bodyPr/>
                    <a:lstStyle/>
                    <a:p>
                      <a:pPr indent="0" lvl="0" marL="0" rtl="0" algn="l">
                        <a:spcBef>
                          <a:spcPts val="0"/>
                        </a:spcBef>
                        <a:spcAft>
                          <a:spcPts val="0"/>
                        </a:spcAft>
                        <a:buNone/>
                      </a:pPr>
                      <a:r>
                        <a:rPr lang="en-GB" sz="2800"/>
                        <a:t>Accuracy</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l">
                        <a:spcBef>
                          <a:spcPts val="0"/>
                        </a:spcBef>
                        <a:spcAft>
                          <a:spcPts val="0"/>
                        </a:spcAft>
                        <a:buNone/>
                      </a:pPr>
                      <a:r>
                        <a:t/>
                      </a:r>
                      <a:endParaRPr sz="30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l">
                        <a:spcBef>
                          <a:spcPts val="0"/>
                        </a:spcBef>
                        <a:spcAft>
                          <a:spcPts val="0"/>
                        </a:spcAft>
                        <a:buNone/>
                      </a:pPr>
                      <a:r>
                        <a:t/>
                      </a:r>
                      <a:endParaRPr sz="30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0.69</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822</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r>
              <a:tr h="666675">
                <a:tc>
                  <a:txBody>
                    <a:bodyPr/>
                    <a:lstStyle/>
                    <a:p>
                      <a:pPr indent="0" lvl="0" marL="0" rtl="0" algn="l">
                        <a:spcBef>
                          <a:spcPts val="0"/>
                        </a:spcBef>
                        <a:spcAft>
                          <a:spcPts val="0"/>
                        </a:spcAft>
                        <a:buNone/>
                      </a:pPr>
                      <a:r>
                        <a:rPr lang="en-GB" sz="2800"/>
                        <a:t>Macro Avg.</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0.76</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0.64</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0.63</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800"/>
                        <a:t>822</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tcPr>
                </a:tc>
              </a:tr>
              <a:tr h="1002825">
                <a:tc>
                  <a:txBody>
                    <a:bodyPr/>
                    <a:lstStyle/>
                    <a:p>
                      <a:pPr indent="0" lvl="0" marL="0" rtl="0" algn="l">
                        <a:spcBef>
                          <a:spcPts val="0"/>
                        </a:spcBef>
                        <a:spcAft>
                          <a:spcPts val="0"/>
                        </a:spcAft>
                        <a:buNone/>
                      </a:pPr>
                      <a:r>
                        <a:rPr lang="en-GB" sz="2800"/>
                        <a:t>Weighted Avg.</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0.74</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0.69</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0.65</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800"/>
                        <a:t>822</a:t>
                      </a:r>
                      <a:endParaRPr sz="2800"/>
                    </a:p>
                  </a:txBody>
                  <a:tcPr marT="9525" marB="91425" marR="9525" marL="9525" anchor="b">
                    <a:lnL cap="flat" cmpd="sng" w="4775">
                      <a:solidFill>
                        <a:srgbClr val="A02B93"/>
                      </a:solidFill>
                      <a:prstDash val="solid"/>
                      <a:round/>
                      <a:headEnd len="sm" w="sm" type="none"/>
                      <a:tailEnd len="sm" w="sm" type="none"/>
                    </a:lnL>
                    <a:lnR cap="flat" cmpd="sng" w="4775">
                      <a:solidFill>
                        <a:srgbClr val="A02B93"/>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A02B93"/>
                      </a:solidFill>
                      <a:prstDash val="solid"/>
                      <a:round/>
                      <a:headEnd len="sm" w="sm" type="none"/>
                      <a:tailEnd len="sm" w="sm" type="none"/>
                    </a:lnB>
                    <a:solidFill>
                      <a:srgbClr val="F2CEEF"/>
                    </a:solidFill>
                  </a:tcPr>
                </a:tc>
              </a:tr>
            </a:tbl>
          </a:graphicData>
        </a:graphic>
      </p:graphicFrame>
      <p:graphicFrame>
        <p:nvGraphicFramePr>
          <p:cNvPr id="175" name="Google Shape;175;p25"/>
          <p:cNvGraphicFramePr/>
          <p:nvPr/>
        </p:nvGraphicFramePr>
        <p:xfrm>
          <a:off x="1093200" y="20489763"/>
          <a:ext cx="3000000" cy="3000000"/>
        </p:xfrm>
        <a:graphic>
          <a:graphicData uri="http://schemas.openxmlformats.org/drawingml/2006/table">
            <a:tbl>
              <a:tblPr>
                <a:noFill/>
                <a:tableStyleId>{7383CCF5-0674-4718-B8F0-DE0F82DF27BB}</a:tableStyleId>
              </a:tblPr>
              <a:tblGrid>
                <a:gridCol w="1424700"/>
                <a:gridCol w="1440675"/>
                <a:gridCol w="1392650"/>
                <a:gridCol w="1392650"/>
                <a:gridCol w="1392650"/>
                <a:gridCol w="1392650"/>
              </a:tblGrid>
              <a:tr h="993125">
                <a:tc>
                  <a:txBody>
                    <a:bodyPr/>
                    <a:lstStyle/>
                    <a:p>
                      <a:pPr indent="0" lvl="0" marL="0" rtl="0" algn="ctr">
                        <a:lnSpc>
                          <a:spcPct val="115000"/>
                        </a:lnSpc>
                        <a:spcBef>
                          <a:spcPts val="0"/>
                        </a:spcBef>
                        <a:spcAft>
                          <a:spcPts val="0"/>
                        </a:spcAft>
                        <a:buNone/>
                      </a:pPr>
                      <a:r>
                        <a:rPr b="1" lang="en-GB" sz="2300">
                          <a:solidFill>
                            <a:srgbClr val="782170"/>
                          </a:solidFill>
                        </a:rPr>
                        <a:t>Audio</a:t>
                      </a:r>
                      <a:endParaRPr b="1" sz="2300">
                        <a:solidFill>
                          <a:srgbClr val="782170"/>
                        </a:solidFill>
                      </a:endParaRPr>
                    </a:p>
                    <a:p>
                      <a:pPr indent="0" lvl="0" marL="0" rtl="0" algn="ctr">
                        <a:lnSpc>
                          <a:spcPct val="115000"/>
                        </a:lnSpc>
                        <a:spcBef>
                          <a:spcPts val="0"/>
                        </a:spcBef>
                        <a:spcAft>
                          <a:spcPts val="0"/>
                        </a:spcAft>
                        <a:buNone/>
                      </a:pPr>
                      <a:r>
                        <a:rPr b="1" lang="en-GB" sz="2300">
                          <a:solidFill>
                            <a:srgbClr val="782170"/>
                          </a:solidFill>
                        </a:rPr>
                        <a:t>Filename</a:t>
                      </a:r>
                      <a:endParaRPr b="1" sz="2300">
                        <a:solidFill>
                          <a:srgbClr val="782170"/>
                        </a:solidFill>
                      </a:endParaRPr>
                    </a:p>
                  </a:txBody>
                  <a:tcPr marT="9525" marB="91425" marR="9525" marL="9525" anchor="ctr">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300">
                          <a:solidFill>
                            <a:srgbClr val="782170"/>
                          </a:solidFill>
                        </a:rPr>
                        <a:t>V₀</a:t>
                      </a:r>
                      <a:endParaRPr b="1" sz="2300">
                        <a:solidFill>
                          <a:srgbClr val="782170"/>
                        </a:solidFill>
                      </a:endParaRPr>
                    </a:p>
                  </a:txBody>
                  <a:tcPr marT="9525" marB="91425" marR="9525" marL="9525" anchor="ctr">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300">
                          <a:solidFill>
                            <a:srgbClr val="782170"/>
                          </a:solidFill>
                        </a:rPr>
                        <a:t>V₁</a:t>
                      </a:r>
                      <a:endParaRPr b="1" sz="2300">
                        <a:solidFill>
                          <a:srgbClr val="782170"/>
                        </a:solidFill>
                      </a:endParaRPr>
                    </a:p>
                  </a:txBody>
                  <a:tcPr marT="9525" marB="91425" marR="9525" marL="9525" anchor="ctr">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300">
                          <a:solidFill>
                            <a:srgbClr val="782170"/>
                          </a:solidFill>
                        </a:rPr>
                        <a:t>V₂</a:t>
                      </a:r>
                      <a:endParaRPr b="1" sz="2300">
                        <a:solidFill>
                          <a:srgbClr val="782170"/>
                        </a:solidFill>
                      </a:endParaRPr>
                    </a:p>
                  </a:txBody>
                  <a:tcPr marT="9525" marB="91425" marR="9525" marL="9525" anchor="ctr">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300">
                          <a:solidFill>
                            <a:srgbClr val="782170"/>
                          </a:solidFill>
                        </a:rPr>
                        <a:t>V₃</a:t>
                      </a:r>
                      <a:endParaRPr b="1" sz="2300">
                        <a:solidFill>
                          <a:srgbClr val="782170"/>
                        </a:solidFill>
                      </a:endParaRPr>
                    </a:p>
                  </a:txBody>
                  <a:tcPr marT="9525" marB="91425" marR="9525" marL="9525" anchor="ctr">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2300">
                          <a:solidFill>
                            <a:srgbClr val="782170"/>
                          </a:solidFill>
                        </a:rPr>
                        <a:t>V₄</a:t>
                      </a:r>
                      <a:endParaRPr b="1" sz="2300">
                        <a:solidFill>
                          <a:srgbClr val="782170"/>
                        </a:solidFill>
                      </a:endParaRPr>
                    </a:p>
                  </a:txBody>
                  <a:tcPr marT="9525" marB="91425" marR="9525" marL="9525" anchor="ctr">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A02B93"/>
                      </a:solidFill>
                      <a:prstDash val="solid"/>
                      <a:round/>
                      <a:headEnd len="sm" w="sm" type="none"/>
                      <a:tailEnd len="sm" w="sm" type="none"/>
                    </a:lnB>
                  </a:tcPr>
                </a:tc>
              </a:tr>
              <a:tr h="592950">
                <a:tc>
                  <a:txBody>
                    <a:bodyPr/>
                    <a:lstStyle/>
                    <a:p>
                      <a:pPr indent="0" lvl="0" marL="0" rtl="0" algn="l">
                        <a:spcBef>
                          <a:spcPts val="0"/>
                        </a:spcBef>
                        <a:spcAft>
                          <a:spcPts val="0"/>
                        </a:spcAft>
                        <a:buNone/>
                      </a:pPr>
                      <a:r>
                        <a:rPr lang="en-GB" sz="2300"/>
                        <a:t>File 1</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-0.000106</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-0.000219</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-0.000209</a:t>
                      </a:r>
                      <a:endParaRPr sz="2300"/>
                    </a:p>
                  </a:txBody>
                  <a:tcPr marT="38100" marB="38100"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-0.000246</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-0.000185</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A02B93"/>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r>
              <a:tr h="592950">
                <a:tc>
                  <a:txBody>
                    <a:bodyPr/>
                    <a:lstStyle/>
                    <a:p>
                      <a:pPr indent="0" lvl="0" marL="0" rtl="0" algn="l">
                        <a:spcBef>
                          <a:spcPts val="0"/>
                        </a:spcBef>
                        <a:spcAft>
                          <a:spcPts val="0"/>
                        </a:spcAft>
                        <a:buNone/>
                      </a:pPr>
                      <a:r>
                        <a:rPr lang="en-GB" sz="2300"/>
                        <a:t>File 2</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0.00097</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0.001404</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0.001253</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0.001405</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0.001204</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r>
              <a:tr h="592950">
                <a:tc>
                  <a:txBody>
                    <a:bodyPr/>
                    <a:lstStyle/>
                    <a:p>
                      <a:pPr indent="0" lvl="0" marL="0" rtl="0" algn="l">
                        <a:spcBef>
                          <a:spcPts val="0"/>
                        </a:spcBef>
                        <a:spcAft>
                          <a:spcPts val="0"/>
                        </a:spcAft>
                        <a:buNone/>
                      </a:pPr>
                      <a:r>
                        <a:rPr lang="en-GB" sz="2300"/>
                        <a:t>File 3</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-0.000174</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-0.000079</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0.000005</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-0.000186</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-0.000086</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r>
              <a:tr h="592950">
                <a:tc>
                  <a:txBody>
                    <a:bodyPr/>
                    <a:lstStyle/>
                    <a:p>
                      <a:pPr indent="0" lvl="0" marL="0" rtl="0" algn="l">
                        <a:spcBef>
                          <a:spcPts val="0"/>
                        </a:spcBef>
                        <a:spcAft>
                          <a:spcPts val="0"/>
                        </a:spcAft>
                        <a:buNone/>
                      </a:pPr>
                      <a:r>
                        <a:rPr lang="en-GB" sz="2300"/>
                        <a:t>File 4</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0.000069</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0.000033</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0.000045</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0.000058</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2300"/>
                        <a:t>0.000038</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tcPr>
                </a:tc>
              </a:tr>
              <a:tr h="592950">
                <a:tc>
                  <a:txBody>
                    <a:bodyPr/>
                    <a:lstStyle/>
                    <a:p>
                      <a:pPr indent="0" lvl="0" marL="0" rtl="0" algn="l">
                        <a:spcBef>
                          <a:spcPts val="0"/>
                        </a:spcBef>
                        <a:spcAft>
                          <a:spcPts val="0"/>
                        </a:spcAft>
                        <a:buNone/>
                      </a:pPr>
                      <a:r>
                        <a:rPr lang="en-GB" sz="2300"/>
                        <a:t>File 5</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0.000002</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0.000018</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-0.000014</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0.000015</a:t>
                      </a:r>
                      <a:endParaRPr sz="2300"/>
                    </a:p>
                  </a:txBody>
                  <a:tcPr marT="38100" marB="38100"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c>
                  <a:txBody>
                    <a:bodyPr/>
                    <a:lstStyle/>
                    <a:p>
                      <a:pPr indent="0" lvl="0" marL="0" rtl="0" algn="r">
                        <a:lnSpc>
                          <a:spcPct val="115000"/>
                        </a:lnSpc>
                        <a:spcBef>
                          <a:spcPts val="0"/>
                        </a:spcBef>
                        <a:spcAft>
                          <a:spcPts val="0"/>
                        </a:spcAft>
                        <a:buNone/>
                      </a:pPr>
                      <a:r>
                        <a:rPr lang="en-GB" sz="2300"/>
                        <a:t>0.000021</a:t>
                      </a:r>
                      <a:endParaRPr sz="2300"/>
                    </a:p>
                  </a:txBody>
                  <a:tcPr marT="9525" marB="91425" marR="9525" marL="9525" anchor="b">
                    <a:lnL cap="flat" cmpd="sng" w="4775">
                      <a:solidFill>
                        <a:srgbClr val="D86DCD"/>
                      </a:solidFill>
                      <a:prstDash val="solid"/>
                      <a:round/>
                      <a:headEnd len="sm" w="sm" type="none"/>
                      <a:tailEnd len="sm" w="sm" type="none"/>
                    </a:lnL>
                    <a:lnR cap="flat" cmpd="sng" w="4775">
                      <a:solidFill>
                        <a:srgbClr val="D86DCD"/>
                      </a:solidFill>
                      <a:prstDash val="solid"/>
                      <a:round/>
                      <a:headEnd len="sm" w="sm" type="none"/>
                      <a:tailEnd len="sm" w="sm" type="none"/>
                    </a:lnR>
                    <a:lnT cap="flat" cmpd="sng" w="4775">
                      <a:solidFill>
                        <a:srgbClr val="D86DCD"/>
                      </a:solidFill>
                      <a:prstDash val="solid"/>
                      <a:round/>
                      <a:headEnd len="sm" w="sm" type="none"/>
                      <a:tailEnd len="sm" w="sm" type="none"/>
                    </a:lnT>
                    <a:lnB cap="flat" cmpd="sng" w="4775">
                      <a:solidFill>
                        <a:srgbClr val="D86DCD"/>
                      </a:solidFill>
                      <a:prstDash val="solid"/>
                      <a:round/>
                      <a:headEnd len="sm" w="sm" type="none"/>
                      <a:tailEnd len="sm" w="sm" type="none"/>
                    </a:lnB>
                    <a:solidFill>
                      <a:srgbClr val="F2CEEF"/>
                    </a:solidFill>
                  </a:tcPr>
                </a:tc>
              </a:tr>
            </a:tbl>
          </a:graphicData>
        </a:graphic>
      </p:graphicFrame>
      <p:sp>
        <p:nvSpPr>
          <p:cNvPr id="176" name="Google Shape;176;p25"/>
          <p:cNvSpPr txBox="1"/>
          <p:nvPr/>
        </p:nvSpPr>
        <p:spPr>
          <a:xfrm>
            <a:off x="21508075" y="31555975"/>
            <a:ext cx="10946400" cy="9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100">
                <a:solidFill>
                  <a:schemeClr val="dk1"/>
                </a:solidFill>
              </a:rPr>
              <a:t>https://ainsleyyoshizumi.github.io/CSC475Dialects/demo.html</a:t>
            </a:r>
            <a:endParaRPr sz="3100">
              <a:solidFill>
                <a:schemeClr val="dk1"/>
              </a:solidFill>
            </a:endParaRPr>
          </a:p>
        </p:txBody>
      </p:sp>
      <p:sp>
        <p:nvSpPr>
          <p:cNvPr id="177" name="Google Shape;177;p25"/>
          <p:cNvSpPr txBox="1"/>
          <p:nvPr/>
        </p:nvSpPr>
        <p:spPr>
          <a:xfrm>
            <a:off x="2242975" y="31743025"/>
            <a:ext cx="9241200" cy="547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lang="en-GB" sz="3100">
                <a:solidFill>
                  <a:schemeClr val="dk1"/>
                </a:solidFill>
              </a:rPr>
              <a:t>http://github.com/ainsleyyoshizumi/CSC475Dialects</a:t>
            </a:r>
            <a:endParaRPr sz="500">
              <a:solidFill>
                <a:schemeClr val="dk1"/>
              </a:solidFill>
            </a:endParaRPr>
          </a:p>
          <a:p>
            <a:pPr indent="0" lvl="0" marL="0" rtl="0" algn="l">
              <a:spcBef>
                <a:spcPts val="0"/>
              </a:spcBef>
              <a:spcAft>
                <a:spcPts val="0"/>
              </a:spcAft>
              <a:buNone/>
            </a:pPr>
            <a:r>
              <a:t/>
            </a:r>
            <a:endParaRPr sz="2900">
              <a:solidFill>
                <a:schemeClr val="dk1"/>
              </a:solidFill>
              <a:latin typeface="Calibri"/>
              <a:ea typeface="Calibri"/>
              <a:cs typeface="Calibri"/>
              <a:sym typeface="Calibri"/>
            </a:endParaRPr>
          </a:p>
        </p:txBody>
      </p:sp>
      <p:pic>
        <p:nvPicPr>
          <p:cNvPr id="178" name="Google Shape;178;p25"/>
          <p:cNvPicPr preferRelativeResize="0"/>
          <p:nvPr/>
        </p:nvPicPr>
        <p:blipFill>
          <a:blip r:embed="rId9">
            <a:alphaModFix/>
          </a:blip>
          <a:stretch>
            <a:fillRect/>
          </a:stretch>
        </p:blipFill>
        <p:spPr>
          <a:xfrm>
            <a:off x="19832875" y="31206100"/>
            <a:ext cx="1393825" cy="1393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p26"/>
          <p:cNvGrpSpPr/>
          <p:nvPr/>
        </p:nvGrpSpPr>
        <p:grpSpPr>
          <a:xfrm>
            <a:off x="10784487" y="13950055"/>
            <a:ext cx="15950224" cy="8820685"/>
            <a:chOff x="5629385" y="11094345"/>
            <a:chExt cx="21106555" cy="11675295"/>
          </a:xfrm>
        </p:grpSpPr>
        <p:cxnSp>
          <p:nvCxnSpPr>
            <p:cNvPr id="184" name="Google Shape;184;p26"/>
            <p:cNvCxnSpPr>
              <a:stCxn id="185" idx="2"/>
              <a:endCxn id="186" idx="1"/>
            </p:cNvCxnSpPr>
            <p:nvPr/>
          </p:nvCxnSpPr>
          <p:spPr>
            <a:xfrm>
              <a:off x="7520585" y="16928445"/>
              <a:ext cx="2747400" cy="3328800"/>
            </a:xfrm>
            <a:prstGeom prst="bentConnector3">
              <a:avLst>
                <a:gd fmla="val 50002" name="adj1"/>
              </a:avLst>
            </a:prstGeom>
            <a:noFill/>
            <a:ln cap="flat" cmpd="sng" w="114300">
              <a:solidFill>
                <a:schemeClr val="dk1"/>
              </a:solidFill>
              <a:prstDash val="solid"/>
              <a:round/>
              <a:headEnd len="sm" w="sm" type="none"/>
              <a:tailEnd len="sm" w="sm" type="none"/>
            </a:ln>
          </p:spPr>
        </p:cxnSp>
        <p:cxnSp>
          <p:nvCxnSpPr>
            <p:cNvPr id="187" name="Google Shape;187;p26"/>
            <p:cNvCxnSpPr>
              <a:stCxn id="185" idx="2"/>
              <a:endCxn id="188" idx="1"/>
            </p:cNvCxnSpPr>
            <p:nvPr/>
          </p:nvCxnSpPr>
          <p:spPr>
            <a:xfrm flipH="1" rot="10800000">
              <a:off x="7520585" y="13706745"/>
              <a:ext cx="2747400" cy="3221700"/>
            </a:xfrm>
            <a:prstGeom prst="bentConnector3">
              <a:avLst>
                <a:gd fmla="val 50002" name="adj1"/>
              </a:avLst>
            </a:prstGeom>
            <a:noFill/>
            <a:ln cap="flat" cmpd="sng" w="114300">
              <a:solidFill>
                <a:schemeClr val="dk1"/>
              </a:solidFill>
              <a:prstDash val="solid"/>
              <a:round/>
              <a:headEnd len="sm" w="sm" type="none"/>
              <a:tailEnd len="sm" w="sm" type="none"/>
            </a:ln>
          </p:spPr>
        </p:cxnSp>
        <p:sp>
          <p:nvSpPr>
            <p:cNvPr id="185" name="Google Shape;185;p26"/>
            <p:cNvSpPr/>
            <p:nvPr/>
          </p:nvSpPr>
          <p:spPr>
            <a:xfrm rot="-5400000">
              <a:off x="740885" y="15982845"/>
              <a:ext cx="11668200" cy="1891200"/>
            </a:xfrm>
            <a:prstGeom prst="roundRect">
              <a:avLst>
                <a:gd fmla="val 16667" name="adj"/>
              </a:avLst>
            </a:prstGeom>
            <a:solidFill>
              <a:srgbClr val="840D35"/>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7500">
                  <a:solidFill>
                    <a:srgbClr val="FFFFFF"/>
                  </a:solidFill>
                  <a:latin typeface="Roboto"/>
                  <a:ea typeface="Roboto"/>
                  <a:cs typeface="Roboto"/>
                  <a:sym typeface="Roboto"/>
                </a:rPr>
                <a:t>Dialect Dive</a:t>
              </a:r>
              <a:endParaRPr sz="7500">
                <a:solidFill>
                  <a:srgbClr val="FFFFFF"/>
                </a:solidFill>
                <a:latin typeface="Roboto"/>
                <a:ea typeface="Roboto"/>
                <a:cs typeface="Roboto"/>
                <a:sym typeface="Roboto"/>
              </a:endParaRPr>
            </a:p>
          </p:txBody>
        </p:sp>
        <p:sp>
          <p:nvSpPr>
            <p:cNvPr id="188" name="Google Shape;188;p26"/>
            <p:cNvSpPr/>
            <p:nvPr/>
          </p:nvSpPr>
          <p:spPr>
            <a:xfrm>
              <a:off x="10268100" y="12761110"/>
              <a:ext cx="7273800" cy="1891200"/>
            </a:xfrm>
            <a:prstGeom prst="roundRect">
              <a:avLst>
                <a:gd fmla="val 16667" name="adj"/>
              </a:avLst>
            </a:prstGeom>
            <a:solidFill>
              <a:srgbClr val="B6124A"/>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6500">
                  <a:solidFill>
                    <a:srgbClr val="FFFFFF"/>
                  </a:solidFill>
                  <a:latin typeface="Roboto"/>
                  <a:ea typeface="Roboto"/>
                  <a:cs typeface="Roboto"/>
                  <a:sym typeface="Roboto"/>
                </a:rPr>
                <a:t>Speech Classifier</a:t>
              </a:r>
              <a:endParaRPr sz="6500">
                <a:solidFill>
                  <a:srgbClr val="FFFFFF"/>
                </a:solidFill>
                <a:latin typeface="Roboto"/>
                <a:ea typeface="Roboto"/>
                <a:cs typeface="Roboto"/>
                <a:sym typeface="Roboto"/>
              </a:endParaRPr>
            </a:p>
          </p:txBody>
        </p:sp>
        <p:sp>
          <p:nvSpPr>
            <p:cNvPr id="186" name="Google Shape;186;p26"/>
            <p:cNvSpPr/>
            <p:nvPr/>
          </p:nvSpPr>
          <p:spPr>
            <a:xfrm>
              <a:off x="10268100" y="19311670"/>
              <a:ext cx="7273800" cy="1891200"/>
            </a:xfrm>
            <a:prstGeom prst="roundRect">
              <a:avLst>
                <a:gd fmla="val 16667" name="adj"/>
              </a:avLst>
            </a:prstGeom>
            <a:solidFill>
              <a:srgbClr val="B6124A"/>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6500">
                  <a:solidFill>
                    <a:srgbClr val="FFFFFF"/>
                  </a:solidFill>
                  <a:latin typeface="Roboto"/>
                  <a:ea typeface="Roboto"/>
                  <a:cs typeface="Roboto"/>
                  <a:sym typeface="Roboto"/>
                </a:rPr>
                <a:t>Phoneme Chart</a:t>
              </a:r>
              <a:endParaRPr sz="6500">
                <a:solidFill>
                  <a:srgbClr val="FFFFFF"/>
                </a:solidFill>
                <a:latin typeface="Roboto"/>
                <a:ea typeface="Roboto"/>
                <a:cs typeface="Roboto"/>
                <a:sym typeface="Roboto"/>
              </a:endParaRPr>
            </a:p>
          </p:txBody>
        </p:sp>
        <p:sp>
          <p:nvSpPr>
            <p:cNvPr id="189" name="Google Shape;189;p26"/>
            <p:cNvSpPr/>
            <p:nvPr/>
          </p:nvSpPr>
          <p:spPr>
            <a:xfrm>
              <a:off x="19462140" y="1109436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6500">
                  <a:solidFill>
                    <a:srgbClr val="FFFFFF"/>
                  </a:solidFill>
                  <a:latin typeface="Roboto"/>
                  <a:ea typeface="Roboto"/>
                  <a:cs typeface="Roboto"/>
                  <a:sym typeface="Roboto"/>
                </a:rPr>
                <a:t>Chilean Data</a:t>
              </a:r>
              <a:endParaRPr sz="6500">
                <a:solidFill>
                  <a:srgbClr val="FFFFFF"/>
                </a:solidFill>
                <a:latin typeface="Roboto"/>
                <a:ea typeface="Roboto"/>
                <a:cs typeface="Roboto"/>
                <a:sym typeface="Roboto"/>
              </a:endParaRPr>
            </a:p>
          </p:txBody>
        </p:sp>
        <p:sp>
          <p:nvSpPr>
            <p:cNvPr id="190" name="Google Shape;190;p26"/>
            <p:cNvSpPr/>
            <p:nvPr/>
          </p:nvSpPr>
          <p:spPr>
            <a:xfrm>
              <a:off x="19462140" y="1435704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6500">
                  <a:solidFill>
                    <a:srgbClr val="FFFFFF"/>
                  </a:solidFill>
                  <a:latin typeface="Roboto"/>
                  <a:ea typeface="Roboto"/>
                  <a:cs typeface="Roboto"/>
                  <a:sym typeface="Roboto"/>
                </a:rPr>
                <a:t>Colombian Data</a:t>
              </a:r>
              <a:endParaRPr sz="6500">
                <a:solidFill>
                  <a:srgbClr val="FFFFFF"/>
                </a:solidFill>
                <a:latin typeface="Roboto"/>
                <a:ea typeface="Roboto"/>
                <a:cs typeface="Roboto"/>
                <a:sym typeface="Roboto"/>
              </a:endParaRPr>
            </a:p>
          </p:txBody>
        </p:sp>
        <p:sp>
          <p:nvSpPr>
            <p:cNvPr id="191" name="Google Shape;191;p26"/>
            <p:cNvSpPr/>
            <p:nvPr/>
          </p:nvSpPr>
          <p:spPr>
            <a:xfrm>
              <a:off x="19462140" y="1761576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6500">
                  <a:solidFill>
                    <a:srgbClr val="FFFFFF"/>
                  </a:solidFill>
                  <a:latin typeface="Roboto"/>
                  <a:ea typeface="Roboto"/>
                  <a:cs typeface="Roboto"/>
                  <a:sym typeface="Roboto"/>
                </a:rPr>
                <a:t>IPA Chart</a:t>
              </a:r>
              <a:endParaRPr sz="6500">
                <a:solidFill>
                  <a:srgbClr val="FFFFFF"/>
                </a:solidFill>
                <a:latin typeface="Roboto"/>
                <a:ea typeface="Roboto"/>
                <a:cs typeface="Roboto"/>
                <a:sym typeface="Roboto"/>
              </a:endParaRPr>
            </a:p>
          </p:txBody>
        </p:sp>
        <p:sp>
          <p:nvSpPr>
            <p:cNvPr id="192" name="Google Shape;192;p26"/>
            <p:cNvSpPr/>
            <p:nvPr/>
          </p:nvSpPr>
          <p:spPr>
            <a:xfrm>
              <a:off x="19462140" y="20878440"/>
              <a:ext cx="7273800" cy="1891200"/>
            </a:xfrm>
            <a:prstGeom prst="roundRect">
              <a:avLst>
                <a:gd fmla="val 16667" name="adj"/>
              </a:avLst>
            </a:prstGeom>
            <a:solidFill>
              <a:srgbClr val="E1165B"/>
            </a:solidFill>
            <a:ln cap="flat" cmpd="sng" w="114300">
              <a:solidFill>
                <a:schemeClr val="dk1"/>
              </a:solidFill>
              <a:prstDash val="solid"/>
              <a:round/>
              <a:headEnd len="sm" w="sm" type="none"/>
              <a:tailEnd len="sm" w="sm" type="none"/>
            </a:ln>
          </p:spPr>
          <p:txBody>
            <a:bodyPr anchorCtr="0" anchor="ctr" bIns="329125" lIns="329125" spcFirstLastPara="1" rIns="329125" wrap="square" tIns="329125">
              <a:noAutofit/>
            </a:bodyPr>
            <a:lstStyle/>
            <a:p>
              <a:pPr indent="0" lvl="0" marL="0" rtl="0" algn="ctr">
                <a:spcBef>
                  <a:spcPts val="0"/>
                </a:spcBef>
                <a:spcAft>
                  <a:spcPts val="0"/>
                </a:spcAft>
                <a:buNone/>
              </a:pPr>
              <a:r>
                <a:rPr lang="en-GB" sz="6500">
                  <a:solidFill>
                    <a:srgbClr val="FFFFFF"/>
                  </a:solidFill>
                  <a:latin typeface="Roboto"/>
                  <a:ea typeface="Roboto"/>
                  <a:cs typeface="Roboto"/>
                  <a:sym typeface="Roboto"/>
                </a:rPr>
                <a:t>Map</a:t>
              </a:r>
              <a:endParaRPr sz="6500">
                <a:solidFill>
                  <a:srgbClr val="FFFFFF"/>
                </a:solidFill>
                <a:latin typeface="Roboto"/>
                <a:ea typeface="Roboto"/>
                <a:cs typeface="Roboto"/>
                <a:sym typeface="Roboto"/>
              </a:endParaRPr>
            </a:p>
          </p:txBody>
        </p:sp>
        <p:cxnSp>
          <p:nvCxnSpPr>
            <p:cNvPr id="193" name="Google Shape;193;p26"/>
            <p:cNvCxnSpPr>
              <a:stCxn id="188" idx="3"/>
              <a:endCxn id="189" idx="1"/>
            </p:cNvCxnSpPr>
            <p:nvPr/>
          </p:nvCxnSpPr>
          <p:spPr>
            <a:xfrm flipH="1" rot="10800000">
              <a:off x="17541900" y="12039910"/>
              <a:ext cx="1920300" cy="1666800"/>
            </a:xfrm>
            <a:prstGeom prst="bentConnector3">
              <a:avLst>
                <a:gd fmla="val 49998" name="adj1"/>
              </a:avLst>
            </a:prstGeom>
            <a:noFill/>
            <a:ln cap="flat" cmpd="sng" w="114300">
              <a:solidFill>
                <a:schemeClr val="dk1"/>
              </a:solidFill>
              <a:prstDash val="solid"/>
              <a:round/>
              <a:headEnd len="sm" w="sm" type="none"/>
              <a:tailEnd len="sm" w="sm" type="none"/>
            </a:ln>
          </p:spPr>
        </p:cxnSp>
        <p:cxnSp>
          <p:nvCxnSpPr>
            <p:cNvPr id="194" name="Google Shape;194;p26"/>
            <p:cNvCxnSpPr>
              <a:stCxn id="188" idx="3"/>
              <a:endCxn id="190" idx="1"/>
            </p:cNvCxnSpPr>
            <p:nvPr/>
          </p:nvCxnSpPr>
          <p:spPr>
            <a:xfrm>
              <a:off x="17541900" y="13706710"/>
              <a:ext cx="1920300" cy="1596000"/>
            </a:xfrm>
            <a:prstGeom prst="bentConnector3">
              <a:avLst>
                <a:gd fmla="val 49998" name="adj1"/>
              </a:avLst>
            </a:prstGeom>
            <a:noFill/>
            <a:ln cap="flat" cmpd="sng" w="114300">
              <a:solidFill>
                <a:schemeClr val="dk1"/>
              </a:solidFill>
              <a:prstDash val="solid"/>
              <a:round/>
              <a:headEnd len="sm" w="sm" type="none"/>
              <a:tailEnd len="sm" w="sm" type="none"/>
            </a:ln>
          </p:spPr>
        </p:cxnSp>
        <p:cxnSp>
          <p:nvCxnSpPr>
            <p:cNvPr id="195" name="Google Shape;195;p26"/>
            <p:cNvCxnSpPr>
              <a:stCxn id="191" idx="1"/>
              <a:endCxn id="186" idx="3"/>
            </p:cNvCxnSpPr>
            <p:nvPr/>
          </p:nvCxnSpPr>
          <p:spPr>
            <a:xfrm flipH="1">
              <a:off x="17541840" y="18561360"/>
              <a:ext cx="1920300" cy="1695900"/>
            </a:xfrm>
            <a:prstGeom prst="bentConnector3">
              <a:avLst>
                <a:gd fmla="val 49998" name="adj1"/>
              </a:avLst>
            </a:prstGeom>
            <a:noFill/>
            <a:ln cap="flat" cmpd="sng" w="114300">
              <a:solidFill>
                <a:schemeClr val="dk1"/>
              </a:solidFill>
              <a:prstDash val="solid"/>
              <a:round/>
              <a:headEnd len="sm" w="sm" type="none"/>
              <a:tailEnd len="sm" w="sm" type="none"/>
            </a:ln>
          </p:spPr>
        </p:cxnSp>
        <p:cxnSp>
          <p:nvCxnSpPr>
            <p:cNvPr id="196" name="Google Shape;196;p26"/>
            <p:cNvCxnSpPr>
              <a:stCxn id="192" idx="1"/>
              <a:endCxn id="186" idx="3"/>
            </p:cNvCxnSpPr>
            <p:nvPr/>
          </p:nvCxnSpPr>
          <p:spPr>
            <a:xfrm rot="10800000">
              <a:off x="17541840" y="20257140"/>
              <a:ext cx="1920300" cy="1566900"/>
            </a:xfrm>
            <a:prstGeom prst="bentConnector3">
              <a:avLst>
                <a:gd fmla="val 49998" name="adj1"/>
              </a:avLst>
            </a:prstGeom>
            <a:noFill/>
            <a:ln cap="flat" cmpd="sng" w="114300">
              <a:solidFill>
                <a:schemeClr val="dk1"/>
              </a:solidFill>
              <a:prstDash val="solid"/>
              <a:round/>
              <a:headEnd len="sm" w="sm" type="none"/>
              <a:tailEnd len="sm" w="sm"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Habitat">
      <a:dk1>
        <a:srgbClr val="000000"/>
      </a:dk1>
      <a:lt1>
        <a:srgbClr val="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