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Lst>
  <p:sldSz cy="32918400" cx="32918400"/>
  <p:notesSz cx="6858000" cy="9144000"/>
  <p:embeddedFontLst>
    <p:embeddedFont>
      <p:font typeface="Roboto"/>
      <p:regular r:id="rId8"/>
      <p:bold r:id="rId9"/>
      <p:italic r:id="rId10"/>
      <p:boldItalic r:id="rId11"/>
    </p:embeddedFont>
    <p:embeddedFont>
      <p:font typeface="Helvetica Neue"/>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Roboto-boldItalic.fntdata"/><Relationship Id="rId10" Type="http://schemas.openxmlformats.org/officeDocument/2006/relationships/font" Target="fonts/Roboto-italic.fntdata"/><Relationship Id="rId13" Type="http://schemas.openxmlformats.org/officeDocument/2006/relationships/font" Target="fonts/HelveticaNeue-bold.fntdata"/><Relationship Id="rId12" Type="http://schemas.openxmlformats.org/officeDocument/2006/relationships/font" Target="fonts/HelveticaNeue-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bold.fntdata"/><Relationship Id="rId15" Type="http://schemas.openxmlformats.org/officeDocument/2006/relationships/font" Target="fonts/HelveticaNeue-boldItalic.fntdata"/><Relationship Id="rId14" Type="http://schemas.openxmlformats.org/officeDocument/2006/relationships/font" Target="fonts/HelveticaNeue-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04"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9418aeb01_2_75: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279418aeb01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4765280"/>
            <a:ext cx="30674100" cy="131364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p:txBody>
      </p:sp>
      <p:sp>
        <p:nvSpPr>
          <p:cNvPr id="11" name="Google Shape;11;p2"/>
          <p:cNvSpPr txBox="1"/>
          <p:nvPr>
            <p:ph idx="1" type="subTitle"/>
          </p:nvPr>
        </p:nvSpPr>
        <p:spPr>
          <a:xfrm>
            <a:off x="1122120" y="18138400"/>
            <a:ext cx="30674100" cy="50733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12100"/>
              <a:buNone/>
              <a:defRPr sz="12100"/>
            </a:lvl1pPr>
            <a:lvl2pPr lvl="1" algn="ctr">
              <a:lnSpc>
                <a:spcPct val="100000"/>
              </a:lnSpc>
              <a:spcBef>
                <a:spcPts val="0"/>
              </a:spcBef>
              <a:spcAft>
                <a:spcPts val="0"/>
              </a:spcAft>
              <a:buSzPts val="12100"/>
              <a:buNone/>
              <a:defRPr sz="12100"/>
            </a:lvl2pPr>
            <a:lvl3pPr lvl="2" algn="ctr">
              <a:lnSpc>
                <a:spcPct val="100000"/>
              </a:lnSpc>
              <a:spcBef>
                <a:spcPts val="0"/>
              </a:spcBef>
              <a:spcAft>
                <a:spcPts val="0"/>
              </a:spcAft>
              <a:buSzPts val="12100"/>
              <a:buNone/>
              <a:defRPr sz="12100"/>
            </a:lvl3pPr>
            <a:lvl4pPr lvl="3" algn="ctr">
              <a:lnSpc>
                <a:spcPct val="100000"/>
              </a:lnSpc>
              <a:spcBef>
                <a:spcPts val="0"/>
              </a:spcBef>
              <a:spcAft>
                <a:spcPts val="0"/>
              </a:spcAft>
              <a:buSzPts val="12100"/>
              <a:buNone/>
              <a:defRPr sz="12100"/>
            </a:lvl4pPr>
            <a:lvl5pPr lvl="4" algn="ctr">
              <a:lnSpc>
                <a:spcPct val="100000"/>
              </a:lnSpc>
              <a:spcBef>
                <a:spcPts val="0"/>
              </a:spcBef>
              <a:spcAft>
                <a:spcPts val="0"/>
              </a:spcAft>
              <a:buSzPts val="12100"/>
              <a:buNone/>
              <a:defRPr sz="12100"/>
            </a:lvl5pPr>
            <a:lvl6pPr lvl="5" algn="ctr">
              <a:lnSpc>
                <a:spcPct val="100000"/>
              </a:lnSpc>
              <a:spcBef>
                <a:spcPts val="0"/>
              </a:spcBef>
              <a:spcAft>
                <a:spcPts val="0"/>
              </a:spcAft>
              <a:buSzPts val="12100"/>
              <a:buNone/>
              <a:defRPr sz="12100"/>
            </a:lvl6pPr>
            <a:lvl7pPr lvl="6" algn="ctr">
              <a:lnSpc>
                <a:spcPct val="100000"/>
              </a:lnSpc>
              <a:spcBef>
                <a:spcPts val="0"/>
              </a:spcBef>
              <a:spcAft>
                <a:spcPts val="0"/>
              </a:spcAft>
              <a:buSzPts val="12100"/>
              <a:buNone/>
              <a:defRPr sz="12100"/>
            </a:lvl7pPr>
            <a:lvl8pPr lvl="7" algn="ctr">
              <a:lnSpc>
                <a:spcPct val="100000"/>
              </a:lnSpc>
              <a:spcBef>
                <a:spcPts val="0"/>
              </a:spcBef>
              <a:spcAft>
                <a:spcPts val="0"/>
              </a:spcAft>
              <a:buSzPts val="12100"/>
              <a:buNone/>
              <a:defRPr sz="12100"/>
            </a:lvl8pPr>
            <a:lvl9pPr lvl="8" algn="ctr">
              <a:lnSpc>
                <a:spcPct val="100000"/>
              </a:lnSpc>
              <a:spcBef>
                <a:spcPts val="0"/>
              </a:spcBef>
              <a:spcAft>
                <a:spcPts val="0"/>
              </a:spcAft>
              <a:buSzPts val="12100"/>
              <a:buNone/>
              <a:defRPr sz="12100"/>
            </a:lvl9pPr>
          </a:lstStyle>
          <a:p/>
        </p:txBody>
      </p:sp>
      <p:sp>
        <p:nvSpPr>
          <p:cNvPr id="12" name="Google Shape;12;p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7079200"/>
            <a:ext cx="30674100" cy="125661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51800"/>
              <a:buNone/>
              <a:defRPr sz="51800"/>
            </a:lvl1pPr>
            <a:lvl2pPr lvl="1" algn="ctr">
              <a:spcBef>
                <a:spcPts val="0"/>
              </a:spcBef>
              <a:spcAft>
                <a:spcPts val="0"/>
              </a:spcAft>
              <a:buSzPts val="51800"/>
              <a:buNone/>
              <a:defRPr sz="51800"/>
            </a:lvl2pPr>
            <a:lvl3pPr lvl="2" algn="ctr">
              <a:spcBef>
                <a:spcPts val="0"/>
              </a:spcBef>
              <a:spcAft>
                <a:spcPts val="0"/>
              </a:spcAft>
              <a:buSzPts val="51800"/>
              <a:buNone/>
              <a:defRPr sz="51800"/>
            </a:lvl3pPr>
            <a:lvl4pPr lvl="3" algn="ctr">
              <a:spcBef>
                <a:spcPts val="0"/>
              </a:spcBef>
              <a:spcAft>
                <a:spcPts val="0"/>
              </a:spcAft>
              <a:buSzPts val="51800"/>
              <a:buNone/>
              <a:defRPr sz="51800"/>
            </a:lvl4pPr>
            <a:lvl5pPr lvl="4" algn="ctr">
              <a:spcBef>
                <a:spcPts val="0"/>
              </a:spcBef>
              <a:spcAft>
                <a:spcPts val="0"/>
              </a:spcAft>
              <a:buSzPts val="51800"/>
              <a:buNone/>
              <a:defRPr sz="51800"/>
            </a:lvl5pPr>
            <a:lvl6pPr lvl="5" algn="ctr">
              <a:spcBef>
                <a:spcPts val="0"/>
              </a:spcBef>
              <a:spcAft>
                <a:spcPts val="0"/>
              </a:spcAft>
              <a:buSzPts val="51800"/>
              <a:buNone/>
              <a:defRPr sz="51800"/>
            </a:lvl6pPr>
            <a:lvl7pPr lvl="6" algn="ctr">
              <a:spcBef>
                <a:spcPts val="0"/>
              </a:spcBef>
              <a:spcAft>
                <a:spcPts val="0"/>
              </a:spcAft>
              <a:buSzPts val="51800"/>
              <a:buNone/>
              <a:defRPr sz="51800"/>
            </a:lvl7pPr>
            <a:lvl8pPr lvl="7" algn="ctr">
              <a:spcBef>
                <a:spcPts val="0"/>
              </a:spcBef>
              <a:spcAft>
                <a:spcPts val="0"/>
              </a:spcAft>
              <a:buSzPts val="51800"/>
              <a:buNone/>
              <a:defRPr sz="51800"/>
            </a:lvl8pPr>
            <a:lvl9pPr lvl="8" algn="ctr">
              <a:spcBef>
                <a:spcPts val="0"/>
              </a:spcBef>
              <a:spcAft>
                <a:spcPts val="0"/>
              </a:spcAft>
              <a:buSzPts val="51800"/>
              <a:buNone/>
              <a:defRPr sz="51800"/>
            </a:lvl9pPr>
          </a:lstStyle>
          <a:p>
            <a:r>
              <a:t>xx%</a:t>
            </a:r>
          </a:p>
        </p:txBody>
      </p:sp>
      <p:sp>
        <p:nvSpPr>
          <p:cNvPr id="46" name="Google Shape;46;p11"/>
          <p:cNvSpPr txBox="1"/>
          <p:nvPr>
            <p:ph idx="1" type="body"/>
          </p:nvPr>
        </p:nvSpPr>
        <p:spPr>
          <a:xfrm>
            <a:off x="1122120" y="20174240"/>
            <a:ext cx="30674100" cy="8325600"/>
          </a:xfrm>
          <a:prstGeom prst="rect">
            <a:avLst/>
          </a:prstGeom>
        </p:spPr>
        <p:txBody>
          <a:bodyPr anchorCtr="0" anchor="t" bIns="394950" lIns="394950" spcFirstLastPara="1" rIns="394950" wrap="square" tIns="394950">
            <a:normAutofit/>
          </a:bodyPr>
          <a:lstStyle>
            <a:lvl1pPr indent="-723900" lvl="0" marL="457200" algn="ctr">
              <a:spcBef>
                <a:spcPts val="0"/>
              </a:spcBef>
              <a:spcAft>
                <a:spcPts val="0"/>
              </a:spcAft>
              <a:buSzPts val="7800"/>
              <a:buChar char="●"/>
              <a:defRPr/>
            </a:lvl1pPr>
            <a:lvl2pPr indent="-609600" lvl="1" marL="914400" algn="ctr">
              <a:spcBef>
                <a:spcPts val="0"/>
              </a:spcBef>
              <a:spcAft>
                <a:spcPts val="0"/>
              </a:spcAft>
              <a:buSzPts val="6000"/>
              <a:buChar char="○"/>
              <a:defRPr/>
            </a:lvl2pPr>
            <a:lvl3pPr indent="-609600" lvl="2" marL="1371600" algn="ctr">
              <a:spcBef>
                <a:spcPts val="0"/>
              </a:spcBef>
              <a:spcAft>
                <a:spcPts val="0"/>
              </a:spcAft>
              <a:buSzPts val="6000"/>
              <a:buChar char="■"/>
              <a:defRPr/>
            </a:lvl3pPr>
            <a:lvl4pPr indent="-609600" lvl="3" marL="1828800" algn="ctr">
              <a:spcBef>
                <a:spcPts val="0"/>
              </a:spcBef>
              <a:spcAft>
                <a:spcPts val="0"/>
              </a:spcAft>
              <a:buSzPts val="6000"/>
              <a:buChar char="●"/>
              <a:defRPr/>
            </a:lvl4pPr>
            <a:lvl5pPr indent="-609600" lvl="4" marL="2286000" algn="ctr">
              <a:spcBef>
                <a:spcPts val="0"/>
              </a:spcBef>
              <a:spcAft>
                <a:spcPts val="0"/>
              </a:spcAft>
              <a:buSzPts val="6000"/>
              <a:buChar char="○"/>
              <a:defRPr/>
            </a:lvl5pPr>
            <a:lvl6pPr indent="-609600" lvl="5" marL="2743200" algn="ctr">
              <a:spcBef>
                <a:spcPts val="0"/>
              </a:spcBef>
              <a:spcAft>
                <a:spcPts val="0"/>
              </a:spcAft>
              <a:buSzPts val="6000"/>
              <a:buChar char="■"/>
              <a:defRPr/>
            </a:lvl6pPr>
            <a:lvl7pPr indent="-609600" lvl="6" marL="3200400" algn="ctr">
              <a:spcBef>
                <a:spcPts val="0"/>
              </a:spcBef>
              <a:spcAft>
                <a:spcPts val="0"/>
              </a:spcAft>
              <a:buSzPts val="6000"/>
              <a:buChar char="●"/>
              <a:defRPr/>
            </a:lvl7pPr>
            <a:lvl8pPr indent="-609600" lvl="7" marL="3657600" algn="ctr">
              <a:spcBef>
                <a:spcPts val="0"/>
              </a:spcBef>
              <a:spcAft>
                <a:spcPts val="0"/>
              </a:spcAft>
              <a:buSzPts val="6000"/>
              <a:buChar char="○"/>
              <a:defRPr/>
            </a:lvl8pPr>
            <a:lvl9pPr indent="-609600" lvl="8" marL="4114800" algn="ctr">
              <a:spcBef>
                <a:spcPts val="0"/>
              </a:spcBef>
              <a:spcAft>
                <a:spcPts val="0"/>
              </a:spcAft>
              <a:buSzPts val="6000"/>
              <a:buChar char="■"/>
              <a:defRPr/>
            </a:lvl9pPr>
          </a:lstStyle>
          <a:p/>
        </p:txBody>
      </p:sp>
      <p:sp>
        <p:nvSpPr>
          <p:cNvPr id="47" name="Google Shape;47;p11"/>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body"/>
          </p:nvPr>
        </p:nvSpPr>
        <p:spPr>
          <a:xfrm>
            <a:off x="9026436"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59" name="Google Shape;59;p14"/>
          <p:cNvSpPr txBox="1"/>
          <p:nvPr>
            <p:ph idx="2" type="body"/>
          </p:nvPr>
        </p:nvSpPr>
        <p:spPr>
          <a:xfrm>
            <a:off x="90603979"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60" name="Google Shape;60;p1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2821577" y="11686906"/>
            <a:ext cx="31977874" cy="8064137"/>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5"/>
          <p:cNvSpPr txBox="1"/>
          <p:nvPr>
            <p:ph idx="1" type="subTitle"/>
          </p:nvPr>
        </p:nvSpPr>
        <p:spPr>
          <a:xfrm>
            <a:off x="5643154" y="21318583"/>
            <a:ext cx="26334720" cy="9614263"/>
          </a:xfrm>
          <a:prstGeom prst="rect">
            <a:avLst/>
          </a:prstGeom>
          <a:noFill/>
          <a:ln>
            <a:noFill/>
          </a:ln>
        </p:spPr>
        <p:txBody>
          <a:bodyPr anchorCtr="0" anchor="t" bIns="214950" lIns="429925" spcFirstLastPara="1" rIns="429925" wrap="square" tIns="214950">
            <a:noAutofit/>
          </a:bodyPr>
          <a:lstStyle>
            <a:lvl1pPr lvl="0" algn="ctr">
              <a:spcBef>
                <a:spcPts val="3020"/>
              </a:spcBef>
              <a:spcAft>
                <a:spcPts val="0"/>
              </a:spcAft>
              <a:buClr>
                <a:srgbClr val="888888"/>
              </a:buClr>
              <a:buSzPts val="15100"/>
              <a:buNone/>
              <a:defRPr>
                <a:solidFill>
                  <a:srgbClr val="888888"/>
                </a:solidFill>
              </a:defRPr>
            </a:lvl1pPr>
            <a:lvl2pPr lvl="1" algn="ctr">
              <a:spcBef>
                <a:spcPts val="2640"/>
              </a:spcBef>
              <a:spcAft>
                <a:spcPts val="0"/>
              </a:spcAft>
              <a:buClr>
                <a:srgbClr val="888888"/>
              </a:buClr>
              <a:buSzPts val="13200"/>
              <a:buNone/>
              <a:defRPr>
                <a:solidFill>
                  <a:srgbClr val="888888"/>
                </a:solidFill>
              </a:defRPr>
            </a:lvl2pPr>
            <a:lvl3pPr lvl="2" algn="ctr">
              <a:spcBef>
                <a:spcPts val="2260"/>
              </a:spcBef>
              <a:spcAft>
                <a:spcPts val="0"/>
              </a:spcAft>
              <a:buClr>
                <a:srgbClr val="888888"/>
              </a:buClr>
              <a:buSzPts val="113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66" name="Google Shape;66;p15"/>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2971802" y="24174997"/>
            <a:ext cx="31977874" cy="7471954"/>
          </a:xfrm>
          <a:prstGeom prst="rect">
            <a:avLst/>
          </a:prstGeom>
          <a:noFill/>
          <a:ln>
            <a:noFill/>
          </a:ln>
        </p:spPr>
        <p:txBody>
          <a:bodyPr anchorCtr="0" anchor="t" bIns="214950" lIns="429925" spcFirstLastPara="1" rIns="429925" wrap="square" tIns="214950">
            <a:noAutofit/>
          </a:bodyPr>
          <a:lstStyle>
            <a:lvl1pPr lvl="0" algn="l">
              <a:spcBef>
                <a:spcPts val="0"/>
              </a:spcBef>
              <a:spcAft>
                <a:spcPts val="0"/>
              </a:spcAft>
              <a:buSzPts val="1400"/>
              <a:buNone/>
              <a:defRPr b="1" sz="18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7"/>
          <p:cNvSpPr txBox="1"/>
          <p:nvPr>
            <p:ph idx="1" type="body"/>
          </p:nvPr>
        </p:nvSpPr>
        <p:spPr>
          <a:xfrm>
            <a:off x="2971802" y="15945400"/>
            <a:ext cx="31977874" cy="8229597"/>
          </a:xfrm>
          <a:prstGeom prst="rect">
            <a:avLst/>
          </a:prstGeom>
          <a:noFill/>
          <a:ln>
            <a:noFill/>
          </a:ln>
        </p:spPr>
        <p:txBody>
          <a:bodyPr anchorCtr="0" anchor="b" bIns="214950" lIns="429925" spcFirstLastPara="1" rIns="429925" wrap="square" tIns="21495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700"/>
              </a:spcBef>
              <a:spcAft>
                <a:spcPts val="0"/>
              </a:spcAft>
              <a:buClr>
                <a:srgbClr val="888888"/>
              </a:buClr>
              <a:buSzPts val="8500"/>
              <a:buNone/>
              <a:defRPr sz="85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78" name="Google Shape;78;p17"/>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1881051" y="1506586"/>
            <a:ext cx="33858926" cy="6270171"/>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8"/>
          <p:cNvSpPr txBox="1"/>
          <p:nvPr>
            <p:ph idx="1" type="body"/>
          </p:nvPr>
        </p:nvSpPr>
        <p:spPr>
          <a:xfrm>
            <a:off x="1881052" y="8421191"/>
            <a:ext cx="1662248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4" name="Google Shape;84;p18"/>
          <p:cNvSpPr txBox="1"/>
          <p:nvPr>
            <p:ph idx="2" type="body"/>
          </p:nvPr>
        </p:nvSpPr>
        <p:spPr>
          <a:xfrm>
            <a:off x="1881052" y="11930743"/>
            <a:ext cx="1662248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5" name="Google Shape;85;p18"/>
          <p:cNvSpPr txBox="1"/>
          <p:nvPr>
            <p:ph idx="3" type="body"/>
          </p:nvPr>
        </p:nvSpPr>
        <p:spPr>
          <a:xfrm>
            <a:off x="19110962" y="8421191"/>
            <a:ext cx="1662901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6" name="Google Shape;86;p18"/>
          <p:cNvSpPr txBox="1"/>
          <p:nvPr>
            <p:ph idx="4" type="body"/>
          </p:nvPr>
        </p:nvSpPr>
        <p:spPr>
          <a:xfrm>
            <a:off x="19110962" y="11930743"/>
            <a:ext cx="1662901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7" name="Google Shape;87;p18"/>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9"/>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1881054" y="1497874"/>
            <a:ext cx="12377059" cy="6374674"/>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1"/>
          <p:cNvSpPr txBox="1"/>
          <p:nvPr>
            <p:ph idx="1" type="body"/>
          </p:nvPr>
        </p:nvSpPr>
        <p:spPr>
          <a:xfrm>
            <a:off x="14708777" y="1497878"/>
            <a:ext cx="21031200" cy="32108505"/>
          </a:xfrm>
          <a:prstGeom prst="rect">
            <a:avLst/>
          </a:prstGeom>
          <a:noFill/>
          <a:ln>
            <a:noFill/>
          </a:ln>
        </p:spPr>
        <p:txBody>
          <a:bodyPr anchorCtr="0" anchor="t" bIns="214950" lIns="429925" spcFirstLastPara="1" rIns="429925" wrap="square" tIns="214950">
            <a:noAutofit/>
          </a:bodyPr>
          <a:lstStyle>
            <a:lvl1pPr indent="-1187450" lvl="0" marL="457200" algn="l">
              <a:spcBef>
                <a:spcPts val="3020"/>
              </a:spcBef>
              <a:spcAft>
                <a:spcPts val="0"/>
              </a:spcAft>
              <a:buClr>
                <a:schemeClr val="dk1"/>
              </a:buClr>
              <a:buSzPts val="15100"/>
              <a:buChar char="•"/>
              <a:defRPr sz="15100"/>
            </a:lvl1pPr>
            <a:lvl2pPr indent="-1066800" lvl="1" marL="914400" algn="l">
              <a:spcBef>
                <a:spcPts val="2640"/>
              </a:spcBef>
              <a:spcAft>
                <a:spcPts val="0"/>
              </a:spcAft>
              <a:buClr>
                <a:schemeClr val="dk1"/>
              </a:buClr>
              <a:buSzPts val="13200"/>
              <a:buChar char="–"/>
              <a:defRPr sz="13200"/>
            </a:lvl2pPr>
            <a:lvl3pPr indent="-946150" lvl="2" marL="1371600" algn="l">
              <a:spcBef>
                <a:spcPts val="2260"/>
              </a:spcBef>
              <a:spcAft>
                <a:spcPts val="0"/>
              </a:spcAft>
              <a:buClr>
                <a:schemeClr val="dk1"/>
              </a:buClr>
              <a:buSzPts val="11300"/>
              <a:buChar char="•"/>
              <a:defRPr sz="113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102" name="Google Shape;102;p21"/>
          <p:cNvSpPr txBox="1"/>
          <p:nvPr>
            <p:ph idx="2" type="body"/>
          </p:nvPr>
        </p:nvSpPr>
        <p:spPr>
          <a:xfrm>
            <a:off x="1881054" y="7872552"/>
            <a:ext cx="12377059" cy="25733831"/>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03" name="Google Shape;103;p21"/>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3765440"/>
            <a:ext cx="30674100" cy="5388000"/>
          </a:xfrm>
          <a:prstGeom prst="rect">
            <a:avLst/>
          </a:prstGeom>
        </p:spPr>
        <p:txBody>
          <a:bodyPr anchorCtr="0" anchor="ctr" bIns="394950" lIns="394950" spcFirstLastPara="1" rIns="394950" wrap="square" tIns="394950">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15" name="Google Shape;15;p3"/>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7373985" y="26334720"/>
            <a:ext cx="22572617" cy="3108963"/>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22"/>
          <p:cNvSpPr/>
          <p:nvPr>
            <p:ph idx="2" type="pic"/>
          </p:nvPr>
        </p:nvSpPr>
        <p:spPr>
          <a:xfrm>
            <a:off x="7373985" y="3361509"/>
            <a:ext cx="22572617" cy="22572617"/>
          </a:xfrm>
          <a:prstGeom prst="rect">
            <a:avLst/>
          </a:prstGeom>
          <a:noFill/>
          <a:ln>
            <a:noFill/>
          </a:ln>
        </p:spPr>
      </p:sp>
      <p:sp>
        <p:nvSpPr>
          <p:cNvPr id="109" name="Google Shape;109;p22"/>
          <p:cNvSpPr txBox="1"/>
          <p:nvPr>
            <p:ph idx="1" type="body"/>
          </p:nvPr>
        </p:nvSpPr>
        <p:spPr>
          <a:xfrm>
            <a:off x="7373985" y="29443683"/>
            <a:ext cx="22572617" cy="4415243"/>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10" name="Google Shape;110;p22"/>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3"/>
          <p:cNvSpPr txBox="1"/>
          <p:nvPr>
            <p:ph idx="1" type="body"/>
          </p:nvPr>
        </p:nvSpPr>
        <p:spPr>
          <a:xfrm rot="5400000">
            <a:off x="5596732" y="3729832"/>
            <a:ext cx="21724937" cy="29629100"/>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48516544" y="92046338"/>
            <a:ext cx="205443906" cy="40632015"/>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rot="5400000">
            <a:off x="-33060998" y="51727827"/>
            <a:ext cx="205443906" cy="121269036"/>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18" name="Google Shape;18;p4"/>
          <p:cNvSpPr txBox="1"/>
          <p:nvPr>
            <p:ph idx="1" type="body"/>
          </p:nvPr>
        </p:nvSpPr>
        <p:spPr>
          <a:xfrm>
            <a:off x="1122120" y="7375840"/>
            <a:ext cx="30674100" cy="21864300"/>
          </a:xfrm>
          <a:prstGeom prst="rect">
            <a:avLst/>
          </a:prstGeom>
        </p:spPr>
        <p:txBody>
          <a:bodyPr anchorCtr="0" anchor="t"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19" name="Google Shape;19;p4"/>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2" name="Google Shape;22;p5"/>
          <p:cNvSpPr txBox="1"/>
          <p:nvPr>
            <p:ph idx="1" type="body"/>
          </p:nvPr>
        </p:nvSpPr>
        <p:spPr>
          <a:xfrm>
            <a:off x="112212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3" name="Google Shape;23;p5"/>
          <p:cNvSpPr txBox="1"/>
          <p:nvPr>
            <p:ph idx="2" type="body"/>
          </p:nvPr>
        </p:nvSpPr>
        <p:spPr>
          <a:xfrm>
            <a:off x="1739664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7" name="Google Shape;27;p6"/>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3555840"/>
            <a:ext cx="10108800" cy="4836600"/>
          </a:xfrm>
          <a:prstGeom prst="rect">
            <a:avLst/>
          </a:prstGeom>
        </p:spPr>
        <p:txBody>
          <a:bodyPr anchorCtr="0" anchor="b" bIns="394950" lIns="394950" spcFirstLastPara="1" rIns="394950" wrap="square" tIns="39495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p:txBody>
      </p:sp>
      <p:sp>
        <p:nvSpPr>
          <p:cNvPr id="30" name="Google Shape;30;p7"/>
          <p:cNvSpPr txBox="1"/>
          <p:nvPr>
            <p:ph idx="1" type="body"/>
          </p:nvPr>
        </p:nvSpPr>
        <p:spPr>
          <a:xfrm>
            <a:off x="1122120" y="8893440"/>
            <a:ext cx="10108800" cy="20349000"/>
          </a:xfrm>
          <a:prstGeom prst="rect">
            <a:avLst/>
          </a:prstGeom>
        </p:spPr>
        <p:txBody>
          <a:bodyPr anchorCtr="0" anchor="t" bIns="394950" lIns="394950" spcFirstLastPara="1" rIns="394950" wrap="square" tIns="3949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1" name="Google Shape;31;p7"/>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2880960"/>
            <a:ext cx="22924200" cy="26181000"/>
          </a:xfrm>
          <a:prstGeom prst="rect">
            <a:avLst/>
          </a:prstGeom>
        </p:spPr>
        <p:txBody>
          <a:bodyPr anchorCtr="0" anchor="ctr" bIns="394950" lIns="394950" spcFirstLastPara="1" rIns="394950" wrap="square" tIns="394950">
            <a:normAutofit/>
          </a:bodyPr>
          <a:lstStyle>
            <a:lvl1pPr lvl="0">
              <a:spcBef>
                <a:spcPts val="0"/>
              </a:spcBef>
              <a:spcAft>
                <a:spcPts val="0"/>
              </a:spcAft>
              <a:buSzPts val="20700"/>
              <a:buNone/>
              <a:defRPr sz="20700"/>
            </a:lvl1pPr>
            <a:lvl2pPr lvl="1">
              <a:spcBef>
                <a:spcPts val="0"/>
              </a:spcBef>
              <a:spcAft>
                <a:spcPts val="0"/>
              </a:spcAft>
              <a:buSzPts val="20700"/>
              <a:buNone/>
              <a:defRPr sz="20700"/>
            </a:lvl2pPr>
            <a:lvl3pPr lvl="2">
              <a:spcBef>
                <a:spcPts val="0"/>
              </a:spcBef>
              <a:spcAft>
                <a:spcPts val="0"/>
              </a:spcAft>
              <a:buSzPts val="20700"/>
              <a:buNone/>
              <a:defRPr sz="20700"/>
            </a:lvl3pPr>
            <a:lvl4pPr lvl="3">
              <a:spcBef>
                <a:spcPts val="0"/>
              </a:spcBef>
              <a:spcAft>
                <a:spcPts val="0"/>
              </a:spcAft>
              <a:buSzPts val="20700"/>
              <a:buNone/>
              <a:defRPr sz="20700"/>
            </a:lvl4pPr>
            <a:lvl5pPr lvl="4">
              <a:spcBef>
                <a:spcPts val="0"/>
              </a:spcBef>
              <a:spcAft>
                <a:spcPts val="0"/>
              </a:spcAft>
              <a:buSzPts val="20700"/>
              <a:buNone/>
              <a:defRPr sz="20700"/>
            </a:lvl5pPr>
            <a:lvl6pPr lvl="5">
              <a:spcBef>
                <a:spcPts val="0"/>
              </a:spcBef>
              <a:spcAft>
                <a:spcPts val="0"/>
              </a:spcAft>
              <a:buSzPts val="20700"/>
              <a:buNone/>
              <a:defRPr sz="20700"/>
            </a:lvl6pPr>
            <a:lvl7pPr lvl="6">
              <a:spcBef>
                <a:spcPts val="0"/>
              </a:spcBef>
              <a:spcAft>
                <a:spcPts val="0"/>
              </a:spcAft>
              <a:buSzPts val="20700"/>
              <a:buNone/>
              <a:defRPr sz="20700"/>
            </a:lvl7pPr>
            <a:lvl8pPr lvl="7">
              <a:spcBef>
                <a:spcPts val="0"/>
              </a:spcBef>
              <a:spcAft>
                <a:spcPts val="0"/>
              </a:spcAft>
              <a:buSzPts val="20700"/>
              <a:buNone/>
              <a:defRPr sz="20700"/>
            </a:lvl8pPr>
            <a:lvl9pPr lvl="8">
              <a:spcBef>
                <a:spcPts val="0"/>
              </a:spcBef>
              <a:spcAft>
                <a:spcPts val="0"/>
              </a:spcAft>
              <a:buSzPts val="20700"/>
              <a:buNone/>
              <a:defRPr sz="20700"/>
            </a:lvl9pPr>
          </a:lstStyle>
          <a:p/>
        </p:txBody>
      </p:sp>
      <p:sp>
        <p:nvSpPr>
          <p:cNvPr id="34" name="Google Shape;34;p8"/>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800"/>
            <a:ext cx="16459200" cy="32918400"/>
          </a:xfrm>
          <a:prstGeom prst="rect">
            <a:avLst/>
          </a:prstGeom>
          <a:solidFill>
            <a:schemeClr val="lt2"/>
          </a:solidFill>
          <a:ln>
            <a:noFill/>
          </a:ln>
        </p:spPr>
        <p:txBody>
          <a:bodyPr anchorCtr="0" anchor="ctr" bIns="394950" lIns="394950" spcFirstLastPara="1" rIns="394950" wrap="square" tIns="394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7892320"/>
            <a:ext cx="14562600" cy="94866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p:txBody>
      </p:sp>
      <p:sp>
        <p:nvSpPr>
          <p:cNvPr id="38" name="Google Shape;38;p9"/>
          <p:cNvSpPr txBox="1"/>
          <p:nvPr>
            <p:ph idx="1" type="subTitle"/>
          </p:nvPr>
        </p:nvSpPr>
        <p:spPr>
          <a:xfrm>
            <a:off x="955800" y="17939680"/>
            <a:ext cx="14562600" cy="79038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p:txBody>
      </p:sp>
      <p:sp>
        <p:nvSpPr>
          <p:cNvPr id="39" name="Google Shape;39;p9"/>
          <p:cNvSpPr txBox="1"/>
          <p:nvPr>
            <p:ph idx="2" type="body"/>
          </p:nvPr>
        </p:nvSpPr>
        <p:spPr>
          <a:xfrm>
            <a:off x="17782200" y="4634080"/>
            <a:ext cx="13813200" cy="23649300"/>
          </a:xfrm>
          <a:prstGeom prst="rect">
            <a:avLst/>
          </a:prstGeom>
        </p:spPr>
        <p:txBody>
          <a:bodyPr anchorCtr="0" anchor="ctr"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40" name="Google Shape;40;p9"/>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27075680"/>
            <a:ext cx="21595800" cy="3872400"/>
          </a:xfrm>
          <a:prstGeom prst="rect">
            <a:avLst/>
          </a:prstGeom>
        </p:spPr>
        <p:txBody>
          <a:bodyPr anchorCtr="0" anchor="ctr" bIns="394950" lIns="394950" spcFirstLastPara="1" rIns="394950" wrap="square" tIns="394950">
            <a:normAutofit/>
          </a:bodyPr>
          <a:lstStyle>
            <a:lvl1pPr indent="-228600" lvl="0" marL="457200">
              <a:lnSpc>
                <a:spcPct val="100000"/>
              </a:lnSpc>
              <a:spcBef>
                <a:spcPts val="0"/>
              </a:spcBef>
              <a:spcAft>
                <a:spcPts val="0"/>
              </a:spcAft>
              <a:buSzPts val="7800"/>
              <a:buNone/>
              <a:defRPr/>
            </a:lvl1pPr>
          </a:lstStyle>
          <a:p/>
        </p:txBody>
      </p:sp>
      <p:sp>
        <p:nvSpPr>
          <p:cNvPr id="43" name="Google Shape;43;p10"/>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2848160"/>
            <a:ext cx="30674100" cy="3665100"/>
          </a:xfrm>
          <a:prstGeom prst="rect">
            <a:avLst/>
          </a:prstGeom>
          <a:noFill/>
          <a:ln>
            <a:noFill/>
          </a:ln>
        </p:spPr>
        <p:txBody>
          <a:bodyPr anchorCtr="0" anchor="t" bIns="394950" lIns="394950" spcFirstLastPara="1" rIns="394950" wrap="square" tIns="394950">
            <a:normAutofit/>
          </a:bodyPr>
          <a:lstStyle>
            <a:lvl1pPr lvl="0">
              <a:spcBef>
                <a:spcPts val="0"/>
              </a:spcBef>
              <a:spcAft>
                <a:spcPts val="0"/>
              </a:spcAft>
              <a:buClr>
                <a:schemeClr val="dk1"/>
              </a:buClr>
              <a:buSzPts val="12100"/>
              <a:buNone/>
              <a:defRPr sz="12100">
                <a:solidFill>
                  <a:schemeClr val="dk1"/>
                </a:solidFill>
              </a:defRPr>
            </a:lvl1pPr>
            <a:lvl2pPr lvl="1">
              <a:spcBef>
                <a:spcPts val="0"/>
              </a:spcBef>
              <a:spcAft>
                <a:spcPts val="0"/>
              </a:spcAft>
              <a:buClr>
                <a:schemeClr val="dk1"/>
              </a:buClr>
              <a:buSzPts val="12100"/>
              <a:buNone/>
              <a:defRPr sz="12100">
                <a:solidFill>
                  <a:schemeClr val="dk1"/>
                </a:solidFill>
              </a:defRPr>
            </a:lvl2pPr>
            <a:lvl3pPr lvl="2">
              <a:spcBef>
                <a:spcPts val="0"/>
              </a:spcBef>
              <a:spcAft>
                <a:spcPts val="0"/>
              </a:spcAft>
              <a:buClr>
                <a:schemeClr val="dk1"/>
              </a:buClr>
              <a:buSzPts val="12100"/>
              <a:buNone/>
              <a:defRPr sz="12100">
                <a:solidFill>
                  <a:schemeClr val="dk1"/>
                </a:solidFill>
              </a:defRPr>
            </a:lvl3pPr>
            <a:lvl4pPr lvl="3">
              <a:spcBef>
                <a:spcPts val="0"/>
              </a:spcBef>
              <a:spcAft>
                <a:spcPts val="0"/>
              </a:spcAft>
              <a:buClr>
                <a:schemeClr val="dk1"/>
              </a:buClr>
              <a:buSzPts val="12100"/>
              <a:buNone/>
              <a:defRPr sz="12100">
                <a:solidFill>
                  <a:schemeClr val="dk1"/>
                </a:solidFill>
              </a:defRPr>
            </a:lvl4pPr>
            <a:lvl5pPr lvl="4">
              <a:spcBef>
                <a:spcPts val="0"/>
              </a:spcBef>
              <a:spcAft>
                <a:spcPts val="0"/>
              </a:spcAft>
              <a:buClr>
                <a:schemeClr val="dk1"/>
              </a:buClr>
              <a:buSzPts val="12100"/>
              <a:buNone/>
              <a:defRPr sz="12100">
                <a:solidFill>
                  <a:schemeClr val="dk1"/>
                </a:solidFill>
              </a:defRPr>
            </a:lvl5pPr>
            <a:lvl6pPr lvl="5">
              <a:spcBef>
                <a:spcPts val="0"/>
              </a:spcBef>
              <a:spcAft>
                <a:spcPts val="0"/>
              </a:spcAft>
              <a:buClr>
                <a:schemeClr val="dk1"/>
              </a:buClr>
              <a:buSzPts val="12100"/>
              <a:buNone/>
              <a:defRPr sz="12100">
                <a:solidFill>
                  <a:schemeClr val="dk1"/>
                </a:solidFill>
              </a:defRPr>
            </a:lvl6pPr>
            <a:lvl7pPr lvl="6">
              <a:spcBef>
                <a:spcPts val="0"/>
              </a:spcBef>
              <a:spcAft>
                <a:spcPts val="0"/>
              </a:spcAft>
              <a:buClr>
                <a:schemeClr val="dk1"/>
              </a:buClr>
              <a:buSzPts val="12100"/>
              <a:buNone/>
              <a:defRPr sz="12100">
                <a:solidFill>
                  <a:schemeClr val="dk1"/>
                </a:solidFill>
              </a:defRPr>
            </a:lvl7pPr>
            <a:lvl8pPr lvl="7">
              <a:spcBef>
                <a:spcPts val="0"/>
              </a:spcBef>
              <a:spcAft>
                <a:spcPts val="0"/>
              </a:spcAft>
              <a:buClr>
                <a:schemeClr val="dk1"/>
              </a:buClr>
              <a:buSzPts val="12100"/>
              <a:buNone/>
              <a:defRPr sz="12100">
                <a:solidFill>
                  <a:schemeClr val="dk1"/>
                </a:solidFill>
              </a:defRPr>
            </a:lvl8pPr>
            <a:lvl9pPr lvl="8">
              <a:spcBef>
                <a:spcPts val="0"/>
              </a:spcBef>
              <a:spcAft>
                <a:spcPts val="0"/>
              </a:spcAft>
              <a:buClr>
                <a:schemeClr val="dk1"/>
              </a:buClr>
              <a:buSzPts val="12100"/>
              <a:buNone/>
              <a:defRPr sz="12100">
                <a:solidFill>
                  <a:schemeClr val="dk1"/>
                </a:solidFill>
              </a:defRPr>
            </a:lvl9pPr>
          </a:lstStyle>
          <a:p/>
        </p:txBody>
      </p:sp>
      <p:sp>
        <p:nvSpPr>
          <p:cNvPr id="7" name="Google Shape;7;p1"/>
          <p:cNvSpPr txBox="1"/>
          <p:nvPr>
            <p:ph idx="1" type="body"/>
          </p:nvPr>
        </p:nvSpPr>
        <p:spPr>
          <a:xfrm>
            <a:off x="1122120" y="7375840"/>
            <a:ext cx="30674100" cy="21864300"/>
          </a:xfrm>
          <a:prstGeom prst="rect">
            <a:avLst/>
          </a:prstGeom>
          <a:noFill/>
          <a:ln>
            <a:noFill/>
          </a:ln>
        </p:spPr>
        <p:txBody>
          <a:bodyPr anchorCtr="0" anchor="t" bIns="394950" lIns="394950" spcFirstLastPara="1" rIns="394950" wrap="square" tIns="394950">
            <a:normAutofit/>
          </a:bodyPr>
          <a:lstStyle>
            <a:lvl1pPr indent="-723900" lvl="0" marL="457200">
              <a:lnSpc>
                <a:spcPct val="115000"/>
              </a:lnSpc>
              <a:spcBef>
                <a:spcPts val="0"/>
              </a:spcBef>
              <a:spcAft>
                <a:spcPts val="0"/>
              </a:spcAft>
              <a:buClr>
                <a:schemeClr val="dk2"/>
              </a:buClr>
              <a:buSzPts val="7800"/>
              <a:buChar char="●"/>
              <a:defRPr sz="7800">
                <a:solidFill>
                  <a:schemeClr val="dk2"/>
                </a:solidFill>
              </a:defRPr>
            </a:lvl1pPr>
            <a:lvl2pPr indent="-609600" lvl="1" marL="914400">
              <a:lnSpc>
                <a:spcPct val="115000"/>
              </a:lnSpc>
              <a:spcBef>
                <a:spcPts val="0"/>
              </a:spcBef>
              <a:spcAft>
                <a:spcPts val="0"/>
              </a:spcAft>
              <a:buClr>
                <a:schemeClr val="dk2"/>
              </a:buClr>
              <a:buSzPts val="6000"/>
              <a:buChar char="○"/>
              <a:defRPr sz="6000">
                <a:solidFill>
                  <a:schemeClr val="dk2"/>
                </a:solidFill>
              </a:defRPr>
            </a:lvl2pPr>
            <a:lvl3pPr indent="-609600" lvl="2" marL="1371600">
              <a:lnSpc>
                <a:spcPct val="115000"/>
              </a:lnSpc>
              <a:spcBef>
                <a:spcPts val="0"/>
              </a:spcBef>
              <a:spcAft>
                <a:spcPts val="0"/>
              </a:spcAft>
              <a:buClr>
                <a:schemeClr val="dk2"/>
              </a:buClr>
              <a:buSzPts val="6000"/>
              <a:buChar char="■"/>
              <a:defRPr sz="6000">
                <a:solidFill>
                  <a:schemeClr val="dk2"/>
                </a:solidFill>
              </a:defRPr>
            </a:lvl3pPr>
            <a:lvl4pPr indent="-609600" lvl="3" marL="1828800">
              <a:lnSpc>
                <a:spcPct val="115000"/>
              </a:lnSpc>
              <a:spcBef>
                <a:spcPts val="0"/>
              </a:spcBef>
              <a:spcAft>
                <a:spcPts val="0"/>
              </a:spcAft>
              <a:buClr>
                <a:schemeClr val="dk2"/>
              </a:buClr>
              <a:buSzPts val="6000"/>
              <a:buChar char="●"/>
              <a:defRPr sz="6000">
                <a:solidFill>
                  <a:schemeClr val="dk2"/>
                </a:solidFill>
              </a:defRPr>
            </a:lvl4pPr>
            <a:lvl5pPr indent="-609600" lvl="4" marL="2286000">
              <a:lnSpc>
                <a:spcPct val="115000"/>
              </a:lnSpc>
              <a:spcBef>
                <a:spcPts val="0"/>
              </a:spcBef>
              <a:spcAft>
                <a:spcPts val="0"/>
              </a:spcAft>
              <a:buClr>
                <a:schemeClr val="dk2"/>
              </a:buClr>
              <a:buSzPts val="6000"/>
              <a:buChar char="○"/>
              <a:defRPr sz="6000">
                <a:solidFill>
                  <a:schemeClr val="dk2"/>
                </a:solidFill>
              </a:defRPr>
            </a:lvl5pPr>
            <a:lvl6pPr indent="-609600" lvl="5" marL="2743200">
              <a:lnSpc>
                <a:spcPct val="115000"/>
              </a:lnSpc>
              <a:spcBef>
                <a:spcPts val="0"/>
              </a:spcBef>
              <a:spcAft>
                <a:spcPts val="0"/>
              </a:spcAft>
              <a:buClr>
                <a:schemeClr val="dk2"/>
              </a:buClr>
              <a:buSzPts val="6000"/>
              <a:buChar char="■"/>
              <a:defRPr sz="6000">
                <a:solidFill>
                  <a:schemeClr val="dk2"/>
                </a:solidFill>
              </a:defRPr>
            </a:lvl6pPr>
            <a:lvl7pPr indent="-609600" lvl="6" marL="3200400">
              <a:lnSpc>
                <a:spcPct val="115000"/>
              </a:lnSpc>
              <a:spcBef>
                <a:spcPts val="0"/>
              </a:spcBef>
              <a:spcAft>
                <a:spcPts val="0"/>
              </a:spcAft>
              <a:buClr>
                <a:schemeClr val="dk2"/>
              </a:buClr>
              <a:buSzPts val="6000"/>
              <a:buChar char="●"/>
              <a:defRPr sz="6000">
                <a:solidFill>
                  <a:schemeClr val="dk2"/>
                </a:solidFill>
              </a:defRPr>
            </a:lvl7pPr>
            <a:lvl8pPr indent="-609600" lvl="7" marL="3657600">
              <a:lnSpc>
                <a:spcPct val="115000"/>
              </a:lnSpc>
              <a:spcBef>
                <a:spcPts val="0"/>
              </a:spcBef>
              <a:spcAft>
                <a:spcPts val="0"/>
              </a:spcAft>
              <a:buClr>
                <a:schemeClr val="dk2"/>
              </a:buClr>
              <a:buSzPts val="6000"/>
              <a:buChar char="○"/>
              <a:defRPr sz="6000">
                <a:solidFill>
                  <a:schemeClr val="dk2"/>
                </a:solidFill>
              </a:defRPr>
            </a:lvl8pPr>
            <a:lvl9pPr indent="-609600" lvl="8" marL="4114800">
              <a:lnSpc>
                <a:spcPct val="115000"/>
              </a:lnSpc>
              <a:spcBef>
                <a:spcPts val="0"/>
              </a:spcBef>
              <a:spcAft>
                <a:spcPts val="0"/>
              </a:spcAft>
              <a:buClr>
                <a:schemeClr val="dk2"/>
              </a:buClr>
              <a:buSzPts val="6000"/>
              <a:buChar char="■"/>
              <a:defRPr sz="6000">
                <a:solidFill>
                  <a:schemeClr val="dk2"/>
                </a:solidFill>
              </a:defRPr>
            </a:lvl9pPr>
          </a:lstStyle>
          <a:p/>
        </p:txBody>
      </p:sp>
      <p:sp>
        <p:nvSpPr>
          <p:cNvPr id="8" name="Google Shape;8;p1"/>
          <p:cNvSpPr txBox="1"/>
          <p:nvPr>
            <p:ph idx="12" type="sldNum"/>
          </p:nvPr>
        </p:nvSpPr>
        <p:spPr>
          <a:xfrm>
            <a:off x="30500848" y="29844588"/>
            <a:ext cx="1975200" cy="2519400"/>
          </a:xfrm>
          <a:prstGeom prst="rect">
            <a:avLst/>
          </a:prstGeom>
          <a:noFill/>
          <a:ln>
            <a:noFill/>
          </a:ln>
        </p:spPr>
        <p:txBody>
          <a:bodyPr anchorCtr="0" anchor="ctr" bIns="394950" lIns="394950" spcFirstLastPara="1" rIns="394950" wrap="square" tIns="394950">
            <a:normAutofit/>
          </a:bodyPr>
          <a:lstStyle>
            <a:lvl1pPr lvl="0" algn="r">
              <a:buNone/>
              <a:defRPr sz="4300">
                <a:solidFill>
                  <a:schemeClr val="dk2"/>
                </a:solidFill>
              </a:defRPr>
            </a:lvl1pPr>
            <a:lvl2pPr lvl="1" algn="r">
              <a:buNone/>
              <a:defRPr sz="4300">
                <a:solidFill>
                  <a:schemeClr val="dk2"/>
                </a:solidFill>
              </a:defRPr>
            </a:lvl2pPr>
            <a:lvl3pPr lvl="2" algn="r">
              <a:buNone/>
              <a:defRPr sz="4300">
                <a:solidFill>
                  <a:schemeClr val="dk2"/>
                </a:solidFill>
              </a:defRPr>
            </a:lvl3pPr>
            <a:lvl4pPr lvl="3" algn="r">
              <a:buNone/>
              <a:defRPr sz="4300">
                <a:solidFill>
                  <a:schemeClr val="dk2"/>
                </a:solidFill>
              </a:defRPr>
            </a:lvl4pPr>
            <a:lvl5pPr lvl="4" algn="r">
              <a:buNone/>
              <a:defRPr sz="4300">
                <a:solidFill>
                  <a:schemeClr val="dk2"/>
                </a:solidFill>
              </a:defRPr>
            </a:lvl5pPr>
            <a:lvl6pPr lvl="5" algn="r">
              <a:buNone/>
              <a:defRPr sz="4300">
                <a:solidFill>
                  <a:schemeClr val="dk2"/>
                </a:solidFill>
              </a:defRPr>
            </a:lvl6pPr>
            <a:lvl7pPr lvl="6" algn="r">
              <a:buNone/>
              <a:defRPr sz="4300">
                <a:solidFill>
                  <a:schemeClr val="dk2"/>
                </a:solidFill>
              </a:defRPr>
            </a:lvl7pPr>
            <a:lvl8pPr lvl="7" algn="r">
              <a:buNone/>
              <a:defRPr sz="4300">
                <a:solidFill>
                  <a:schemeClr val="dk2"/>
                </a:solidFill>
              </a:defRPr>
            </a:lvl8pPr>
            <a:lvl9pPr lvl="8" algn="r">
              <a:buNone/>
              <a:defRPr sz="4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1187450" lvl="0" marL="457200" marR="0" rtl="0" algn="l">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marR="0" rtl="0" algn="l">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marR="0" rt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1.png"/><Relationship Id="rId11" Type="http://schemas.openxmlformats.org/officeDocument/2006/relationships/image" Target="../media/image4.png"/><Relationship Id="rId10" Type="http://schemas.openxmlformats.org/officeDocument/2006/relationships/image" Target="../media/image3.png"/><Relationship Id="rId12" Type="http://schemas.openxmlformats.org/officeDocument/2006/relationships/image" Target="../media/image1.png"/><Relationship Id="rId9" Type="http://schemas.openxmlformats.org/officeDocument/2006/relationships/image" Target="../media/image6.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838200" y="1055902"/>
            <a:ext cx="31104300" cy="31505400"/>
          </a:xfrm>
          <a:prstGeom prst="rect">
            <a:avLst/>
          </a:prstGeom>
          <a:solidFill>
            <a:schemeClr val="lt1">
              <a:alpha val="27450"/>
            </a:schemeClr>
          </a:solidFill>
          <a:ln cap="flat" cmpd="sng" w="25400">
            <a:solidFill>
              <a:srgbClr val="FFFFFF">
                <a:alpha val="5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100" u="none" cap="none" strike="noStrike">
              <a:solidFill>
                <a:schemeClr val="dk1"/>
              </a:solidFill>
              <a:latin typeface="Arial"/>
              <a:ea typeface="Arial"/>
              <a:cs typeface="Arial"/>
              <a:sym typeface="Arial"/>
            </a:endParaRPr>
          </a:p>
        </p:txBody>
      </p:sp>
      <p:sp>
        <p:nvSpPr>
          <p:cNvPr id="130" name="Google Shape;130;p25"/>
          <p:cNvSpPr/>
          <p:nvPr/>
        </p:nvSpPr>
        <p:spPr>
          <a:xfrm>
            <a:off x="838200" y="7376159"/>
            <a:ext cx="8945880" cy="527865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100" u="none" cap="none" strike="noStrike">
              <a:solidFill>
                <a:schemeClr val="dk1"/>
              </a:solidFill>
              <a:latin typeface="Arial"/>
              <a:ea typeface="Arial"/>
              <a:cs typeface="Arial"/>
              <a:sym typeface="Arial"/>
            </a:endParaRPr>
          </a:p>
        </p:txBody>
      </p:sp>
      <p:sp>
        <p:nvSpPr>
          <p:cNvPr id="131" name="Google Shape;131;p25"/>
          <p:cNvSpPr txBox="1"/>
          <p:nvPr/>
        </p:nvSpPr>
        <p:spPr>
          <a:xfrm>
            <a:off x="939046" y="6324600"/>
            <a:ext cx="8991600"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chemeClr val="lt1"/>
                </a:solidFill>
                <a:latin typeface="Calibri"/>
                <a:ea typeface="Calibri"/>
                <a:cs typeface="Calibri"/>
                <a:sym typeface="Calibri"/>
              </a:rPr>
              <a:t>ABSTRACT</a:t>
            </a:r>
            <a:endParaRPr/>
          </a:p>
        </p:txBody>
      </p:sp>
      <p:sp>
        <p:nvSpPr>
          <p:cNvPr id="132" name="Google Shape;132;p25"/>
          <p:cNvSpPr txBox="1"/>
          <p:nvPr/>
        </p:nvSpPr>
        <p:spPr>
          <a:xfrm>
            <a:off x="1412875" y="23929975"/>
            <a:ext cx="134938" cy="1393825"/>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8500" u="none" cap="none" strike="noStrike">
              <a:solidFill>
                <a:schemeClr val="dk1"/>
              </a:solidFill>
              <a:latin typeface="Arial"/>
              <a:ea typeface="Arial"/>
              <a:cs typeface="Arial"/>
              <a:sym typeface="Arial"/>
            </a:endParaRPr>
          </a:p>
        </p:txBody>
      </p:sp>
      <p:sp>
        <p:nvSpPr>
          <p:cNvPr id="133" name="Google Shape;133;p25"/>
          <p:cNvSpPr txBox="1"/>
          <p:nvPr/>
        </p:nvSpPr>
        <p:spPr>
          <a:xfrm>
            <a:off x="23807738" y="31318200"/>
            <a:ext cx="8816975" cy="547688"/>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
        <p:nvSpPr>
          <p:cNvPr id="134" name="Google Shape;134;p25"/>
          <p:cNvSpPr txBox="1"/>
          <p:nvPr/>
        </p:nvSpPr>
        <p:spPr>
          <a:xfrm>
            <a:off x="23241000" y="30403800"/>
            <a:ext cx="8226425" cy="1257300"/>
          </a:xfrm>
          <a:prstGeom prst="rect">
            <a:avLst/>
          </a:prstGeom>
          <a:noFill/>
          <a:ln>
            <a:noFill/>
          </a:ln>
        </p:spPr>
        <p:txBody>
          <a:bodyPr anchorCtr="0" anchor="t" bIns="42725" lIns="512975" spcFirstLastPara="1" rIns="512975" wrap="square" tIns="42725">
            <a:noAutofit/>
          </a:bodyPr>
          <a:lstStyle/>
          <a:p>
            <a:pPr indent="0" lvl="0" marL="0" marR="0" rtl="0" algn="just">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
        <p:nvSpPr>
          <p:cNvPr id="135" name="Google Shape;135;p25"/>
          <p:cNvSpPr txBox="1"/>
          <p:nvPr/>
        </p:nvSpPr>
        <p:spPr>
          <a:xfrm>
            <a:off x="23189446" y="6339840"/>
            <a:ext cx="8853914"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USER TRAFFIC BY CHANNEL</a:t>
            </a:r>
            <a:endParaRPr/>
          </a:p>
        </p:txBody>
      </p:sp>
      <p:sp>
        <p:nvSpPr>
          <p:cNvPr id="136" name="Google Shape;136;p25"/>
          <p:cNvSpPr txBox="1"/>
          <p:nvPr/>
        </p:nvSpPr>
        <p:spPr>
          <a:xfrm>
            <a:off x="23088600" y="28544550"/>
            <a:ext cx="88539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ACKNOWLEDGMENTS</a:t>
            </a:r>
            <a:endParaRPr/>
          </a:p>
        </p:txBody>
      </p:sp>
      <p:sp>
        <p:nvSpPr>
          <p:cNvPr id="137" name="Google Shape;137;p25"/>
          <p:cNvSpPr txBox="1"/>
          <p:nvPr/>
        </p:nvSpPr>
        <p:spPr>
          <a:xfrm>
            <a:off x="866233" y="12654825"/>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INTRODUCTION</a:t>
            </a:r>
            <a:endParaRPr/>
          </a:p>
        </p:txBody>
      </p:sp>
      <p:sp>
        <p:nvSpPr>
          <p:cNvPr id="138" name="Google Shape;138;p25"/>
          <p:cNvSpPr txBox="1"/>
          <p:nvPr/>
        </p:nvSpPr>
        <p:spPr>
          <a:xfrm>
            <a:off x="10530674" y="18445488"/>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TRAFFIC OVER TIME BY PAGE</a:t>
            </a:r>
            <a:endParaRPr/>
          </a:p>
        </p:txBody>
      </p:sp>
      <p:sp>
        <p:nvSpPr>
          <p:cNvPr descr="https://photos-4.dropbox.com/t/0/AAD-pIMAtICVX5crRoWOeGF7AbMvafaoEb_qXLwDJIKVHA/12/49846/jpeg/32x32/3/_/1/2/2011-10-06%2023.53.47.jpg/4C92rF8myezDl2khAz9ZmWFbjbi7QgT7QZYCOdU1H3A?size=1024x768" id="139" name="Google Shape;139;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40" name="Google Shape;140;p25"/>
          <p:cNvSpPr/>
          <p:nvPr/>
        </p:nvSpPr>
        <p:spPr>
          <a:xfrm>
            <a:off x="10593825" y="19497048"/>
            <a:ext cx="12043500" cy="13064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1" name="Google Shape;141;p25"/>
          <p:cNvSpPr/>
          <p:nvPr/>
        </p:nvSpPr>
        <p:spPr>
          <a:xfrm>
            <a:off x="23088600" y="7604760"/>
            <a:ext cx="8853900" cy="145086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2" name="Google Shape;142;p25"/>
          <p:cNvSpPr/>
          <p:nvPr/>
        </p:nvSpPr>
        <p:spPr>
          <a:xfrm>
            <a:off x="838200" y="16002175"/>
            <a:ext cx="8946000" cy="4494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3" name="Google Shape;143;p25"/>
          <p:cNvSpPr/>
          <p:nvPr/>
        </p:nvSpPr>
        <p:spPr>
          <a:xfrm>
            <a:off x="23088575" y="29542893"/>
            <a:ext cx="8853900" cy="492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4" name="Google Shape;144;p25"/>
          <p:cNvSpPr/>
          <p:nvPr/>
        </p:nvSpPr>
        <p:spPr>
          <a:xfrm>
            <a:off x="23088600" y="22927369"/>
            <a:ext cx="8853914" cy="389502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GB" sz="2400">
                <a:solidFill>
                  <a:schemeClr val="lt1"/>
                </a:solidFill>
                <a:latin typeface="Arial"/>
                <a:ea typeface="Arial"/>
                <a:cs typeface="Arial"/>
                <a:sym typeface="Arial"/>
              </a:rPr>
              <a:t>easily modifiable</a:t>
            </a:r>
            <a:endParaRPr b="1" sz="2100">
              <a:solidFill>
                <a:schemeClr val="dk1"/>
              </a:solidFill>
              <a:latin typeface="Arial"/>
              <a:ea typeface="Arial"/>
              <a:cs typeface="Arial"/>
              <a:sym typeface="Arial"/>
            </a:endParaRPr>
          </a:p>
        </p:txBody>
      </p:sp>
      <p:sp>
        <p:nvSpPr>
          <p:cNvPr id="145" name="Google Shape;145;p25"/>
          <p:cNvSpPr txBox="1"/>
          <p:nvPr/>
        </p:nvSpPr>
        <p:spPr>
          <a:xfrm>
            <a:off x="23200783" y="23669091"/>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CONCLUSION</a:t>
            </a:r>
            <a:endParaRPr/>
          </a:p>
        </p:txBody>
      </p:sp>
      <p:sp>
        <p:nvSpPr>
          <p:cNvPr id="146" name="Google Shape;146;p25"/>
          <p:cNvSpPr txBox="1"/>
          <p:nvPr/>
        </p:nvSpPr>
        <p:spPr>
          <a:xfrm>
            <a:off x="833225" y="7549275"/>
            <a:ext cx="9144300" cy="5105700"/>
          </a:xfrm>
          <a:prstGeom prst="rect">
            <a:avLst/>
          </a:prstGeom>
          <a:solidFill>
            <a:schemeClr val="lt1"/>
          </a:solidFill>
          <a:ln>
            <a:noFill/>
          </a:ln>
        </p:spPr>
        <p:txBody>
          <a:bodyPr anchorCtr="0" anchor="t" bIns="42725" lIns="85475" spcFirstLastPara="1" rIns="85475" wrap="square" tIns="42725">
            <a:noAutofit/>
          </a:bodyPr>
          <a:lstStyle/>
          <a:p>
            <a:pPr indent="0" lvl="0" marL="0" rtl="0" algn="ctr">
              <a:lnSpc>
                <a:spcPct val="115000"/>
              </a:lnSpc>
              <a:spcBef>
                <a:spcPts val="1200"/>
              </a:spcBef>
              <a:spcAft>
                <a:spcPts val="0"/>
              </a:spcAft>
              <a:buSzPts val="1100"/>
              <a:buNone/>
            </a:pPr>
            <a:r>
              <a:rPr lang="en-GB" sz="2600">
                <a:solidFill>
                  <a:schemeClr val="dk1"/>
                </a:solidFill>
                <a:latin typeface="Roboto"/>
                <a:ea typeface="Roboto"/>
                <a:cs typeface="Roboto"/>
                <a:sym typeface="Roboto"/>
              </a:rPr>
              <a:t>This project focuses on creating a dedicated website for a college band, employing various strategies including live event marketing, word-of-mouth and social media advertising as well as a Google Ad campaign to enhance traffic and online presence. The objective is to measure and improve website traffic through targeted promotions and compare the effectiveness of each of these efforts. By leveraging online platforms and analytical tools, the project aims to establish a cohesive online presence for the band, showcasing its music, merchandise, and events while understanding key demographics and interests of a target audience.</a:t>
            </a:r>
            <a:endParaRPr sz="2600">
              <a:solidFill>
                <a:schemeClr val="dk1"/>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ECECEC"/>
              </a:solidFill>
              <a:highlight>
                <a:srgbClr val="212121"/>
              </a:highlight>
              <a:latin typeface="Roboto"/>
              <a:ea typeface="Roboto"/>
              <a:cs typeface="Roboto"/>
              <a:sym typeface="Roboto"/>
            </a:endParaRPr>
          </a:p>
          <a:p>
            <a:pPr indent="0" lvl="0" marL="0" marR="0" rtl="0" algn="just">
              <a:spcBef>
                <a:spcPts val="1200"/>
              </a:spcBef>
              <a:spcAft>
                <a:spcPts val="0"/>
              </a:spcAft>
              <a:buNone/>
            </a:pPr>
            <a:r>
              <a:t/>
            </a:r>
            <a:endParaRPr sz="1200">
              <a:solidFill>
                <a:srgbClr val="ECECEC"/>
              </a:solidFill>
              <a:highlight>
                <a:srgbClr val="212121"/>
              </a:highlight>
              <a:latin typeface="Roboto"/>
              <a:ea typeface="Roboto"/>
              <a:cs typeface="Roboto"/>
              <a:sym typeface="Roboto"/>
            </a:endParaRPr>
          </a:p>
        </p:txBody>
      </p:sp>
      <p:sp>
        <p:nvSpPr>
          <p:cNvPr id="147" name="Google Shape;147;p25"/>
          <p:cNvSpPr txBox="1"/>
          <p:nvPr/>
        </p:nvSpPr>
        <p:spPr>
          <a:xfrm>
            <a:off x="866238" y="13749775"/>
            <a:ext cx="8946000" cy="3957900"/>
          </a:xfrm>
          <a:prstGeom prst="rect">
            <a:avLst/>
          </a:prstGeom>
          <a:solidFill>
            <a:srgbClr val="FFFFFF"/>
          </a:solidFill>
          <a:ln>
            <a:noFill/>
          </a:ln>
        </p:spPr>
        <p:txBody>
          <a:bodyPr anchorCtr="0" anchor="t" bIns="39175" lIns="78350" spcFirstLastPara="1" rIns="78350" wrap="square" tIns="39175">
            <a:spAutoFit/>
          </a:bodyPr>
          <a:lstStyle/>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In the digital age, creating an online presence as a business or artist is imperative</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Sellers are forced to use platforms like eBay or Amazon, or rely on Google to promote their products</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What is the most effective way for an independent business to reach customers?</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Used HTML and CSS formatting, Stripe and Google tags for payment and analysis, NameCheap for a domain the-balconies.com, and Git version control</a:t>
            </a:r>
            <a:endParaRPr sz="2800">
              <a:solidFill>
                <a:schemeClr val="dk1"/>
              </a:solidFill>
              <a:latin typeface="Roboto"/>
              <a:ea typeface="Roboto"/>
              <a:cs typeface="Roboto"/>
              <a:sym typeface="Roboto"/>
            </a:endParaRPr>
          </a:p>
        </p:txBody>
      </p:sp>
      <p:sp>
        <p:nvSpPr>
          <p:cNvPr id="148" name="Google Shape;148;p25"/>
          <p:cNvSpPr txBox="1"/>
          <p:nvPr/>
        </p:nvSpPr>
        <p:spPr>
          <a:xfrm>
            <a:off x="10603466" y="6339840"/>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STRIPE VIEWS AND SALES OVER TIME</a:t>
            </a:r>
            <a:endParaRPr/>
          </a:p>
        </p:txBody>
      </p:sp>
      <p:sp>
        <p:nvSpPr>
          <p:cNvPr id="149" name="Google Shape;149;p25"/>
          <p:cNvSpPr txBox="1"/>
          <p:nvPr/>
        </p:nvSpPr>
        <p:spPr>
          <a:xfrm>
            <a:off x="10493025" y="13851402"/>
            <a:ext cx="11914800" cy="4258800"/>
          </a:xfrm>
          <a:prstGeom prst="rect">
            <a:avLst/>
          </a:prstGeom>
          <a:solidFill>
            <a:srgbClr val="FFFFFF"/>
          </a:solidFill>
          <a:ln>
            <a:noFill/>
          </a:ln>
        </p:spPr>
        <p:txBody>
          <a:bodyPr anchorCtr="0" anchor="t" bIns="45700" lIns="91425" spcFirstLastPara="1" rIns="91425" wrap="square" tIns="45700">
            <a:noAutofit/>
          </a:bodyPr>
          <a:lstStyle/>
          <a:p>
            <a:pPr indent="-406400" lvl="0" marL="457200" marR="0" rtl="0" algn="just">
              <a:spcBef>
                <a:spcPts val="0"/>
              </a:spcBef>
              <a:spcAft>
                <a:spcPts val="0"/>
              </a:spcAft>
              <a:buSzPts val="2800"/>
              <a:buFont typeface="Roboto"/>
              <a:buChar char="-"/>
            </a:pPr>
            <a:r>
              <a:rPr lang="en-GB" sz="2800">
                <a:solidFill>
                  <a:schemeClr val="dk1"/>
                </a:solidFill>
                <a:latin typeface="Roboto"/>
                <a:ea typeface="Roboto"/>
                <a:cs typeface="Roboto"/>
                <a:sym typeface="Roboto"/>
              </a:rPr>
              <a:t>Views of the Stripe payment link, not of the entire site</a:t>
            </a:r>
            <a:endParaRPr sz="2800">
              <a:solidFill>
                <a:schemeClr val="dk1"/>
              </a:solidFill>
              <a:latin typeface="Roboto"/>
              <a:ea typeface="Roboto"/>
              <a:cs typeface="Roboto"/>
              <a:sym typeface="Roboto"/>
            </a:endParaRPr>
          </a:p>
          <a:p>
            <a:pPr indent="-406400" lvl="0" marL="457200" marR="0" rtl="0" algn="just">
              <a:spcBef>
                <a:spcPts val="0"/>
              </a:spcBef>
              <a:spcAft>
                <a:spcPts val="0"/>
              </a:spcAft>
              <a:buSzPts val="2800"/>
              <a:buFont typeface="Roboto"/>
              <a:buChar char="-"/>
            </a:pPr>
            <a:r>
              <a:rPr lang="en-GB" sz="2800">
                <a:solidFill>
                  <a:schemeClr val="dk1"/>
                </a:solidFill>
                <a:latin typeface="Roboto"/>
                <a:ea typeface="Roboto"/>
                <a:cs typeface="Roboto"/>
                <a:sym typeface="Roboto"/>
              </a:rPr>
              <a:t>First views after mention at live show on March 12, word-of-mouth</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Began picking up around March 21, first Instagram post</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Continued usage after March 21 makes it unclear if Google Ad campaign added value</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Aside from the initial test purchase, projected trend for future sales is upward</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Prolonged exposure via Google Ad campaign could create more opportunities with continued investment</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From Stripe Payment Analytics</a:t>
            </a:r>
            <a:endParaRPr sz="2800">
              <a:solidFill>
                <a:schemeClr val="dk1"/>
              </a:solidFill>
              <a:latin typeface="Roboto"/>
              <a:ea typeface="Roboto"/>
              <a:cs typeface="Roboto"/>
              <a:sym typeface="Roboto"/>
            </a:endParaRPr>
          </a:p>
        </p:txBody>
      </p:sp>
      <p:sp>
        <p:nvSpPr>
          <p:cNvPr id="150" name="Google Shape;150;p25"/>
          <p:cNvSpPr txBox="1"/>
          <p:nvPr/>
        </p:nvSpPr>
        <p:spPr>
          <a:xfrm>
            <a:off x="10492975" y="30049699"/>
            <a:ext cx="11914800" cy="2280300"/>
          </a:xfrm>
          <a:prstGeom prst="rect">
            <a:avLst/>
          </a:prstGeom>
          <a:solidFill>
            <a:srgbClr val="FFFFFF"/>
          </a:solidFill>
          <a:ln>
            <a:noFill/>
          </a:ln>
        </p:spPr>
        <p:txBody>
          <a:bodyPr anchorCtr="0" anchor="t" bIns="39175" lIns="78350" spcFirstLastPara="1" rIns="78350" wrap="square" tIns="39175">
            <a:spAutoFit/>
          </a:bodyPr>
          <a:lstStyle/>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Home page has by far the most views and clicks, with second highest being the shop page</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Pages /index.html and / are both the home page</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From Google Analytics</a:t>
            </a:r>
            <a:endParaRPr sz="2800">
              <a:solidFill>
                <a:schemeClr val="dk1"/>
              </a:solidFill>
              <a:latin typeface="Roboto"/>
              <a:ea typeface="Roboto"/>
              <a:cs typeface="Roboto"/>
              <a:sym typeface="Roboto"/>
            </a:endParaRPr>
          </a:p>
          <a:p>
            <a:pPr indent="0" lvl="0" marL="0" marR="0" rtl="0" algn="just">
              <a:spcBef>
                <a:spcPts val="0"/>
              </a:spcBef>
              <a:spcAft>
                <a:spcPts val="0"/>
              </a:spcAft>
              <a:buNone/>
            </a:pPr>
            <a:r>
              <a:t/>
            </a:r>
            <a:endParaRPr b="0" sz="3100">
              <a:solidFill>
                <a:schemeClr val="dk1"/>
              </a:solidFill>
              <a:latin typeface="Arial"/>
              <a:ea typeface="Arial"/>
              <a:cs typeface="Arial"/>
              <a:sym typeface="Arial"/>
            </a:endParaRPr>
          </a:p>
        </p:txBody>
      </p:sp>
      <p:sp>
        <p:nvSpPr>
          <p:cNvPr id="151" name="Google Shape;151;p25"/>
          <p:cNvSpPr txBox="1"/>
          <p:nvPr>
            <p:ph type="title"/>
          </p:nvPr>
        </p:nvSpPr>
        <p:spPr>
          <a:xfrm>
            <a:off x="1644650" y="1319213"/>
            <a:ext cx="29629100" cy="4494212"/>
          </a:xfrm>
          <a:prstGeom prst="rect">
            <a:avLst/>
          </a:prstGeom>
          <a:noFill/>
          <a:ln>
            <a:noFill/>
          </a:ln>
        </p:spPr>
        <p:txBody>
          <a:bodyPr anchorCtr="0" anchor="ctr" bIns="214950" lIns="429925" spcFirstLastPara="1" rIns="429925" wrap="square" tIns="214950">
            <a:noAutofit/>
          </a:bodyPr>
          <a:lstStyle/>
          <a:p>
            <a:pPr indent="0" lvl="0" marL="0" rtl="0" algn="ctr">
              <a:spcBef>
                <a:spcPts val="0"/>
              </a:spcBef>
              <a:spcAft>
                <a:spcPts val="0"/>
              </a:spcAft>
              <a:buNone/>
            </a:pPr>
            <a:r>
              <a:t/>
            </a:r>
            <a:endParaRPr/>
          </a:p>
        </p:txBody>
      </p:sp>
      <p:sp>
        <p:nvSpPr>
          <p:cNvPr id="152" name="Google Shape;152;p25"/>
          <p:cNvSpPr txBox="1"/>
          <p:nvPr/>
        </p:nvSpPr>
        <p:spPr>
          <a:xfrm>
            <a:off x="829100" y="857250"/>
            <a:ext cx="31113413" cy="4956175"/>
          </a:xfrm>
          <a:prstGeom prst="rect">
            <a:avLst/>
          </a:prstGeom>
          <a:solidFill>
            <a:schemeClr val="lt1"/>
          </a:solidFill>
          <a:ln cap="flat" cmpd="tri" w="57150">
            <a:solidFill>
              <a:schemeClr val="dk1"/>
            </a:solidFill>
            <a:prstDash val="solid"/>
            <a:round/>
            <a:headEnd len="sm" w="sm" type="none"/>
            <a:tailEnd len="sm" w="sm" type="none"/>
          </a:ln>
        </p:spPr>
        <p:txBody>
          <a:bodyPr anchorCtr="0" anchor="t" bIns="253525" lIns="0" spcFirstLastPara="1" rIns="0" wrap="square" tIns="253525">
            <a:noAutofit/>
          </a:bodyPr>
          <a:lstStyle/>
          <a:p>
            <a:pPr indent="0" lvl="0" marL="0" marR="0" rtl="0" algn="ctr">
              <a:spcBef>
                <a:spcPts val="0"/>
              </a:spcBef>
              <a:spcAft>
                <a:spcPts val="0"/>
              </a:spcAft>
              <a:buNone/>
            </a:pPr>
            <a:r>
              <a:rPr b="1" lang="en-GB" sz="9600">
                <a:solidFill>
                  <a:schemeClr val="dk1"/>
                </a:solidFill>
                <a:latin typeface="Helvetica Neue"/>
                <a:ea typeface="Helvetica Neue"/>
                <a:cs typeface="Helvetica Neue"/>
                <a:sym typeface="Helvetica Neue"/>
              </a:rPr>
              <a:t>Online Advertising in 2024</a:t>
            </a:r>
            <a:endParaRPr b="1" sz="5400" u="none">
              <a:solidFill>
                <a:schemeClr val="dk1"/>
              </a:solidFill>
              <a:latin typeface="Helvetica Neue"/>
              <a:ea typeface="Helvetica Neue"/>
              <a:cs typeface="Helvetica Neue"/>
              <a:sym typeface="Helvetica Neue"/>
            </a:endParaRPr>
          </a:p>
          <a:p>
            <a:pPr indent="0" lvl="0" marL="0" marR="0" rtl="0" algn="ctr">
              <a:spcBef>
                <a:spcPts val="1000"/>
              </a:spcBef>
              <a:spcAft>
                <a:spcPts val="0"/>
              </a:spcAft>
              <a:buNone/>
            </a:pPr>
            <a:r>
              <a:rPr b="1" lang="en-GB" sz="5400">
                <a:solidFill>
                  <a:schemeClr val="dk1"/>
                </a:solidFill>
                <a:latin typeface="Helvetica Neue"/>
                <a:ea typeface="Helvetica Neue"/>
                <a:cs typeface="Helvetica Neue"/>
                <a:sym typeface="Helvetica Neue"/>
              </a:rPr>
              <a:t>Is Google Ad Services worth it?</a:t>
            </a:r>
            <a:endParaRPr b="1">
              <a:latin typeface="Helvetica Neue"/>
              <a:ea typeface="Helvetica Neue"/>
              <a:cs typeface="Helvetica Neue"/>
              <a:sym typeface="Helvetica Neue"/>
            </a:endParaRPr>
          </a:p>
        </p:txBody>
      </p:sp>
      <p:sp>
        <p:nvSpPr>
          <p:cNvPr id="153" name="Google Shape;153;p25"/>
          <p:cNvSpPr txBox="1"/>
          <p:nvPr/>
        </p:nvSpPr>
        <p:spPr>
          <a:xfrm>
            <a:off x="3491272" y="4038600"/>
            <a:ext cx="26226728" cy="8771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5100">
                <a:solidFill>
                  <a:schemeClr val="dk1"/>
                </a:solidFill>
                <a:latin typeface="Calibri"/>
                <a:ea typeface="Calibri"/>
                <a:cs typeface="Calibri"/>
                <a:sym typeface="Calibri"/>
              </a:rPr>
              <a:t>Coley Brown</a:t>
            </a:r>
            <a:endParaRPr/>
          </a:p>
        </p:txBody>
      </p:sp>
      <p:sp>
        <p:nvSpPr>
          <p:cNvPr id="154" name="Google Shape;154;p25"/>
          <p:cNvSpPr txBox="1"/>
          <p:nvPr/>
        </p:nvSpPr>
        <p:spPr>
          <a:xfrm>
            <a:off x="23188735" y="24906450"/>
            <a:ext cx="8686800" cy="3527100"/>
          </a:xfrm>
          <a:prstGeom prst="rect">
            <a:avLst/>
          </a:prstGeom>
          <a:solidFill>
            <a:srgbClr val="FFFFFF"/>
          </a:solidFill>
          <a:ln>
            <a:noFill/>
          </a:ln>
        </p:spPr>
        <p:txBody>
          <a:bodyPr anchorCtr="0" anchor="t" bIns="39175" lIns="78350" spcFirstLastPara="1" rIns="78350" wrap="square" tIns="39175">
            <a:spAutoFit/>
          </a:bodyPr>
          <a:lstStyle/>
          <a:p>
            <a:pPr indent="-406400" lvl="0" marL="457200" marR="0" rtl="0" algn="l">
              <a:spcBef>
                <a:spcPts val="0"/>
              </a:spcBef>
              <a:spcAft>
                <a:spcPts val="0"/>
              </a:spcAft>
              <a:buSzPts val="2800"/>
              <a:buFont typeface="Roboto"/>
              <a:buChar char="-"/>
            </a:pPr>
            <a:r>
              <a:rPr lang="en-GB" sz="2800">
                <a:solidFill>
                  <a:schemeClr val="dk1"/>
                </a:solidFill>
                <a:latin typeface="Roboto"/>
                <a:ea typeface="Roboto"/>
                <a:cs typeface="Roboto"/>
                <a:sym typeface="Roboto"/>
              </a:rPr>
              <a:t>Largest jump in user engagement was after Instagram post</a:t>
            </a:r>
            <a:endParaRPr sz="2800">
              <a:solidFill>
                <a:schemeClr val="dk1"/>
              </a:solidFill>
              <a:latin typeface="Roboto"/>
              <a:ea typeface="Roboto"/>
              <a:cs typeface="Roboto"/>
              <a:sym typeface="Roboto"/>
            </a:endParaRPr>
          </a:p>
          <a:p>
            <a:pPr indent="-406400" lvl="0" marL="457200" marR="0" rtl="0" algn="l">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Unclear if Google Ad campaign had an effect on sales, but definitely had an effect on page views</a:t>
            </a:r>
            <a:endParaRPr sz="2800">
              <a:solidFill>
                <a:schemeClr val="dk1"/>
              </a:solidFill>
              <a:latin typeface="Roboto"/>
              <a:ea typeface="Roboto"/>
              <a:cs typeface="Roboto"/>
              <a:sym typeface="Roboto"/>
            </a:endParaRPr>
          </a:p>
          <a:p>
            <a:pPr indent="-406400" lvl="0" marL="457200" marR="0" rtl="0" algn="l">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Google Ad campaign likely would have performed better with more than a $50 budget per week</a:t>
            </a:r>
            <a:endParaRPr sz="2800">
              <a:solidFill>
                <a:schemeClr val="dk1"/>
              </a:solidFill>
              <a:latin typeface="Roboto"/>
              <a:ea typeface="Roboto"/>
              <a:cs typeface="Roboto"/>
              <a:sym typeface="Roboto"/>
            </a:endParaRPr>
          </a:p>
          <a:p>
            <a:pPr indent="-406400" lvl="0" marL="457200" marR="0" rtl="0" algn="l">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Social media marketing is free</a:t>
            </a:r>
            <a:endParaRPr sz="2800">
              <a:solidFill>
                <a:schemeClr val="dk1"/>
              </a:solidFill>
              <a:latin typeface="Roboto"/>
              <a:ea typeface="Roboto"/>
              <a:cs typeface="Roboto"/>
              <a:sym typeface="Roboto"/>
            </a:endParaRPr>
          </a:p>
          <a:p>
            <a:pPr indent="-406400" lvl="0" marL="457200" marR="0" rtl="0" algn="l">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Google Analytics is also free</a:t>
            </a:r>
            <a:endParaRPr sz="2800">
              <a:solidFill>
                <a:schemeClr val="dk1"/>
              </a:solidFill>
              <a:latin typeface="Roboto"/>
              <a:ea typeface="Roboto"/>
              <a:cs typeface="Roboto"/>
              <a:sym typeface="Roboto"/>
            </a:endParaRPr>
          </a:p>
        </p:txBody>
      </p:sp>
      <p:sp>
        <p:nvSpPr>
          <p:cNvPr id="155" name="Google Shape;155;p25"/>
          <p:cNvSpPr txBox="1"/>
          <p:nvPr/>
        </p:nvSpPr>
        <p:spPr>
          <a:xfrm>
            <a:off x="23228874" y="18776998"/>
            <a:ext cx="8436000" cy="4402200"/>
          </a:xfrm>
          <a:prstGeom prst="rect">
            <a:avLst/>
          </a:prstGeom>
          <a:solidFill>
            <a:srgbClr val="FFFFFF"/>
          </a:solidFill>
          <a:ln>
            <a:noFill/>
          </a:ln>
        </p:spPr>
        <p:txBody>
          <a:bodyPr anchorCtr="0" anchor="t" bIns="45700" lIns="91425" spcFirstLastPara="1" rIns="91425" wrap="square" tIns="45700">
            <a:spAutoFit/>
          </a:bodyPr>
          <a:lstStyle/>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First Peak, Mar 12- after first mention of the site at live show</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Highest Peak, Mar 21- after first social media post about website</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Most Traffic Over Time- Direct Search</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Organic Search- slightly higher since Google Ad campaign, still the lowest traffic over time</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Paid Search increase lines up with start of Google Ad campaign</a:t>
            </a:r>
            <a:endParaRPr sz="2800">
              <a:solidFill>
                <a:schemeClr val="dk1"/>
              </a:solidFill>
              <a:latin typeface="Roboto"/>
              <a:ea typeface="Roboto"/>
              <a:cs typeface="Roboto"/>
              <a:sym typeface="Roboto"/>
            </a:endParaRPr>
          </a:p>
          <a:p>
            <a:pPr indent="-406400" lvl="0" marL="45720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From Google Analytics</a:t>
            </a:r>
            <a:endParaRPr sz="2800">
              <a:solidFill>
                <a:schemeClr val="dk1"/>
              </a:solidFill>
              <a:latin typeface="Roboto"/>
              <a:ea typeface="Roboto"/>
              <a:cs typeface="Roboto"/>
              <a:sym typeface="Roboto"/>
            </a:endParaRPr>
          </a:p>
        </p:txBody>
      </p:sp>
      <p:sp>
        <p:nvSpPr>
          <p:cNvPr id="156" name="Google Shape;156;p25"/>
          <p:cNvSpPr txBox="1"/>
          <p:nvPr/>
        </p:nvSpPr>
        <p:spPr>
          <a:xfrm>
            <a:off x="866233" y="17642385"/>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USER TRAFFIC BY COUNTRY</a:t>
            </a:r>
            <a:endParaRPr/>
          </a:p>
        </p:txBody>
      </p:sp>
      <p:sp>
        <p:nvSpPr>
          <p:cNvPr id="157" name="Google Shape;157;p25"/>
          <p:cNvSpPr/>
          <p:nvPr/>
        </p:nvSpPr>
        <p:spPr>
          <a:xfrm>
            <a:off x="866293" y="22410420"/>
            <a:ext cx="8945880" cy="1015089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58" name="Google Shape;158;p25"/>
          <p:cNvSpPr txBox="1"/>
          <p:nvPr/>
        </p:nvSpPr>
        <p:spPr>
          <a:xfrm>
            <a:off x="1125350" y="29768425"/>
            <a:ext cx="8686800" cy="2726700"/>
          </a:xfrm>
          <a:prstGeom prst="rect">
            <a:avLst/>
          </a:prstGeom>
          <a:solidFill>
            <a:srgbClr val="FFFFFF"/>
          </a:solidFill>
          <a:ln>
            <a:noFill/>
          </a:ln>
        </p:spPr>
        <p:txBody>
          <a:bodyPr anchorCtr="0" anchor="t" bIns="39175" lIns="78350" spcFirstLastPara="1" rIns="78350" wrap="square" tIns="39175">
            <a:spAutoFit/>
          </a:bodyPr>
          <a:lstStyle/>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Around 90% of users come from the US</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Many of the remaining ~10% are likely from the US, however using Virtual Private Networks</a:t>
            </a:r>
            <a:endParaRPr sz="2800">
              <a:solidFill>
                <a:schemeClr val="dk1"/>
              </a:solidFill>
              <a:latin typeface="Roboto"/>
              <a:ea typeface="Roboto"/>
              <a:cs typeface="Roboto"/>
              <a:sym typeface="Roboto"/>
            </a:endParaRPr>
          </a:p>
          <a:p>
            <a:pPr indent="-406400" lvl="0" marL="457200" marR="0" rtl="0" algn="just">
              <a:spcBef>
                <a:spcPts val="0"/>
              </a:spcBef>
              <a:spcAft>
                <a:spcPts val="0"/>
              </a:spcAft>
              <a:buClr>
                <a:schemeClr val="dk1"/>
              </a:buClr>
              <a:buSzPts val="2800"/>
              <a:buFont typeface="Roboto"/>
              <a:buChar char="-"/>
            </a:pPr>
            <a:r>
              <a:rPr lang="en-GB" sz="2800">
                <a:solidFill>
                  <a:schemeClr val="dk1"/>
                </a:solidFill>
                <a:latin typeface="Roboto"/>
                <a:ea typeface="Roboto"/>
                <a:cs typeface="Roboto"/>
                <a:sym typeface="Roboto"/>
              </a:rPr>
              <a:t>From Google Analytics</a:t>
            </a:r>
            <a:endParaRPr sz="2800">
              <a:solidFill>
                <a:schemeClr val="dk1"/>
              </a:solidFill>
              <a:latin typeface="Roboto"/>
              <a:ea typeface="Roboto"/>
              <a:cs typeface="Roboto"/>
              <a:sym typeface="Roboto"/>
            </a:endParaRPr>
          </a:p>
          <a:p>
            <a:pPr indent="0" lvl="0" marL="0" marR="0" rtl="0" algn="just">
              <a:spcBef>
                <a:spcPts val="0"/>
              </a:spcBef>
              <a:spcAft>
                <a:spcPts val="0"/>
              </a:spcAft>
              <a:buNone/>
            </a:pPr>
            <a:r>
              <a:t/>
            </a:r>
            <a:endParaRPr sz="2800">
              <a:solidFill>
                <a:schemeClr val="dk1"/>
              </a:solidFill>
              <a:latin typeface="Roboto"/>
              <a:ea typeface="Roboto"/>
              <a:cs typeface="Roboto"/>
              <a:sym typeface="Roboto"/>
            </a:endParaRPr>
          </a:p>
          <a:p>
            <a:pPr indent="0" lvl="0" marL="0" marR="0" rtl="0" algn="r">
              <a:spcBef>
                <a:spcPts val="0"/>
              </a:spcBef>
              <a:spcAft>
                <a:spcPts val="0"/>
              </a:spcAft>
              <a:buNone/>
            </a:pPr>
            <a:r>
              <a:rPr lang="en-GB" sz="3200">
                <a:solidFill>
                  <a:schemeClr val="dk1"/>
                </a:solidFill>
              </a:rPr>
              <a:t>https://github.com/c0leybr0wn/475ProjRepo</a:t>
            </a:r>
            <a:endParaRPr sz="3200"/>
          </a:p>
        </p:txBody>
      </p:sp>
      <p:sp>
        <p:nvSpPr>
          <p:cNvPr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id="159" name="Google Shape;159;p2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id="160" name="Google Shape;160;p2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61" name="Google Shape;161;p25"/>
          <p:cNvSpPr txBox="1"/>
          <p:nvPr/>
        </p:nvSpPr>
        <p:spPr>
          <a:xfrm>
            <a:off x="23418974" y="29707055"/>
            <a:ext cx="8226300" cy="18030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ctr">
              <a:spcBef>
                <a:spcPts val="0"/>
              </a:spcBef>
              <a:spcAft>
                <a:spcPts val="0"/>
              </a:spcAft>
              <a:buNone/>
            </a:pPr>
            <a:r>
              <a:rPr lang="en-GB" sz="2800">
                <a:solidFill>
                  <a:schemeClr val="dk1"/>
                </a:solidFill>
                <a:latin typeface="Roboto"/>
                <a:ea typeface="Roboto"/>
                <a:cs typeface="Roboto"/>
                <a:sym typeface="Roboto"/>
              </a:rPr>
              <a:t>This project was made possible thanks to the Furman Computer Science Department and Dr. Sultan. Also thanks to my bandmates for allowing me to use their likeness on the site.</a:t>
            </a:r>
            <a:endParaRPr>
              <a:latin typeface="Roboto"/>
              <a:ea typeface="Roboto"/>
              <a:cs typeface="Roboto"/>
              <a:sym typeface="Roboto"/>
            </a:endParaRPr>
          </a:p>
        </p:txBody>
      </p:sp>
      <p:pic>
        <p:nvPicPr>
          <p:cNvPr id="162" name="Google Shape;162;p25"/>
          <p:cNvPicPr preferRelativeResize="0"/>
          <p:nvPr/>
        </p:nvPicPr>
        <p:blipFill rotWithShape="1">
          <a:blip r:embed="rId3">
            <a:alphaModFix/>
          </a:blip>
          <a:srcRect b="0" l="0" r="0" t="0"/>
          <a:stretch/>
        </p:blipFill>
        <p:spPr>
          <a:xfrm>
            <a:off x="1140600" y="1159000"/>
            <a:ext cx="6712198" cy="1491930"/>
          </a:xfrm>
          <a:prstGeom prst="rect">
            <a:avLst/>
          </a:prstGeom>
          <a:noFill/>
          <a:ln>
            <a:noFill/>
          </a:ln>
        </p:spPr>
      </p:pic>
      <p:pic>
        <p:nvPicPr>
          <p:cNvPr descr="GitHub Logos and Usage · GitHub" id="163" name="Google Shape;163;p25"/>
          <p:cNvPicPr preferRelativeResize="0"/>
          <p:nvPr/>
        </p:nvPicPr>
        <p:blipFill rotWithShape="1">
          <a:blip r:embed="rId4">
            <a:alphaModFix/>
          </a:blip>
          <a:srcRect b="7284" l="9286" r="8857" t="9110"/>
          <a:stretch/>
        </p:blipFill>
        <p:spPr>
          <a:xfrm>
            <a:off x="765175" y="31420471"/>
            <a:ext cx="1075136" cy="1169633"/>
          </a:xfrm>
          <a:prstGeom prst="rect">
            <a:avLst/>
          </a:prstGeom>
          <a:noFill/>
          <a:ln>
            <a:noFill/>
          </a:ln>
        </p:spPr>
      </p:pic>
      <p:pic>
        <p:nvPicPr>
          <p:cNvPr id="164" name="Google Shape;164;p25"/>
          <p:cNvPicPr preferRelativeResize="0"/>
          <p:nvPr/>
        </p:nvPicPr>
        <p:blipFill rotWithShape="1">
          <a:blip r:embed="rId5">
            <a:alphaModFix/>
          </a:blip>
          <a:srcRect b="0" l="0" r="45598" t="9288"/>
          <a:stretch/>
        </p:blipFill>
        <p:spPr>
          <a:xfrm>
            <a:off x="872025" y="18483987"/>
            <a:ext cx="9144299" cy="5278676"/>
          </a:xfrm>
          <a:prstGeom prst="rect">
            <a:avLst/>
          </a:prstGeom>
          <a:noFill/>
          <a:ln>
            <a:noFill/>
          </a:ln>
        </p:spPr>
      </p:pic>
      <p:pic>
        <p:nvPicPr>
          <p:cNvPr id="165" name="Google Shape;165;p25"/>
          <p:cNvPicPr preferRelativeResize="0"/>
          <p:nvPr/>
        </p:nvPicPr>
        <p:blipFill rotWithShape="1">
          <a:blip r:embed="rId5">
            <a:alphaModFix/>
          </a:blip>
          <a:srcRect b="0" l="56047" r="0" t="0"/>
          <a:stretch/>
        </p:blipFill>
        <p:spPr>
          <a:xfrm>
            <a:off x="1900163" y="23929975"/>
            <a:ext cx="6712224" cy="5819401"/>
          </a:xfrm>
          <a:prstGeom prst="rect">
            <a:avLst/>
          </a:prstGeom>
          <a:noFill/>
          <a:ln>
            <a:noFill/>
          </a:ln>
        </p:spPr>
      </p:pic>
      <p:pic>
        <p:nvPicPr>
          <p:cNvPr id="166" name="Google Shape;166;p25"/>
          <p:cNvPicPr preferRelativeResize="0"/>
          <p:nvPr/>
        </p:nvPicPr>
        <p:blipFill>
          <a:blip r:embed="rId6">
            <a:alphaModFix/>
          </a:blip>
          <a:stretch>
            <a:fillRect/>
          </a:stretch>
        </p:blipFill>
        <p:spPr>
          <a:xfrm>
            <a:off x="10424500" y="19549750"/>
            <a:ext cx="12487626" cy="4924775"/>
          </a:xfrm>
          <a:prstGeom prst="rect">
            <a:avLst/>
          </a:prstGeom>
          <a:noFill/>
          <a:ln>
            <a:noFill/>
          </a:ln>
        </p:spPr>
      </p:pic>
      <p:pic>
        <p:nvPicPr>
          <p:cNvPr id="167" name="Google Shape;167;p25"/>
          <p:cNvPicPr preferRelativeResize="0"/>
          <p:nvPr/>
        </p:nvPicPr>
        <p:blipFill>
          <a:blip r:embed="rId7">
            <a:alphaModFix/>
          </a:blip>
          <a:stretch>
            <a:fillRect/>
          </a:stretch>
        </p:blipFill>
        <p:spPr>
          <a:xfrm>
            <a:off x="10428425" y="24527225"/>
            <a:ext cx="12218624" cy="5629203"/>
          </a:xfrm>
          <a:prstGeom prst="rect">
            <a:avLst/>
          </a:prstGeom>
          <a:noFill/>
          <a:ln>
            <a:noFill/>
          </a:ln>
        </p:spPr>
      </p:pic>
      <p:pic>
        <p:nvPicPr>
          <p:cNvPr id="168" name="Google Shape;168;p25"/>
          <p:cNvPicPr preferRelativeResize="0"/>
          <p:nvPr/>
        </p:nvPicPr>
        <p:blipFill>
          <a:blip r:embed="rId8">
            <a:alphaModFix/>
          </a:blip>
          <a:stretch>
            <a:fillRect/>
          </a:stretch>
        </p:blipFill>
        <p:spPr>
          <a:xfrm>
            <a:off x="23273000" y="7559237"/>
            <a:ext cx="8686800" cy="6299588"/>
          </a:xfrm>
          <a:prstGeom prst="rect">
            <a:avLst/>
          </a:prstGeom>
          <a:noFill/>
          <a:ln cap="flat" cmpd="sng" w="25400">
            <a:solidFill>
              <a:schemeClr val="lt1"/>
            </a:solidFill>
            <a:prstDash val="solid"/>
            <a:round/>
            <a:headEnd len="sm" w="sm" type="none"/>
            <a:tailEnd len="sm" w="sm" type="none"/>
          </a:ln>
        </p:spPr>
      </p:pic>
      <p:pic>
        <p:nvPicPr>
          <p:cNvPr id="169" name="Google Shape;169;p25"/>
          <p:cNvPicPr preferRelativeResize="0"/>
          <p:nvPr/>
        </p:nvPicPr>
        <p:blipFill>
          <a:blip r:embed="rId9">
            <a:alphaModFix/>
          </a:blip>
          <a:stretch>
            <a:fillRect/>
          </a:stretch>
        </p:blipFill>
        <p:spPr>
          <a:xfrm>
            <a:off x="25760130" y="13568137"/>
            <a:ext cx="3827283" cy="5278675"/>
          </a:xfrm>
          <a:prstGeom prst="rect">
            <a:avLst/>
          </a:prstGeom>
          <a:noFill/>
          <a:ln cap="flat" cmpd="sng" w="25400">
            <a:solidFill>
              <a:schemeClr val="lt1"/>
            </a:solidFill>
            <a:prstDash val="solid"/>
            <a:round/>
            <a:headEnd len="sm" w="sm" type="none"/>
            <a:tailEnd len="sm" w="sm" type="none"/>
          </a:ln>
        </p:spPr>
      </p:pic>
      <p:sp>
        <p:nvSpPr>
          <p:cNvPr id="170" name="Google Shape;170;p25"/>
          <p:cNvSpPr/>
          <p:nvPr/>
        </p:nvSpPr>
        <p:spPr>
          <a:xfrm>
            <a:off x="25586800" y="13567125"/>
            <a:ext cx="4836600" cy="708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71" name="Google Shape;171;p25"/>
          <p:cNvSpPr/>
          <p:nvPr/>
        </p:nvSpPr>
        <p:spPr>
          <a:xfrm>
            <a:off x="10100825" y="19568700"/>
            <a:ext cx="7212600" cy="547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72" name="Google Shape;172;p25"/>
          <p:cNvSpPr txBox="1"/>
          <p:nvPr/>
        </p:nvSpPr>
        <p:spPr>
          <a:xfrm>
            <a:off x="10522850" y="19616975"/>
            <a:ext cx="7212600" cy="54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Event Count over Time by Page</a:t>
            </a:r>
            <a:endParaRPr sz="2200">
              <a:solidFill>
                <a:schemeClr val="dk1"/>
              </a:solidFill>
              <a:latin typeface="Calibri"/>
              <a:ea typeface="Calibri"/>
              <a:cs typeface="Calibri"/>
              <a:sym typeface="Calibri"/>
            </a:endParaRPr>
          </a:p>
        </p:txBody>
      </p:sp>
      <p:sp>
        <p:nvSpPr>
          <p:cNvPr id="173" name="Google Shape;173;p25"/>
          <p:cNvSpPr txBox="1"/>
          <p:nvPr/>
        </p:nvSpPr>
        <p:spPr>
          <a:xfrm>
            <a:off x="10995063" y="24122575"/>
            <a:ext cx="1851300" cy="371400"/>
          </a:xfrm>
          <a:prstGeom prst="rect">
            <a:avLst/>
          </a:prstGeom>
          <a:solidFill>
            <a:schemeClr val="lt1"/>
          </a:solidFill>
          <a:ln>
            <a:noFill/>
          </a:ln>
        </p:spPr>
        <p:txBody>
          <a:bodyPr anchorCtr="0" anchor="t" bIns="36000" lIns="36000" spcFirstLastPara="1" rIns="36000" wrap="square" tIns="36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Shop Page</a:t>
            </a:r>
            <a:endParaRPr sz="2000">
              <a:solidFill>
                <a:schemeClr val="dk1"/>
              </a:solidFill>
              <a:latin typeface="Calibri"/>
              <a:ea typeface="Calibri"/>
              <a:cs typeface="Calibri"/>
              <a:sym typeface="Calibri"/>
            </a:endParaRPr>
          </a:p>
        </p:txBody>
      </p:sp>
      <p:sp>
        <p:nvSpPr>
          <p:cNvPr id="174" name="Google Shape;174;p25"/>
          <p:cNvSpPr txBox="1"/>
          <p:nvPr/>
        </p:nvSpPr>
        <p:spPr>
          <a:xfrm>
            <a:off x="13095100" y="24122575"/>
            <a:ext cx="2097300" cy="304800"/>
          </a:xfrm>
          <a:prstGeom prst="rect">
            <a:avLst/>
          </a:prstGeom>
          <a:solidFill>
            <a:schemeClr val="lt1"/>
          </a:solidFill>
          <a:ln>
            <a:noFill/>
          </a:ln>
        </p:spPr>
        <p:txBody>
          <a:bodyPr anchorCtr="0" anchor="t" bIns="36000" lIns="36000" spcFirstLastPara="1" rIns="36000" wrap="square" tIns="36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Calendar Page</a:t>
            </a:r>
            <a:endParaRPr sz="2000">
              <a:solidFill>
                <a:schemeClr val="dk1"/>
              </a:solidFill>
              <a:latin typeface="Calibri"/>
              <a:ea typeface="Calibri"/>
              <a:cs typeface="Calibri"/>
              <a:sym typeface="Calibri"/>
            </a:endParaRPr>
          </a:p>
        </p:txBody>
      </p:sp>
      <p:sp>
        <p:nvSpPr>
          <p:cNvPr id="175" name="Google Shape;175;p25"/>
          <p:cNvSpPr/>
          <p:nvPr/>
        </p:nvSpPr>
        <p:spPr>
          <a:xfrm>
            <a:off x="9930650" y="24122575"/>
            <a:ext cx="815700" cy="877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76" name="Google Shape;176;p25"/>
          <p:cNvSpPr txBox="1"/>
          <p:nvPr/>
        </p:nvSpPr>
        <p:spPr>
          <a:xfrm>
            <a:off x="15390850" y="24122575"/>
            <a:ext cx="1874100" cy="304800"/>
          </a:xfrm>
          <a:prstGeom prst="rect">
            <a:avLst/>
          </a:prstGeom>
          <a:solidFill>
            <a:schemeClr val="lt1"/>
          </a:solidFill>
          <a:ln>
            <a:noFill/>
          </a:ln>
        </p:spPr>
        <p:txBody>
          <a:bodyPr anchorCtr="0" anchor="t" bIns="36000" lIns="36000" spcFirstLastPara="1" rIns="36000" wrap="square" tIns="36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Listen Page</a:t>
            </a:r>
            <a:endParaRPr sz="2000">
              <a:solidFill>
                <a:schemeClr val="dk1"/>
              </a:solidFill>
              <a:latin typeface="Calibri"/>
              <a:ea typeface="Calibri"/>
              <a:cs typeface="Calibri"/>
              <a:sym typeface="Calibri"/>
            </a:endParaRPr>
          </a:p>
        </p:txBody>
      </p:sp>
      <p:pic>
        <p:nvPicPr>
          <p:cNvPr id="177" name="Google Shape;177;p25"/>
          <p:cNvPicPr preferRelativeResize="0"/>
          <p:nvPr/>
        </p:nvPicPr>
        <p:blipFill>
          <a:blip r:embed="rId10">
            <a:alphaModFix/>
          </a:blip>
          <a:stretch>
            <a:fillRect/>
          </a:stretch>
        </p:blipFill>
        <p:spPr>
          <a:xfrm>
            <a:off x="17523750" y="24155874"/>
            <a:ext cx="201325" cy="289900"/>
          </a:xfrm>
          <a:prstGeom prst="rect">
            <a:avLst/>
          </a:prstGeom>
          <a:noFill/>
          <a:ln cap="flat" cmpd="sng" w="25400">
            <a:solidFill>
              <a:srgbClr val="FFFFFF"/>
            </a:solidFill>
            <a:prstDash val="solid"/>
            <a:round/>
            <a:headEnd len="sm" w="sm" type="none"/>
            <a:tailEnd len="sm" w="sm" type="none"/>
          </a:ln>
        </p:spPr>
      </p:pic>
      <p:sp>
        <p:nvSpPr>
          <p:cNvPr id="178" name="Google Shape;178;p25"/>
          <p:cNvSpPr txBox="1"/>
          <p:nvPr/>
        </p:nvSpPr>
        <p:spPr>
          <a:xfrm>
            <a:off x="17735450" y="24134425"/>
            <a:ext cx="3088200" cy="347700"/>
          </a:xfrm>
          <a:prstGeom prst="rect">
            <a:avLst/>
          </a:prstGeom>
          <a:solidFill>
            <a:schemeClr val="lt1"/>
          </a:solidFill>
          <a:ln>
            <a:noFill/>
          </a:ln>
        </p:spPr>
        <p:txBody>
          <a:bodyPr anchorCtr="0" anchor="t" bIns="36000" lIns="126000" spcFirstLastPara="1" rIns="36000" wrap="square" tIns="3600">
            <a:sp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Home Page</a:t>
            </a:r>
            <a:endParaRPr sz="2000">
              <a:solidFill>
                <a:schemeClr val="dk1"/>
              </a:solidFill>
              <a:latin typeface="Calibri"/>
              <a:ea typeface="Calibri"/>
              <a:cs typeface="Calibri"/>
              <a:sym typeface="Calibri"/>
            </a:endParaRPr>
          </a:p>
        </p:txBody>
      </p:sp>
      <p:sp>
        <p:nvSpPr>
          <p:cNvPr id="179" name="Google Shape;179;p25"/>
          <p:cNvSpPr/>
          <p:nvPr/>
        </p:nvSpPr>
        <p:spPr>
          <a:xfrm>
            <a:off x="10424500" y="24503075"/>
            <a:ext cx="5416500" cy="3714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pic>
        <p:nvPicPr>
          <p:cNvPr id="180" name="Google Shape;180;p25"/>
          <p:cNvPicPr preferRelativeResize="0"/>
          <p:nvPr/>
        </p:nvPicPr>
        <p:blipFill rotWithShape="1">
          <a:blip r:embed="rId11">
            <a:alphaModFix/>
          </a:blip>
          <a:srcRect b="0" l="0" r="27974" t="94190"/>
          <a:stretch/>
        </p:blipFill>
        <p:spPr>
          <a:xfrm>
            <a:off x="23330375" y="13858829"/>
            <a:ext cx="8686801" cy="453601"/>
          </a:xfrm>
          <a:prstGeom prst="rect">
            <a:avLst/>
          </a:prstGeom>
          <a:noFill/>
          <a:ln cap="flat" cmpd="sng" w="25400">
            <a:solidFill>
              <a:schemeClr val="lt1"/>
            </a:solidFill>
            <a:prstDash val="solid"/>
            <a:round/>
            <a:headEnd len="sm" w="sm" type="none"/>
            <a:tailEnd len="sm" w="sm" type="none"/>
          </a:ln>
        </p:spPr>
      </p:pic>
      <p:sp>
        <p:nvSpPr>
          <p:cNvPr id="181" name="Google Shape;181;p25"/>
          <p:cNvSpPr txBox="1"/>
          <p:nvPr/>
        </p:nvSpPr>
        <p:spPr>
          <a:xfrm>
            <a:off x="25553725" y="14184548"/>
            <a:ext cx="4366200" cy="453600"/>
          </a:xfrm>
          <a:prstGeom prst="rect">
            <a:avLst/>
          </a:prstGeom>
          <a:noFill/>
          <a:ln>
            <a:noFill/>
          </a:ln>
        </p:spPr>
        <p:txBody>
          <a:bodyPr anchorCtr="0" anchor="t" bIns="36000" lIns="36000" spcFirstLastPara="1" rIns="36000" wrap="square" tIns="3600">
            <a:no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New Users by Primary Channel Group</a:t>
            </a:r>
            <a:endParaRPr sz="2200">
              <a:solidFill>
                <a:schemeClr val="dk1"/>
              </a:solidFill>
              <a:latin typeface="Calibri"/>
              <a:ea typeface="Calibri"/>
              <a:cs typeface="Calibri"/>
              <a:sym typeface="Calibri"/>
            </a:endParaRPr>
          </a:p>
        </p:txBody>
      </p:sp>
      <p:sp>
        <p:nvSpPr>
          <p:cNvPr id="182" name="Google Shape;182;p25"/>
          <p:cNvSpPr/>
          <p:nvPr/>
        </p:nvSpPr>
        <p:spPr>
          <a:xfrm>
            <a:off x="25664150" y="14626619"/>
            <a:ext cx="1467600" cy="35403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83" name="Google Shape;183;p25"/>
          <p:cNvSpPr txBox="1"/>
          <p:nvPr/>
        </p:nvSpPr>
        <p:spPr>
          <a:xfrm>
            <a:off x="26509400" y="14718825"/>
            <a:ext cx="702600" cy="453600"/>
          </a:xfrm>
          <a:prstGeom prst="rect">
            <a:avLst/>
          </a:prstGeom>
          <a:noFill/>
          <a:ln>
            <a:noFill/>
          </a:ln>
        </p:spPr>
        <p:txBody>
          <a:bodyPr anchorCtr="0" anchor="t" bIns="36000" lIns="36000" spcFirstLastPara="1" rIns="36000" wrap="square" tIns="360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Direct</a:t>
            </a:r>
            <a:endParaRPr sz="2000">
              <a:solidFill>
                <a:schemeClr val="dk1"/>
              </a:solidFill>
              <a:latin typeface="Calibri"/>
              <a:ea typeface="Calibri"/>
              <a:cs typeface="Calibri"/>
              <a:sym typeface="Calibri"/>
            </a:endParaRPr>
          </a:p>
        </p:txBody>
      </p:sp>
      <p:sp>
        <p:nvSpPr>
          <p:cNvPr id="184" name="Google Shape;184;p25"/>
          <p:cNvSpPr txBox="1"/>
          <p:nvPr/>
        </p:nvSpPr>
        <p:spPr>
          <a:xfrm>
            <a:off x="25676600" y="15429250"/>
            <a:ext cx="1535400" cy="371400"/>
          </a:xfrm>
          <a:prstGeom prst="rect">
            <a:avLst/>
          </a:prstGeom>
          <a:noFill/>
          <a:ln>
            <a:noFill/>
          </a:ln>
        </p:spPr>
        <p:txBody>
          <a:bodyPr anchorCtr="0" anchor="t" bIns="36000" lIns="36000" spcFirstLastPara="1" rIns="36000" wrap="square" tIns="360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Organic Social</a:t>
            </a:r>
            <a:endParaRPr sz="2000">
              <a:solidFill>
                <a:schemeClr val="dk1"/>
              </a:solidFill>
              <a:latin typeface="Calibri"/>
              <a:ea typeface="Calibri"/>
              <a:cs typeface="Calibri"/>
              <a:sym typeface="Calibri"/>
            </a:endParaRPr>
          </a:p>
        </p:txBody>
      </p:sp>
      <p:sp>
        <p:nvSpPr>
          <p:cNvPr id="185" name="Google Shape;185;p25"/>
          <p:cNvSpPr txBox="1"/>
          <p:nvPr/>
        </p:nvSpPr>
        <p:spPr>
          <a:xfrm>
            <a:off x="25932200" y="16243038"/>
            <a:ext cx="1279800" cy="371400"/>
          </a:xfrm>
          <a:prstGeom prst="rect">
            <a:avLst/>
          </a:prstGeom>
          <a:noFill/>
          <a:ln>
            <a:noFill/>
          </a:ln>
        </p:spPr>
        <p:txBody>
          <a:bodyPr anchorCtr="0" anchor="t" bIns="36000" lIns="36000" spcFirstLastPara="1" rIns="36000" wrap="square" tIns="360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Paid Search</a:t>
            </a:r>
            <a:endParaRPr sz="2000">
              <a:solidFill>
                <a:schemeClr val="dk1"/>
              </a:solidFill>
              <a:latin typeface="Calibri"/>
              <a:ea typeface="Calibri"/>
              <a:cs typeface="Calibri"/>
              <a:sym typeface="Calibri"/>
            </a:endParaRPr>
          </a:p>
        </p:txBody>
      </p:sp>
      <p:sp>
        <p:nvSpPr>
          <p:cNvPr id="186" name="Google Shape;186;p25"/>
          <p:cNvSpPr txBox="1"/>
          <p:nvPr/>
        </p:nvSpPr>
        <p:spPr>
          <a:xfrm>
            <a:off x="25583900" y="16917475"/>
            <a:ext cx="1628100" cy="347700"/>
          </a:xfrm>
          <a:prstGeom prst="rect">
            <a:avLst/>
          </a:prstGeom>
          <a:noFill/>
          <a:ln>
            <a:noFill/>
          </a:ln>
        </p:spPr>
        <p:txBody>
          <a:bodyPr anchorCtr="0" anchor="t" bIns="36000" lIns="36000" spcFirstLastPara="1" rIns="36000" wrap="square" tIns="360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Organic Search</a:t>
            </a:r>
            <a:endParaRPr sz="2000">
              <a:solidFill>
                <a:schemeClr val="dk1"/>
              </a:solidFill>
              <a:latin typeface="Calibri"/>
              <a:ea typeface="Calibri"/>
              <a:cs typeface="Calibri"/>
              <a:sym typeface="Calibri"/>
            </a:endParaRPr>
          </a:p>
        </p:txBody>
      </p:sp>
      <p:sp>
        <p:nvSpPr>
          <p:cNvPr id="187" name="Google Shape;187;p25"/>
          <p:cNvSpPr txBox="1"/>
          <p:nvPr/>
        </p:nvSpPr>
        <p:spPr>
          <a:xfrm>
            <a:off x="26297300" y="17656725"/>
            <a:ext cx="914700" cy="453600"/>
          </a:xfrm>
          <a:prstGeom prst="rect">
            <a:avLst/>
          </a:prstGeom>
          <a:noFill/>
          <a:ln>
            <a:noFill/>
          </a:ln>
        </p:spPr>
        <p:txBody>
          <a:bodyPr anchorCtr="0" anchor="t" bIns="36000" lIns="36000" spcFirstLastPara="1" rIns="36000" wrap="square" tIns="36000">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Referral</a:t>
            </a:r>
            <a:endParaRPr sz="2000">
              <a:solidFill>
                <a:schemeClr val="dk1"/>
              </a:solidFill>
              <a:latin typeface="Calibri"/>
              <a:ea typeface="Calibri"/>
              <a:cs typeface="Calibri"/>
              <a:sym typeface="Calibri"/>
            </a:endParaRPr>
          </a:p>
        </p:txBody>
      </p:sp>
      <p:pic>
        <p:nvPicPr>
          <p:cNvPr id="188" name="Google Shape;188;p25"/>
          <p:cNvPicPr preferRelativeResize="0"/>
          <p:nvPr/>
        </p:nvPicPr>
        <p:blipFill>
          <a:blip r:embed="rId12">
            <a:alphaModFix/>
          </a:blip>
          <a:stretch>
            <a:fillRect/>
          </a:stretch>
        </p:blipFill>
        <p:spPr>
          <a:xfrm>
            <a:off x="10603475" y="7434600"/>
            <a:ext cx="12043576" cy="5819400"/>
          </a:xfrm>
          <a:prstGeom prst="rect">
            <a:avLst/>
          </a:prstGeom>
          <a:noFill/>
          <a:ln>
            <a:noFill/>
          </a:ln>
        </p:spPr>
      </p:pic>
      <p:sp>
        <p:nvSpPr>
          <p:cNvPr id="189" name="Google Shape;189;p25"/>
          <p:cNvSpPr txBox="1"/>
          <p:nvPr/>
        </p:nvSpPr>
        <p:spPr>
          <a:xfrm>
            <a:off x="10948925" y="8607025"/>
            <a:ext cx="1140000" cy="6060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Total Views</a:t>
            </a:r>
            <a:endParaRPr sz="2000">
              <a:solidFill>
                <a:schemeClr val="dk1"/>
              </a:solidFill>
              <a:latin typeface="Calibri"/>
              <a:ea typeface="Calibri"/>
              <a:cs typeface="Calibri"/>
              <a:sym typeface="Calibri"/>
            </a:endParaRPr>
          </a:p>
        </p:txBody>
      </p:sp>
      <p:sp>
        <p:nvSpPr>
          <p:cNvPr id="190" name="Google Shape;190;p25"/>
          <p:cNvSpPr txBox="1"/>
          <p:nvPr/>
        </p:nvSpPr>
        <p:spPr>
          <a:xfrm>
            <a:off x="12441300" y="8607025"/>
            <a:ext cx="1902000" cy="547800"/>
          </a:xfrm>
          <a:prstGeom prst="rect">
            <a:avLst/>
          </a:prstGeom>
          <a:solidFill>
            <a:schemeClr val="l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000">
                <a:solidFill>
                  <a:schemeClr val="dk1"/>
                </a:solidFill>
                <a:latin typeface="Calibri"/>
                <a:ea typeface="Calibri"/>
                <a:cs typeface="Calibri"/>
                <a:sym typeface="Calibri"/>
              </a:rPr>
              <a:t>Views that led to sales</a:t>
            </a:r>
            <a:endParaRPr sz="2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Habitat">
      <a:dk1>
        <a:srgbClr val="000000"/>
      </a:dk1>
      <a:lt1>
        <a:srgbClr val="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