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Lst>
  <p:sldSz cx="32918400" cy="329184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8FB"/>
          </a:solidFill>
        </a:fill>
      </a:tcStyle>
    </a:wholeTbl>
    <a:band2H>
      <a:tcTxStyle b="def" i="def"/>
      <a:tcStyle>
        <a:tcBdr/>
        <a:fill>
          <a:solidFill>
            <a:srgbClr val="E8EDFD"/>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b="def" i="def"/>
      <a:tcStyle>
        <a:tcBdr/>
        <a:fill>
          <a:solidFill>
            <a:srgbClr val="EBEEEF"/>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b="def" i="def"/>
      <a:tcStyle>
        <a:tcBdr/>
        <a:fill>
          <a:solidFill>
            <a:srgbClr val="FCFFE8"/>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aj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aj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aj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aj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aj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aj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aj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99" name="Shape 199"/>
          <p:cNvSpPr/>
          <p:nvPr>
            <p:ph type="sldImg"/>
          </p:nvPr>
        </p:nvSpPr>
        <p:spPr>
          <a:xfrm>
            <a:off x="1143000" y="685800"/>
            <a:ext cx="4572000" cy="3429000"/>
          </a:xfrm>
          <a:prstGeom prst="rect">
            <a:avLst/>
          </a:prstGeom>
        </p:spPr>
        <p:txBody>
          <a:bodyPr/>
          <a:lstStyle/>
          <a:p>
            <a:pPr/>
          </a:p>
        </p:txBody>
      </p:sp>
      <p:sp>
        <p:nvSpPr>
          <p:cNvPr id="200" name="Shape 200"/>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400">
        <a:latin typeface="+mj-lt"/>
        <a:ea typeface="+mj-ea"/>
        <a:cs typeface="+mj-cs"/>
        <a:sym typeface="Arial"/>
      </a:defRPr>
    </a:lvl1pPr>
    <a:lvl2pPr indent="228600" latinLnBrk="0">
      <a:defRPr sz="1400">
        <a:latin typeface="+mj-lt"/>
        <a:ea typeface="+mj-ea"/>
        <a:cs typeface="+mj-cs"/>
        <a:sym typeface="Arial"/>
      </a:defRPr>
    </a:lvl2pPr>
    <a:lvl3pPr indent="457200" latinLnBrk="0">
      <a:defRPr sz="1400">
        <a:latin typeface="+mj-lt"/>
        <a:ea typeface="+mj-ea"/>
        <a:cs typeface="+mj-cs"/>
        <a:sym typeface="Arial"/>
      </a:defRPr>
    </a:lvl3pPr>
    <a:lvl4pPr indent="685800" latinLnBrk="0">
      <a:defRPr sz="1400">
        <a:latin typeface="+mj-lt"/>
        <a:ea typeface="+mj-ea"/>
        <a:cs typeface="+mj-cs"/>
        <a:sym typeface="Arial"/>
      </a:defRPr>
    </a:lvl4pPr>
    <a:lvl5pPr indent="914400" latinLnBrk="0">
      <a:defRPr sz="1400">
        <a:latin typeface="+mj-lt"/>
        <a:ea typeface="+mj-ea"/>
        <a:cs typeface="+mj-cs"/>
        <a:sym typeface="Arial"/>
      </a:defRPr>
    </a:lvl5pPr>
    <a:lvl6pPr indent="1143000" latinLnBrk="0">
      <a:defRPr sz="1400">
        <a:latin typeface="+mj-lt"/>
        <a:ea typeface="+mj-ea"/>
        <a:cs typeface="+mj-cs"/>
        <a:sym typeface="Arial"/>
      </a:defRPr>
    </a:lvl6pPr>
    <a:lvl7pPr indent="1371600" latinLnBrk="0">
      <a:defRPr sz="1400">
        <a:latin typeface="+mj-lt"/>
        <a:ea typeface="+mj-ea"/>
        <a:cs typeface="+mj-cs"/>
        <a:sym typeface="Arial"/>
      </a:defRPr>
    </a:lvl7pPr>
    <a:lvl8pPr indent="1600200" latinLnBrk="0">
      <a:defRPr sz="1400">
        <a:latin typeface="+mj-lt"/>
        <a:ea typeface="+mj-ea"/>
        <a:cs typeface="+mj-cs"/>
        <a:sym typeface="Arial"/>
      </a:defRPr>
    </a:lvl8pPr>
    <a:lvl9pPr indent="1828800" latinLnBrk="0">
      <a:defRPr sz="1400">
        <a:latin typeface="+mj-lt"/>
        <a:ea typeface="+mj-ea"/>
        <a:cs typeface="+mj-cs"/>
        <a:sym typeface="Arial"/>
      </a:defRPr>
    </a:lvl9pPr>
  </p:notesStyle>
</p:notesMaster>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p:spTree>
      <p:nvGrpSpPr>
        <p:cNvPr id="1" name=""/>
        <p:cNvGrpSpPr/>
        <p:nvPr/>
      </p:nvGrpSpPr>
      <p:grpSpPr>
        <a:xfrm>
          <a:off x="0" y="0"/>
          <a:ext cx="0" cy="0"/>
          <a:chOff x="0" y="0"/>
          <a:chExt cx="0" cy="0"/>
        </a:xfrm>
      </p:grpSpPr>
      <p:sp>
        <p:nvSpPr>
          <p:cNvPr id="11" name="Title Text"/>
          <p:cNvSpPr txBox="1"/>
          <p:nvPr>
            <p:ph type="title"/>
          </p:nvPr>
        </p:nvSpPr>
        <p:spPr>
          <a:xfrm>
            <a:off x="1122150" y="4765280"/>
            <a:ext cx="30674100" cy="13136400"/>
          </a:xfrm>
          <a:prstGeom prst="rect">
            <a:avLst/>
          </a:prstGeom>
        </p:spPr>
        <p:txBody>
          <a:bodyPr anchor="b"/>
          <a:lstStyle>
            <a:lvl1pPr algn="ctr">
              <a:defRPr sz="22500"/>
            </a:lvl1pPr>
          </a:lstStyle>
          <a:p>
            <a:pPr/>
            <a:r>
              <a:t>Title Text</a:t>
            </a:r>
          </a:p>
        </p:txBody>
      </p:sp>
      <p:sp>
        <p:nvSpPr>
          <p:cNvPr id="12" name="Body Level One…"/>
          <p:cNvSpPr txBox="1"/>
          <p:nvPr>
            <p:ph type="body" sz="quarter" idx="1"/>
          </p:nvPr>
        </p:nvSpPr>
        <p:spPr>
          <a:xfrm>
            <a:off x="1122119" y="18138399"/>
            <a:ext cx="30674101" cy="5073301"/>
          </a:xfrm>
          <a:prstGeom prst="rect">
            <a:avLst/>
          </a:prstGeom>
        </p:spPr>
        <p:txBody>
          <a:bodyPr/>
          <a:lstStyle>
            <a:lvl1pPr marL="723900" indent="-990600" algn="ctr">
              <a:lnSpc>
                <a:spcPct val="100000"/>
              </a:lnSpc>
              <a:buClrTx/>
              <a:buSzTx/>
              <a:buFontTx/>
              <a:buNone/>
              <a:defRPr sz="12100"/>
            </a:lvl1pPr>
            <a:lvl2pPr marL="723900" indent="-419100" algn="ctr">
              <a:lnSpc>
                <a:spcPct val="100000"/>
              </a:lnSpc>
              <a:buClrTx/>
              <a:buSzTx/>
              <a:buFontTx/>
              <a:buNone/>
              <a:defRPr sz="12100"/>
            </a:lvl2pPr>
            <a:lvl3pPr marL="723900" indent="38100" algn="ctr">
              <a:lnSpc>
                <a:spcPct val="100000"/>
              </a:lnSpc>
              <a:buClrTx/>
              <a:buSzTx/>
              <a:buFontTx/>
              <a:buNone/>
              <a:defRPr sz="12100"/>
            </a:lvl3pPr>
            <a:lvl4pPr marL="723900" indent="495300" algn="ctr">
              <a:lnSpc>
                <a:spcPct val="100000"/>
              </a:lnSpc>
              <a:buClrTx/>
              <a:buSzTx/>
              <a:buFontTx/>
              <a:buNone/>
              <a:defRPr sz="12100"/>
            </a:lvl4pPr>
            <a:lvl5pPr marL="723900" indent="952500" algn="ctr">
              <a:lnSpc>
                <a:spcPct val="100000"/>
              </a:lnSpc>
              <a:buClrTx/>
              <a:buSzTx/>
              <a:buFontTx/>
              <a:buNone/>
              <a:defRPr sz="12100"/>
            </a:lvl5pPr>
          </a:lstStyle>
          <a:p>
            <a:pPr/>
            <a:r>
              <a:t>Body Level One</a:t>
            </a:r>
          </a:p>
          <a:p>
            <a:pPr lvl="1"/>
            <a:r>
              <a:t>Body Level Two</a:t>
            </a:r>
          </a:p>
          <a:p>
            <a:pPr lvl="2"/>
            <a:r>
              <a:t>Body Level Three</a:t>
            </a:r>
          </a:p>
          <a:p>
            <a:pPr lvl="3"/>
            <a:r>
              <a:t>Body Level Four</a:t>
            </a:r>
          </a:p>
          <a:p>
            <a:pPr lvl="4"/>
            <a:r>
              <a:t>Body Level Five</a:t>
            </a:r>
          </a:p>
        </p:txBody>
      </p:sp>
      <p:sp>
        <p:nvSpPr>
          <p:cNvPr id="1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IG_NUMBER">
    <p:spTree>
      <p:nvGrpSpPr>
        <p:cNvPr id="1" name=""/>
        <p:cNvGrpSpPr/>
        <p:nvPr/>
      </p:nvGrpSpPr>
      <p:grpSpPr>
        <a:xfrm>
          <a:off x="0" y="0"/>
          <a:ext cx="0" cy="0"/>
          <a:chOff x="0" y="0"/>
          <a:chExt cx="0" cy="0"/>
        </a:xfrm>
      </p:grpSpPr>
      <p:sp>
        <p:nvSpPr>
          <p:cNvPr id="91" name="xx%"/>
          <p:cNvSpPr txBox="1"/>
          <p:nvPr>
            <p:ph type="title" hasCustomPrompt="1"/>
          </p:nvPr>
        </p:nvSpPr>
        <p:spPr>
          <a:xfrm>
            <a:off x="1122119" y="7079199"/>
            <a:ext cx="30674101" cy="12566101"/>
          </a:xfrm>
          <a:prstGeom prst="rect">
            <a:avLst/>
          </a:prstGeom>
        </p:spPr>
        <p:txBody>
          <a:bodyPr anchor="b"/>
          <a:lstStyle>
            <a:lvl1pPr algn="ctr">
              <a:defRPr sz="51800"/>
            </a:lvl1pPr>
          </a:lstStyle>
          <a:p>
            <a:pPr/>
            <a:r>
              <a:t>xx%</a:t>
            </a:r>
          </a:p>
        </p:txBody>
      </p:sp>
      <p:sp>
        <p:nvSpPr>
          <p:cNvPr id="92" name="Body Level One…"/>
          <p:cNvSpPr txBox="1"/>
          <p:nvPr>
            <p:ph type="body" sz="half" idx="1"/>
          </p:nvPr>
        </p:nvSpPr>
        <p:spPr>
          <a:xfrm>
            <a:off x="1122119" y="20174239"/>
            <a:ext cx="30674101" cy="8325602"/>
          </a:xfrm>
          <a:prstGeom prst="rect">
            <a:avLst/>
          </a:prstGeom>
        </p:spPr>
        <p:txBody>
          <a:bodyPr/>
          <a:lstStyle>
            <a:lvl1pPr algn="ctr"/>
            <a:lvl2pPr algn="ctr"/>
            <a:lvl3pPr algn="ctr"/>
            <a:lvl4pPr algn="ctr"/>
            <a:lvl5pPr algn="ctr"/>
          </a:lstStyle>
          <a:p>
            <a:pPr/>
            <a:r>
              <a:t>Body Level One</a:t>
            </a:r>
          </a:p>
          <a:p>
            <a:pPr lvl="1"/>
            <a:r>
              <a:t>Body Level Two</a:t>
            </a:r>
          </a:p>
          <a:p>
            <a:pPr lvl="2"/>
            <a:r>
              <a:t>Body Level Three</a:t>
            </a:r>
          </a:p>
          <a:p>
            <a:pPr lvl="3"/>
            <a:r>
              <a:t>Body Level Four</a:t>
            </a:r>
          </a:p>
          <a:p>
            <a:pPr lvl="4"/>
            <a:r>
              <a:t>Body Level Five</a:t>
            </a:r>
          </a:p>
        </p:txBody>
      </p:sp>
      <p:sp>
        <p:nvSpPr>
          <p:cNvPr id="93"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0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
    <p:spTree>
      <p:nvGrpSpPr>
        <p:cNvPr id="1" name=""/>
        <p:cNvGrpSpPr/>
        <p:nvPr/>
      </p:nvGrpSpPr>
      <p:grpSpPr>
        <a:xfrm>
          <a:off x="0" y="0"/>
          <a:ext cx="0" cy="0"/>
          <a:chOff x="0" y="0"/>
          <a:chExt cx="0" cy="0"/>
        </a:xfrm>
      </p:grpSpPr>
      <p:sp>
        <p:nvSpPr>
          <p:cNvPr id="107" name="Title Text"/>
          <p:cNvSpPr txBox="1"/>
          <p:nvPr>
            <p:ph type="title"/>
          </p:nvPr>
        </p:nvSpPr>
        <p:spPr>
          <a:xfrm>
            <a:off x="1644650" y="1319212"/>
            <a:ext cx="29629100" cy="5486401"/>
          </a:xfrm>
          <a:prstGeom prst="rect">
            <a:avLst/>
          </a:prstGeom>
        </p:spPr>
        <p:txBody>
          <a:bodyPr lIns="214950" tIns="214950" rIns="214950" bIns="214950" anchor="ctr"/>
          <a:lstStyle>
            <a:lvl1pPr algn="ctr">
              <a:defRPr sz="20700">
                <a:latin typeface="Calibri"/>
                <a:ea typeface="Calibri"/>
                <a:cs typeface="Calibri"/>
                <a:sym typeface="Calibri"/>
              </a:defRPr>
            </a:lvl1pPr>
          </a:lstStyle>
          <a:p>
            <a:pPr/>
            <a:r>
              <a:t>Title Text</a:t>
            </a:r>
          </a:p>
        </p:txBody>
      </p:sp>
      <p:sp>
        <p:nvSpPr>
          <p:cNvPr id="108" name="Body Level One…"/>
          <p:cNvSpPr txBox="1"/>
          <p:nvPr>
            <p:ph type="body" idx="1"/>
          </p:nvPr>
        </p:nvSpPr>
        <p:spPr>
          <a:xfrm>
            <a:off x="9026435" y="56178995"/>
            <a:ext cx="80950527" cy="158905303"/>
          </a:xfrm>
          <a:prstGeom prst="rect">
            <a:avLst/>
          </a:prstGeom>
        </p:spPr>
        <p:txBody>
          <a:bodyPr lIns="214950" tIns="214950" rIns="214950" bIns="214950"/>
          <a:lstStyle>
            <a:lvl1pPr indent="-1066800">
              <a:lnSpc>
                <a:spcPct val="100000"/>
              </a:lnSpc>
              <a:spcBef>
                <a:spcPts val="2600"/>
              </a:spcBef>
              <a:buClr>
                <a:srgbClr val="000000"/>
              </a:buClr>
              <a:buSzPts val="13200"/>
              <a:buChar char="•"/>
              <a:defRPr sz="13200">
                <a:solidFill>
                  <a:srgbClr val="000000"/>
                </a:solidFill>
                <a:latin typeface="Calibri"/>
                <a:ea typeface="Calibri"/>
                <a:cs typeface="Calibri"/>
                <a:sym typeface="Calibri"/>
              </a:defRPr>
            </a:lvl1pPr>
            <a:lvl2pPr marL="1073487" indent="-1105237">
              <a:lnSpc>
                <a:spcPct val="100000"/>
              </a:lnSpc>
              <a:spcBef>
                <a:spcPts val="2600"/>
              </a:spcBef>
              <a:buClr>
                <a:srgbClr val="000000"/>
              </a:buClr>
              <a:buSzPts val="13200"/>
              <a:buChar char="–"/>
              <a:defRPr sz="13200">
                <a:solidFill>
                  <a:srgbClr val="000000"/>
                </a:solidFill>
                <a:latin typeface="Calibri"/>
                <a:ea typeface="Calibri"/>
                <a:cs typeface="Calibri"/>
                <a:sym typeface="Calibri"/>
              </a:defRPr>
            </a:lvl2pPr>
            <a:lvl3pPr marL="1705312" indent="-1159212">
              <a:lnSpc>
                <a:spcPct val="100000"/>
              </a:lnSpc>
              <a:spcBef>
                <a:spcPts val="2600"/>
              </a:spcBef>
              <a:buClr>
                <a:srgbClr val="000000"/>
              </a:buClr>
              <a:buSzPts val="13200"/>
              <a:buChar char="•"/>
              <a:defRPr sz="13200">
                <a:solidFill>
                  <a:srgbClr val="000000"/>
                </a:solidFill>
                <a:latin typeface="Calibri"/>
                <a:ea typeface="Calibri"/>
                <a:cs typeface="Calibri"/>
                <a:sym typeface="Calibri"/>
              </a:defRPr>
            </a:lvl3pPr>
            <a:lvl4pPr marL="2253652" indent="-1193202">
              <a:lnSpc>
                <a:spcPct val="100000"/>
              </a:lnSpc>
              <a:spcBef>
                <a:spcPts val="2600"/>
              </a:spcBef>
              <a:buClr>
                <a:srgbClr val="000000"/>
              </a:buClr>
              <a:buSzPts val="13200"/>
              <a:buChar char="–"/>
              <a:defRPr sz="13200">
                <a:solidFill>
                  <a:srgbClr val="000000"/>
                </a:solidFill>
                <a:latin typeface="Calibri"/>
                <a:ea typeface="Calibri"/>
                <a:cs typeface="Calibri"/>
                <a:sym typeface="Calibri"/>
              </a:defRPr>
            </a:lvl4pPr>
            <a:lvl5pPr marL="2710852" indent="-1193202">
              <a:lnSpc>
                <a:spcPct val="100000"/>
              </a:lnSpc>
              <a:spcBef>
                <a:spcPts val="2600"/>
              </a:spcBef>
              <a:buClr>
                <a:srgbClr val="000000"/>
              </a:buClr>
              <a:buSzPts val="13200"/>
              <a:buChar char="»"/>
              <a:defRPr sz="13200">
                <a:solidFill>
                  <a:srgbClr val="000000"/>
                </a:solidFill>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09" name="Google Shape;59;p14"/>
          <p:cNvSpPr txBox="1"/>
          <p:nvPr>
            <p:ph type="body" idx="21"/>
          </p:nvPr>
        </p:nvSpPr>
        <p:spPr>
          <a:xfrm>
            <a:off x="90603974" y="56178992"/>
            <a:ext cx="80950533" cy="158905303"/>
          </a:xfrm>
          <a:prstGeom prst="rect">
            <a:avLst/>
          </a:prstGeom>
        </p:spPr>
        <p:txBody>
          <a:bodyPr lIns="214950" tIns="214950" rIns="214950" bIns="214950"/>
          <a:lstStyle/>
          <a:p>
            <a:pPr indent="-1066800">
              <a:lnSpc>
                <a:spcPct val="100000"/>
              </a:lnSpc>
              <a:spcBef>
                <a:spcPts val="2600"/>
              </a:spcBef>
              <a:buClr>
                <a:srgbClr val="000000"/>
              </a:buClr>
              <a:buSzPts val="13200"/>
              <a:buChar char="•"/>
              <a:defRPr sz="13200">
                <a:solidFill>
                  <a:srgbClr val="000000"/>
                </a:solidFill>
                <a:latin typeface="Calibri"/>
                <a:ea typeface="Calibri"/>
                <a:cs typeface="Calibri"/>
                <a:sym typeface="Calibri"/>
              </a:defRPr>
            </a:pPr>
          </a:p>
        </p:txBody>
      </p:sp>
      <p:sp>
        <p:nvSpPr>
          <p:cNvPr id="110" name="Slide Number"/>
          <p:cNvSpPr txBox="1"/>
          <p:nvPr>
            <p:ph type="sldNum" sz="quarter" idx="2"/>
          </p:nvPr>
        </p:nvSpPr>
        <p:spPr>
          <a:xfrm>
            <a:off x="30097352" y="30808483"/>
            <a:ext cx="1176398" cy="1159134"/>
          </a:xfrm>
          <a:prstGeom prst="rect">
            <a:avLst/>
          </a:prstGeom>
        </p:spPr>
        <p:txBody>
          <a:bodyPr lIns="214950" tIns="214950" rIns="214950" bIns="214950">
            <a:spAutoFit/>
          </a:bodyPr>
          <a:lstStyle>
            <a:lvl1pPr>
              <a:defRPr sz="5700">
                <a:solidFill>
                  <a:srgbClr val="898989"/>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
    <p:spTree>
      <p:nvGrpSpPr>
        <p:cNvPr id="1" name=""/>
        <p:cNvGrpSpPr/>
        <p:nvPr/>
      </p:nvGrpSpPr>
      <p:grpSpPr>
        <a:xfrm>
          <a:off x="0" y="0"/>
          <a:ext cx="0" cy="0"/>
          <a:chOff x="0" y="0"/>
          <a:chExt cx="0" cy="0"/>
        </a:xfrm>
      </p:grpSpPr>
      <p:sp>
        <p:nvSpPr>
          <p:cNvPr id="117" name="Title Text"/>
          <p:cNvSpPr txBox="1"/>
          <p:nvPr>
            <p:ph type="title"/>
          </p:nvPr>
        </p:nvSpPr>
        <p:spPr>
          <a:xfrm>
            <a:off x="1644650" y="1319212"/>
            <a:ext cx="29629100" cy="5486401"/>
          </a:xfrm>
          <a:prstGeom prst="rect">
            <a:avLst/>
          </a:prstGeom>
        </p:spPr>
        <p:txBody>
          <a:bodyPr lIns="214950" tIns="214950" rIns="214950" bIns="214950" anchor="ctr"/>
          <a:lstStyle>
            <a:lvl1pPr algn="ctr">
              <a:defRPr sz="20700">
                <a:latin typeface="Calibri"/>
                <a:ea typeface="Calibri"/>
                <a:cs typeface="Calibri"/>
                <a:sym typeface="Calibri"/>
              </a:defRPr>
            </a:lvl1pPr>
          </a:lstStyle>
          <a:p>
            <a:pPr/>
            <a:r>
              <a:t>Title Text</a:t>
            </a:r>
          </a:p>
        </p:txBody>
      </p:sp>
      <p:sp>
        <p:nvSpPr>
          <p:cNvPr id="118" name="Body Level One…"/>
          <p:cNvSpPr txBox="1"/>
          <p:nvPr>
            <p:ph type="body" idx="1"/>
          </p:nvPr>
        </p:nvSpPr>
        <p:spPr>
          <a:xfrm>
            <a:off x="1644650" y="7681913"/>
            <a:ext cx="29629100" cy="21724938"/>
          </a:xfrm>
          <a:prstGeom prst="rect">
            <a:avLst/>
          </a:prstGeom>
        </p:spPr>
        <p:txBody>
          <a:bodyPr lIns="214950" tIns="214950" rIns="214950" bIns="214950"/>
          <a:lstStyle>
            <a:lvl1pPr indent="-342900">
              <a:lnSpc>
                <a:spcPct val="100000"/>
              </a:lnSpc>
              <a:spcBef>
                <a:spcPts val="300"/>
              </a:spcBef>
              <a:buClr>
                <a:srgbClr val="000000"/>
              </a:buClr>
              <a:buSzPts val="15100"/>
              <a:buChar char="•"/>
              <a:defRPr sz="15100">
                <a:solidFill>
                  <a:srgbClr val="000000"/>
                </a:solidFill>
                <a:latin typeface="Calibri"/>
                <a:ea typeface="Calibri"/>
                <a:cs typeface="Calibri"/>
                <a:sym typeface="Calibri"/>
              </a:defRPr>
            </a:lvl1pPr>
            <a:lvl2pPr marL="963756" indent="-392256">
              <a:lnSpc>
                <a:spcPct val="100000"/>
              </a:lnSpc>
              <a:spcBef>
                <a:spcPts val="300"/>
              </a:spcBef>
              <a:buClr>
                <a:srgbClr val="000000"/>
              </a:buClr>
              <a:buSzPts val="15100"/>
              <a:buChar char="–"/>
              <a:defRPr sz="15100">
                <a:solidFill>
                  <a:srgbClr val="000000"/>
                </a:solidFill>
                <a:latin typeface="Calibri"/>
                <a:ea typeface="Calibri"/>
                <a:cs typeface="Calibri"/>
                <a:sym typeface="Calibri"/>
              </a:defRPr>
            </a:lvl2pPr>
            <a:lvl3pPr marL="1486911" indent="-458211">
              <a:lnSpc>
                <a:spcPct val="100000"/>
              </a:lnSpc>
              <a:spcBef>
                <a:spcPts val="300"/>
              </a:spcBef>
              <a:buClr>
                <a:srgbClr val="000000"/>
              </a:buClr>
              <a:buSzPts val="15100"/>
              <a:buChar char="•"/>
              <a:defRPr sz="15100">
                <a:solidFill>
                  <a:srgbClr val="000000"/>
                </a:solidFill>
                <a:latin typeface="Calibri"/>
                <a:ea typeface="Calibri"/>
                <a:cs typeface="Calibri"/>
                <a:sym typeface="Calibri"/>
              </a:defRPr>
            </a:lvl3pPr>
            <a:lvl4pPr marL="2036728" indent="-550828">
              <a:lnSpc>
                <a:spcPct val="100000"/>
              </a:lnSpc>
              <a:spcBef>
                <a:spcPts val="300"/>
              </a:spcBef>
              <a:buClr>
                <a:srgbClr val="000000"/>
              </a:buClr>
              <a:buSzPts val="15100"/>
              <a:buChar char="–"/>
              <a:defRPr sz="15100">
                <a:solidFill>
                  <a:srgbClr val="000000"/>
                </a:solidFill>
                <a:latin typeface="Calibri"/>
                <a:ea typeface="Calibri"/>
                <a:cs typeface="Calibri"/>
                <a:sym typeface="Calibri"/>
              </a:defRPr>
            </a:lvl4pPr>
            <a:lvl5pPr marL="2493928" indent="-550828">
              <a:lnSpc>
                <a:spcPct val="100000"/>
              </a:lnSpc>
              <a:spcBef>
                <a:spcPts val="300"/>
              </a:spcBef>
              <a:buClr>
                <a:srgbClr val="000000"/>
              </a:buClr>
              <a:buSzPts val="15100"/>
              <a:buChar char="»"/>
              <a:defRPr sz="15100">
                <a:solidFill>
                  <a:srgbClr val="000000"/>
                </a:solidFill>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19" name="Slide Number"/>
          <p:cNvSpPr txBox="1"/>
          <p:nvPr>
            <p:ph type="sldNum" sz="quarter" idx="2"/>
          </p:nvPr>
        </p:nvSpPr>
        <p:spPr>
          <a:xfrm>
            <a:off x="30097352" y="30808483"/>
            <a:ext cx="1176398" cy="1159134"/>
          </a:xfrm>
          <a:prstGeom prst="rect">
            <a:avLst/>
          </a:prstGeom>
        </p:spPr>
        <p:txBody>
          <a:bodyPr lIns="214950" tIns="214950" rIns="214950" bIns="214950">
            <a:spAutoFit/>
          </a:bodyPr>
          <a:lstStyle>
            <a:lvl1pPr>
              <a:defRPr sz="5700">
                <a:solidFill>
                  <a:srgbClr val="898989"/>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126" name="Title Text"/>
          <p:cNvSpPr txBox="1"/>
          <p:nvPr>
            <p:ph type="title"/>
          </p:nvPr>
        </p:nvSpPr>
        <p:spPr>
          <a:xfrm>
            <a:off x="2971801" y="24174997"/>
            <a:ext cx="31977876" cy="7471955"/>
          </a:xfrm>
          <a:prstGeom prst="rect">
            <a:avLst/>
          </a:prstGeom>
        </p:spPr>
        <p:txBody>
          <a:bodyPr lIns="214950" tIns="214950" rIns="214950" bIns="214950"/>
          <a:lstStyle>
            <a:lvl1pPr>
              <a:defRPr b="1" sz="18800">
                <a:latin typeface="Calibri"/>
                <a:ea typeface="Calibri"/>
                <a:cs typeface="Calibri"/>
                <a:sym typeface="Calibri"/>
              </a:defRPr>
            </a:lvl1pPr>
          </a:lstStyle>
          <a:p>
            <a:pPr/>
            <a:r>
              <a:t>Title Text</a:t>
            </a:r>
          </a:p>
        </p:txBody>
      </p:sp>
      <p:sp>
        <p:nvSpPr>
          <p:cNvPr id="127" name="Body Level One…"/>
          <p:cNvSpPr txBox="1"/>
          <p:nvPr>
            <p:ph type="body" sz="half" idx="1"/>
          </p:nvPr>
        </p:nvSpPr>
        <p:spPr>
          <a:xfrm>
            <a:off x="2971801" y="15945400"/>
            <a:ext cx="31977876" cy="8229598"/>
          </a:xfrm>
          <a:prstGeom prst="rect">
            <a:avLst/>
          </a:prstGeom>
        </p:spPr>
        <p:txBody>
          <a:bodyPr lIns="214950" tIns="214950" rIns="214950" bIns="214950" anchor="b"/>
          <a:lstStyle>
            <a:lvl1pPr marL="228600" indent="0">
              <a:lnSpc>
                <a:spcPct val="100000"/>
              </a:lnSpc>
              <a:spcBef>
                <a:spcPts val="1800"/>
              </a:spcBef>
              <a:buClrTx/>
              <a:buSzTx/>
              <a:buFontTx/>
              <a:buNone/>
              <a:defRPr sz="9400">
                <a:solidFill>
                  <a:srgbClr val="888888"/>
                </a:solidFill>
                <a:latin typeface="Calibri"/>
                <a:ea typeface="Calibri"/>
                <a:cs typeface="Calibri"/>
                <a:sym typeface="Calibri"/>
              </a:defRPr>
            </a:lvl1pPr>
            <a:lvl2pPr marL="228600" indent="457200">
              <a:lnSpc>
                <a:spcPct val="100000"/>
              </a:lnSpc>
              <a:spcBef>
                <a:spcPts val="1800"/>
              </a:spcBef>
              <a:buClrTx/>
              <a:buSzTx/>
              <a:buFontTx/>
              <a:buNone/>
              <a:defRPr sz="9400">
                <a:solidFill>
                  <a:srgbClr val="888888"/>
                </a:solidFill>
                <a:latin typeface="Calibri"/>
                <a:ea typeface="Calibri"/>
                <a:cs typeface="Calibri"/>
                <a:sym typeface="Calibri"/>
              </a:defRPr>
            </a:lvl2pPr>
            <a:lvl3pPr marL="228600" indent="914400">
              <a:lnSpc>
                <a:spcPct val="100000"/>
              </a:lnSpc>
              <a:spcBef>
                <a:spcPts val="1800"/>
              </a:spcBef>
              <a:buClrTx/>
              <a:buSzTx/>
              <a:buFontTx/>
              <a:buNone/>
              <a:defRPr sz="9400">
                <a:solidFill>
                  <a:srgbClr val="888888"/>
                </a:solidFill>
                <a:latin typeface="Calibri"/>
                <a:ea typeface="Calibri"/>
                <a:cs typeface="Calibri"/>
                <a:sym typeface="Calibri"/>
              </a:defRPr>
            </a:lvl3pPr>
            <a:lvl4pPr marL="228600" indent="1371600">
              <a:lnSpc>
                <a:spcPct val="100000"/>
              </a:lnSpc>
              <a:spcBef>
                <a:spcPts val="1800"/>
              </a:spcBef>
              <a:buClrTx/>
              <a:buSzTx/>
              <a:buFontTx/>
              <a:buNone/>
              <a:defRPr sz="9400">
                <a:solidFill>
                  <a:srgbClr val="888888"/>
                </a:solidFill>
                <a:latin typeface="Calibri"/>
                <a:ea typeface="Calibri"/>
                <a:cs typeface="Calibri"/>
                <a:sym typeface="Calibri"/>
              </a:defRPr>
            </a:lvl4pPr>
            <a:lvl5pPr marL="228600" indent="1828800">
              <a:lnSpc>
                <a:spcPct val="100000"/>
              </a:lnSpc>
              <a:spcBef>
                <a:spcPts val="1800"/>
              </a:spcBef>
              <a:buClrTx/>
              <a:buSzTx/>
              <a:buFontTx/>
              <a:buNone/>
              <a:defRPr sz="9400">
                <a:solidFill>
                  <a:srgbClr val="888888"/>
                </a:solidFill>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28" name="Slide Number"/>
          <p:cNvSpPr txBox="1"/>
          <p:nvPr>
            <p:ph type="sldNum" sz="quarter" idx="2"/>
          </p:nvPr>
        </p:nvSpPr>
        <p:spPr>
          <a:xfrm>
            <a:off x="30097352" y="30808483"/>
            <a:ext cx="1176398" cy="1159134"/>
          </a:xfrm>
          <a:prstGeom prst="rect">
            <a:avLst/>
          </a:prstGeom>
        </p:spPr>
        <p:txBody>
          <a:bodyPr lIns="214950" tIns="214950" rIns="214950" bIns="214950">
            <a:spAutoFit/>
          </a:bodyPr>
          <a:lstStyle>
            <a:lvl1pPr>
              <a:defRPr sz="5700">
                <a:solidFill>
                  <a:srgbClr val="898989"/>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_OBJECTS_WITH_TEXT">
    <p:spTree>
      <p:nvGrpSpPr>
        <p:cNvPr id="1" name=""/>
        <p:cNvGrpSpPr/>
        <p:nvPr/>
      </p:nvGrpSpPr>
      <p:grpSpPr>
        <a:xfrm>
          <a:off x="0" y="0"/>
          <a:ext cx="0" cy="0"/>
          <a:chOff x="0" y="0"/>
          <a:chExt cx="0" cy="0"/>
        </a:xfrm>
      </p:grpSpPr>
      <p:sp>
        <p:nvSpPr>
          <p:cNvPr id="135" name="Title Text"/>
          <p:cNvSpPr txBox="1"/>
          <p:nvPr>
            <p:ph type="title"/>
          </p:nvPr>
        </p:nvSpPr>
        <p:spPr>
          <a:xfrm>
            <a:off x="1881051" y="1506586"/>
            <a:ext cx="33858926" cy="6270172"/>
          </a:xfrm>
          <a:prstGeom prst="rect">
            <a:avLst/>
          </a:prstGeom>
        </p:spPr>
        <p:txBody>
          <a:bodyPr lIns="214950" tIns="214950" rIns="214950" bIns="214950" anchor="ctr"/>
          <a:lstStyle>
            <a:lvl1pPr algn="ctr">
              <a:defRPr sz="20700">
                <a:latin typeface="Calibri"/>
                <a:ea typeface="Calibri"/>
                <a:cs typeface="Calibri"/>
                <a:sym typeface="Calibri"/>
              </a:defRPr>
            </a:lvl1pPr>
          </a:lstStyle>
          <a:p>
            <a:pPr/>
            <a:r>
              <a:t>Title Text</a:t>
            </a:r>
          </a:p>
        </p:txBody>
      </p:sp>
      <p:sp>
        <p:nvSpPr>
          <p:cNvPr id="136" name="Body Level One…"/>
          <p:cNvSpPr txBox="1"/>
          <p:nvPr>
            <p:ph type="body" sz="quarter" idx="1"/>
          </p:nvPr>
        </p:nvSpPr>
        <p:spPr>
          <a:xfrm>
            <a:off x="1881052" y="8421190"/>
            <a:ext cx="16622488" cy="3509553"/>
          </a:xfrm>
          <a:prstGeom prst="rect">
            <a:avLst/>
          </a:prstGeom>
        </p:spPr>
        <p:txBody>
          <a:bodyPr lIns="214950" tIns="214950" rIns="214950" bIns="214950" anchor="b"/>
          <a:lstStyle>
            <a:lvl1pPr marL="228600" indent="0">
              <a:lnSpc>
                <a:spcPct val="100000"/>
              </a:lnSpc>
              <a:spcBef>
                <a:spcPts val="2200"/>
              </a:spcBef>
              <a:buClrTx/>
              <a:buSzTx/>
              <a:buFontTx/>
              <a:buNone/>
              <a:defRPr b="1" sz="11300">
                <a:solidFill>
                  <a:srgbClr val="000000"/>
                </a:solidFill>
                <a:latin typeface="Calibri"/>
                <a:ea typeface="Calibri"/>
                <a:cs typeface="Calibri"/>
                <a:sym typeface="Calibri"/>
              </a:defRPr>
            </a:lvl1pPr>
            <a:lvl2pPr marL="228600" indent="457200">
              <a:lnSpc>
                <a:spcPct val="100000"/>
              </a:lnSpc>
              <a:spcBef>
                <a:spcPts val="2200"/>
              </a:spcBef>
              <a:buClrTx/>
              <a:buSzTx/>
              <a:buFontTx/>
              <a:buNone/>
              <a:defRPr b="1" sz="11300">
                <a:solidFill>
                  <a:srgbClr val="000000"/>
                </a:solidFill>
                <a:latin typeface="Calibri"/>
                <a:ea typeface="Calibri"/>
                <a:cs typeface="Calibri"/>
                <a:sym typeface="Calibri"/>
              </a:defRPr>
            </a:lvl2pPr>
            <a:lvl3pPr marL="228600" indent="914400">
              <a:lnSpc>
                <a:spcPct val="100000"/>
              </a:lnSpc>
              <a:spcBef>
                <a:spcPts val="2200"/>
              </a:spcBef>
              <a:buClrTx/>
              <a:buSzTx/>
              <a:buFontTx/>
              <a:buNone/>
              <a:defRPr b="1" sz="11300">
                <a:solidFill>
                  <a:srgbClr val="000000"/>
                </a:solidFill>
                <a:latin typeface="Calibri"/>
                <a:ea typeface="Calibri"/>
                <a:cs typeface="Calibri"/>
                <a:sym typeface="Calibri"/>
              </a:defRPr>
            </a:lvl3pPr>
            <a:lvl4pPr marL="228600" indent="1371600">
              <a:lnSpc>
                <a:spcPct val="100000"/>
              </a:lnSpc>
              <a:spcBef>
                <a:spcPts val="2200"/>
              </a:spcBef>
              <a:buClrTx/>
              <a:buSzTx/>
              <a:buFontTx/>
              <a:buNone/>
              <a:defRPr b="1" sz="11300">
                <a:solidFill>
                  <a:srgbClr val="000000"/>
                </a:solidFill>
                <a:latin typeface="Calibri"/>
                <a:ea typeface="Calibri"/>
                <a:cs typeface="Calibri"/>
                <a:sym typeface="Calibri"/>
              </a:defRPr>
            </a:lvl4pPr>
            <a:lvl5pPr marL="228600" indent="1828800">
              <a:lnSpc>
                <a:spcPct val="100000"/>
              </a:lnSpc>
              <a:spcBef>
                <a:spcPts val="2200"/>
              </a:spcBef>
              <a:buClrTx/>
              <a:buSzTx/>
              <a:buFontTx/>
              <a:buNone/>
              <a:defRPr b="1" sz="11300">
                <a:solidFill>
                  <a:srgbClr val="000000"/>
                </a:solidFill>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37" name="Google Shape;84;p18"/>
          <p:cNvSpPr txBox="1"/>
          <p:nvPr>
            <p:ph type="body" sz="half" idx="21"/>
          </p:nvPr>
        </p:nvSpPr>
        <p:spPr>
          <a:xfrm>
            <a:off x="1881052" y="11930742"/>
            <a:ext cx="16622488" cy="21675638"/>
          </a:xfrm>
          <a:prstGeom prst="rect">
            <a:avLst/>
          </a:prstGeom>
        </p:spPr>
        <p:txBody>
          <a:bodyPr lIns="214950" tIns="214950" rIns="214950" bIns="214950"/>
          <a:lstStyle/>
          <a:p>
            <a:pPr indent="-946150">
              <a:lnSpc>
                <a:spcPct val="100000"/>
              </a:lnSpc>
              <a:spcBef>
                <a:spcPts val="2200"/>
              </a:spcBef>
              <a:buClr>
                <a:srgbClr val="000000"/>
              </a:buClr>
              <a:buSzPts val="11300"/>
              <a:buChar char="•"/>
              <a:defRPr sz="11300">
                <a:solidFill>
                  <a:srgbClr val="000000"/>
                </a:solidFill>
                <a:latin typeface="Calibri"/>
                <a:ea typeface="Calibri"/>
                <a:cs typeface="Calibri"/>
                <a:sym typeface="Calibri"/>
              </a:defRPr>
            </a:pPr>
          </a:p>
        </p:txBody>
      </p:sp>
      <p:sp>
        <p:nvSpPr>
          <p:cNvPr id="138" name="Google Shape;85;p18"/>
          <p:cNvSpPr txBox="1"/>
          <p:nvPr>
            <p:ph type="body" sz="quarter" idx="22"/>
          </p:nvPr>
        </p:nvSpPr>
        <p:spPr>
          <a:xfrm>
            <a:off x="19110962" y="8421190"/>
            <a:ext cx="16629018" cy="3509553"/>
          </a:xfrm>
          <a:prstGeom prst="rect">
            <a:avLst/>
          </a:prstGeom>
        </p:spPr>
        <p:txBody>
          <a:bodyPr lIns="214950" tIns="214950" rIns="214950" bIns="214950" anchor="b"/>
          <a:lstStyle/>
          <a:p>
            <a:pPr marL="228600" indent="0">
              <a:lnSpc>
                <a:spcPct val="100000"/>
              </a:lnSpc>
              <a:spcBef>
                <a:spcPts val="2200"/>
              </a:spcBef>
              <a:buClrTx/>
              <a:buSzTx/>
              <a:buFontTx/>
              <a:buNone/>
              <a:defRPr b="1" sz="11300">
                <a:solidFill>
                  <a:srgbClr val="000000"/>
                </a:solidFill>
                <a:latin typeface="Calibri"/>
                <a:ea typeface="Calibri"/>
                <a:cs typeface="Calibri"/>
                <a:sym typeface="Calibri"/>
              </a:defRPr>
            </a:pPr>
          </a:p>
        </p:txBody>
      </p:sp>
      <p:sp>
        <p:nvSpPr>
          <p:cNvPr id="139" name="Google Shape;86;p18"/>
          <p:cNvSpPr txBox="1"/>
          <p:nvPr>
            <p:ph type="body" sz="half" idx="23"/>
          </p:nvPr>
        </p:nvSpPr>
        <p:spPr>
          <a:xfrm>
            <a:off x="19110962" y="11930742"/>
            <a:ext cx="16629018" cy="21675638"/>
          </a:xfrm>
          <a:prstGeom prst="rect">
            <a:avLst/>
          </a:prstGeom>
        </p:spPr>
        <p:txBody>
          <a:bodyPr lIns="214950" tIns="214950" rIns="214950" bIns="214950"/>
          <a:lstStyle/>
          <a:p>
            <a:pPr indent="-946150">
              <a:lnSpc>
                <a:spcPct val="100000"/>
              </a:lnSpc>
              <a:spcBef>
                <a:spcPts val="2200"/>
              </a:spcBef>
              <a:buClr>
                <a:srgbClr val="000000"/>
              </a:buClr>
              <a:buSzPts val="11300"/>
              <a:buChar char="•"/>
              <a:defRPr sz="11300">
                <a:solidFill>
                  <a:srgbClr val="000000"/>
                </a:solidFill>
                <a:latin typeface="Calibri"/>
                <a:ea typeface="Calibri"/>
                <a:cs typeface="Calibri"/>
                <a:sym typeface="Calibri"/>
              </a:defRPr>
            </a:pPr>
          </a:p>
        </p:txBody>
      </p:sp>
      <p:sp>
        <p:nvSpPr>
          <p:cNvPr id="140" name="Slide Number"/>
          <p:cNvSpPr txBox="1"/>
          <p:nvPr>
            <p:ph type="sldNum" sz="quarter" idx="2"/>
          </p:nvPr>
        </p:nvSpPr>
        <p:spPr>
          <a:xfrm>
            <a:off x="30097352" y="30808483"/>
            <a:ext cx="1176398" cy="1159134"/>
          </a:xfrm>
          <a:prstGeom prst="rect">
            <a:avLst/>
          </a:prstGeom>
        </p:spPr>
        <p:txBody>
          <a:bodyPr lIns="214950" tIns="214950" rIns="214950" bIns="214950">
            <a:spAutoFit/>
          </a:bodyPr>
          <a:lstStyle>
            <a:lvl1pPr>
              <a:defRPr sz="5700">
                <a:solidFill>
                  <a:srgbClr val="898989"/>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147" name="Title Text"/>
          <p:cNvSpPr txBox="1"/>
          <p:nvPr>
            <p:ph type="title"/>
          </p:nvPr>
        </p:nvSpPr>
        <p:spPr>
          <a:xfrm>
            <a:off x="1644650" y="1319212"/>
            <a:ext cx="29629100" cy="5486401"/>
          </a:xfrm>
          <a:prstGeom prst="rect">
            <a:avLst/>
          </a:prstGeom>
        </p:spPr>
        <p:txBody>
          <a:bodyPr lIns="214950" tIns="214950" rIns="214950" bIns="214950" anchor="ctr"/>
          <a:lstStyle>
            <a:lvl1pPr algn="ctr">
              <a:defRPr sz="20700">
                <a:latin typeface="Calibri"/>
                <a:ea typeface="Calibri"/>
                <a:cs typeface="Calibri"/>
                <a:sym typeface="Calibri"/>
              </a:defRPr>
            </a:lvl1pPr>
          </a:lstStyle>
          <a:p>
            <a:pPr/>
            <a:r>
              <a:t>Title Text</a:t>
            </a:r>
          </a:p>
        </p:txBody>
      </p:sp>
      <p:sp>
        <p:nvSpPr>
          <p:cNvPr id="148" name="Slide Number"/>
          <p:cNvSpPr txBox="1"/>
          <p:nvPr>
            <p:ph type="sldNum" sz="quarter" idx="2"/>
          </p:nvPr>
        </p:nvSpPr>
        <p:spPr>
          <a:xfrm>
            <a:off x="30097352" y="30808483"/>
            <a:ext cx="1176398" cy="1159134"/>
          </a:xfrm>
          <a:prstGeom prst="rect">
            <a:avLst/>
          </a:prstGeom>
        </p:spPr>
        <p:txBody>
          <a:bodyPr lIns="214950" tIns="214950" rIns="214950" bIns="214950">
            <a:spAutoFit/>
          </a:bodyPr>
          <a:lstStyle>
            <a:lvl1pPr>
              <a:defRPr sz="5700">
                <a:solidFill>
                  <a:srgbClr val="898989"/>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155" name="Slide Number"/>
          <p:cNvSpPr txBox="1"/>
          <p:nvPr>
            <p:ph type="sldNum" sz="quarter" idx="2"/>
          </p:nvPr>
        </p:nvSpPr>
        <p:spPr>
          <a:xfrm>
            <a:off x="30097352" y="30808483"/>
            <a:ext cx="1176398" cy="1159134"/>
          </a:xfrm>
          <a:prstGeom prst="rect">
            <a:avLst/>
          </a:prstGeom>
        </p:spPr>
        <p:txBody>
          <a:bodyPr lIns="214950" tIns="214950" rIns="214950" bIns="214950">
            <a:spAutoFit/>
          </a:bodyPr>
          <a:lstStyle>
            <a:lvl1pPr>
              <a:defRPr sz="5700">
                <a:solidFill>
                  <a:srgbClr val="898989"/>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BJECT_WITH_CAPTION_TEXT">
    <p:spTree>
      <p:nvGrpSpPr>
        <p:cNvPr id="1" name=""/>
        <p:cNvGrpSpPr/>
        <p:nvPr/>
      </p:nvGrpSpPr>
      <p:grpSpPr>
        <a:xfrm>
          <a:off x="0" y="0"/>
          <a:ext cx="0" cy="0"/>
          <a:chOff x="0" y="0"/>
          <a:chExt cx="0" cy="0"/>
        </a:xfrm>
      </p:grpSpPr>
      <p:sp>
        <p:nvSpPr>
          <p:cNvPr id="162" name="Title Text"/>
          <p:cNvSpPr txBox="1"/>
          <p:nvPr>
            <p:ph type="title"/>
          </p:nvPr>
        </p:nvSpPr>
        <p:spPr>
          <a:xfrm>
            <a:off x="1881053" y="1497873"/>
            <a:ext cx="12377061" cy="6374676"/>
          </a:xfrm>
          <a:prstGeom prst="rect">
            <a:avLst/>
          </a:prstGeom>
        </p:spPr>
        <p:txBody>
          <a:bodyPr lIns="214950" tIns="214950" rIns="214950" bIns="214950" anchor="b"/>
          <a:lstStyle>
            <a:lvl1pPr>
              <a:defRPr b="1" sz="9400">
                <a:latin typeface="Calibri"/>
                <a:ea typeface="Calibri"/>
                <a:cs typeface="Calibri"/>
                <a:sym typeface="Calibri"/>
              </a:defRPr>
            </a:lvl1pPr>
          </a:lstStyle>
          <a:p>
            <a:pPr/>
            <a:r>
              <a:t>Title Text</a:t>
            </a:r>
          </a:p>
        </p:txBody>
      </p:sp>
      <p:sp>
        <p:nvSpPr>
          <p:cNvPr id="163" name="Body Level One…"/>
          <p:cNvSpPr txBox="1"/>
          <p:nvPr>
            <p:ph type="body" idx="1"/>
          </p:nvPr>
        </p:nvSpPr>
        <p:spPr>
          <a:xfrm>
            <a:off x="14708776" y="1497878"/>
            <a:ext cx="21031201" cy="32108506"/>
          </a:xfrm>
          <a:prstGeom prst="rect">
            <a:avLst/>
          </a:prstGeom>
        </p:spPr>
        <p:txBody>
          <a:bodyPr lIns="214950" tIns="214950" rIns="214950" bIns="214950"/>
          <a:lstStyle>
            <a:lvl1pPr indent="-1187450">
              <a:lnSpc>
                <a:spcPct val="100000"/>
              </a:lnSpc>
              <a:spcBef>
                <a:spcPts val="3000"/>
              </a:spcBef>
              <a:buClr>
                <a:srgbClr val="000000"/>
              </a:buClr>
              <a:buSzPts val="15100"/>
              <a:buChar char="•"/>
              <a:defRPr sz="15100">
                <a:solidFill>
                  <a:srgbClr val="000000"/>
                </a:solidFill>
                <a:latin typeface="Calibri"/>
                <a:ea typeface="Calibri"/>
                <a:cs typeface="Calibri"/>
                <a:sym typeface="Calibri"/>
              </a:defRPr>
            </a:lvl1pPr>
            <a:lvl2pPr marL="1067954" indent="-1220354">
              <a:lnSpc>
                <a:spcPct val="100000"/>
              </a:lnSpc>
              <a:spcBef>
                <a:spcPts val="3000"/>
              </a:spcBef>
              <a:buClr>
                <a:srgbClr val="000000"/>
              </a:buClr>
              <a:buSzPts val="15100"/>
              <a:buChar char="–"/>
              <a:defRPr sz="15100">
                <a:solidFill>
                  <a:srgbClr val="000000"/>
                </a:solidFill>
                <a:latin typeface="Calibri"/>
                <a:ea typeface="Calibri"/>
                <a:cs typeface="Calibri"/>
                <a:sym typeface="Calibri"/>
              </a:defRPr>
            </a:lvl2pPr>
            <a:lvl3pPr marL="1689774" indent="-1264324">
              <a:lnSpc>
                <a:spcPct val="100000"/>
              </a:lnSpc>
              <a:spcBef>
                <a:spcPts val="3000"/>
              </a:spcBef>
              <a:buClr>
                <a:srgbClr val="000000"/>
              </a:buClr>
              <a:buSzPts val="15100"/>
              <a:buChar char="•"/>
              <a:defRPr sz="15100">
                <a:solidFill>
                  <a:srgbClr val="000000"/>
                </a:solidFill>
                <a:latin typeface="Calibri"/>
                <a:ea typeface="Calibri"/>
                <a:cs typeface="Calibri"/>
                <a:sym typeface="Calibri"/>
              </a:defRPr>
            </a:lvl3pPr>
            <a:lvl4pPr marL="2329369" indent="-1326069">
              <a:lnSpc>
                <a:spcPct val="100000"/>
              </a:lnSpc>
              <a:spcBef>
                <a:spcPts val="3000"/>
              </a:spcBef>
              <a:buClr>
                <a:srgbClr val="000000"/>
              </a:buClr>
              <a:buSzPts val="15100"/>
              <a:buChar char="–"/>
              <a:defRPr sz="15100">
                <a:solidFill>
                  <a:srgbClr val="000000"/>
                </a:solidFill>
                <a:latin typeface="Calibri"/>
                <a:ea typeface="Calibri"/>
                <a:cs typeface="Calibri"/>
                <a:sym typeface="Calibri"/>
              </a:defRPr>
            </a:lvl4pPr>
            <a:lvl5pPr marL="2786569" indent="-1326069">
              <a:lnSpc>
                <a:spcPct val="100000"/>
              </a:lnSpc>
              <a:spcBef>
                <a:spcPts val="3000"/>
              </a:spcBef>
              <a:buClr>
                <a:srgbClr val="000000"/>
              </a:buClr>
              <a:buSzPts val="15100"/>
              <a:buChar char="»"/>
              <a:defRPr sz="15100">
                <a:solidFill>
                  <a:srgbClr val="000000"/>
                </a:solidFill>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64" name="Google Shape;102;p21"/>
          <p:cNvSpPr txBox="1"/>
          <p:nvPr>
            <p:ph type="body" sz="half" idx="21"/>
          </p:nvPr>
        </p:nvSpPr>
        <p:spPr>
          <a:xfrm>
            <a:off x="1881053" y="7872551"/>
            <a:ext cx="12377061" cy="25733832"/>
          </a:xfrm>
          <a:prstGeom prst="rect">
            <a:avLst/>
          </a:prstGeom>
        </p:spPr>
        <p:txBody>
          <a:bodyPr lIns="214950" tIns="214950" rIns="214950" bIns="214950"/>
          <a:lstStyle/>
          <a:p>
            <a:pPr marL="228600" indent="0">
              <a:lnSpc>
                <a:spcPct val="100000"/>
              </a:lnSpc>
              <a:spcBef>
                <a:spcPts val="1300"/>
              </a:spcBef>
              <a:buClrTx/>
              <a:buSzTx/>
              <a:buFontTx/>
              <a:buNone/>
              <a:defRPr sz="6600">
                <a:solidFill>
                  <a:srgbClr val="000000"/>
                </a:solidFill>
                <a:latin typeface="Calibri"/>
                <a:ea typeface="Calibri"/>
                <a:cs typeface="Calibri"/>
                <a:sym typeface="Calibri"/>
              </a:defRPr>
            </a:pPr>
          </a:p>
        </p:txBody>
      </p:sp>
      <p:sp>
        <p:nvSpPr>
          <p:cNvPr id="165" name="Slide Number"/>
          <p:cNvSpPr txBox="1"/>
          <p:nvPr>
            <p:ph type="sldNum" sz="quarter" idx="2"/>
          </p:nvPr>
        </p:nvSpPr>
        <p:spPr>
          <a:xfrm>
            <a:off x="30097352" y="30808483"/>
            <a:ext cx="1176398" cy="1159134"/>
          </a:xfrm>
          <a:prstGeom prst="rect">
            <a:avLst/>
          </a:prstGeom>
        </p:spPr>
        <p:txBody>
          <a:bodyPr lIns="214950" tIns="214950" rIns="214950" bIns="214950">
            <a:spAutoFit/>
          </a:bodyPr>
          <a:lstStyle>
            <a:lvl1pPr>
              <a:defRPr sz="5700">
                <a:solidFill>
                  <a:srgbClr val="898989"/>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_WITH_CAPTION_TEXT">
    <p:spTree>
      <p:nvGrpSpPr>
        <p:cNvPr id="1" name=""/>
        <p:cNvGrpSpPr/>
        <p:nvPr/>
      </p:nvGrpSpPr>
      <p:grpSpPr>
        <a:xfrm>
          <a:off x="0" y="0"/>
          <a:ext cx="0" cy="0"/>
          <a:chOff x="0" y="0"/>
          <a:chExt cx="0" cy="0"/>
        </a:xfrm>
      </p:grpSpPr>
      <p:sp>
        <p:nvSpPr>
          <p:cNvPr id="172" name="Title Text"/>
          <p:cNvSpPr txBox="1"/>
          <p:nvPr>
            <p:ph type="title"/>
          </p:nvPr>
        </p:nvSpPr>
        <p:spPr>
          <a:xfrm>
            <a:off x="7373984" y="26334721"/>
            <a:ext cx="22572619" cy="3108964"/>
          </a:xfrm>
          <a:prstGeom prst="rect">
            <a:avLst/>
          </a:prstGeom>
        </p:spPr>
        <p:txBody>
          <a:bodyPr lIns="214950" tIns="214950" rIns="214950" bIns="214950" anchor="b"/>
          <a:lstStyle>
            <a:lvl1pPr>
              <a:defRPr b="1" sz="9400">
                <a:latin typeface="Calibri"/>
                <a:ea typeface="Calibri"/>
                <a:cs typeface="Calibri"/>
                <a:sym typeface="Calibri"/>
              </a:defRPr>
            </a:lvl1pPr>
          </a:lstStyle>
          <a:p>
            <a:pPr/>
            <a:r>
              <a:t>Title Text</a:t>
            </a:r>
          </a:p>
        </p:txBody>
      </p:sp>
      <p:sp>
        <p:nvSpPr>
          <p:cNvPr id="173" name="Google Shape;108;p22"/>
          <p:cNvSpPr/>
          <p:nvPr>
            <p:ph type="pic" idx="21"/>
          </p:nvPr>
        </p:nvSpPr>
        <p:spPr>
          <a:xfrm>
            <a:off x="7373984" y="3361509"/>
            <a:ext cx="22572619" cy="22572618"/>
          </a:xfrm>
          <a:prstGeom prst="rect">
            <a:avLst/>
          </a:prstGeom>
        </p:spPr>
        <p:txBody>
          <a:bodyPr lIns="91439" tIns="45719" rIns="91439" bIns="45719">
            <a:noAutofit/>
          </a:bodyPr>
          <a:lstStyle/>
          <a:p>
            <a:pPr/>
          </a:p>
        </p:txBody>
      </p:sp>
      <p:sp>
        <p:nvSpPr>
          <p:cNvPr id="174" name="Body Level One…"/>
          <p:cNvSpPr txBox="1"/>
          <p:nvPr>
            <p:ph type="body" sz="quarter" idx="1"/>
          </p:nvPr>
        </p:nvSpPr>
        <p:spPr>
          <a:xfrm>
            <a:off x="7373984" y="29443681"/>
            <a:ext cx="22572619" cy="4415244"/>
          </a:xfrm>
          <a:prstGeom prst="rect">
            <a:avLst/>
          </a:prstGeom>
        </p:spPr>
        <p:txBody>
          <a:bodyPr lIns="214950" tIns="214950" rIns="214950" bIns="214950"/>
          <a:lstStyle>
            <a:lvl1pPr marL="228600" indent="0">
              <a:lnSpc>
                <a:spcPct val="100000"/>
              </a:lnSpc>
              <a:spcBef>
                <a:spcPts val="1300"/>
              </a:spcBef>
              <a:buClrTx/>
              <a:buSzTx/>
              <a:buFontTx/>
              <a:buNone/>
              <a:defRPr sz="6600">
                <a:solidFill>
                  <a:srgbClr val="000000"/>
                </a:solidFill>
                <a:latin typeface="Calibri"/>
                <a:ea typeface="Calibri"/>
                <a:cs typeface="Calibri"/>
                <a:sym typeface="Calibri"/>
              </a:defRPr>
            </a:lvl1pPr>
            <a:lvl2pPr marL="228600" indent="457200">
              <a:lnSpc>
                <a:spcPct val="100000"/>
              </a:lnSpc>
              <a:spcBef>
                <a:spcPts val="1300"/>
              </a:spcBef>
              <a:buClrTx/>
              <a:buSzTx/>
              <a:buFontTx/>
              <a:buNone/>
              <a:defRPr sz="6600">
                <a:solidFill>
                  <a:srgbClr val="000000"/>
                </a:solidFill>
                <a:latin typeface="Calibri"/>
                <a:ea typeface="Calibri"/>
                <a:cs typeface="Calibri"/>
                <a:sym typeface="Calibri"/>
              </a:defRPr>
            </a:lvl2pPr>
            <a:lvl3pPr marL="228600" indent="914400">
              <a:lnSpc>
                <a:spcPct val="100000"/>
              </a:lnSpc>
              <a:spcBef>
                <a:spcPts val="1300"/>
              </a:spcBef>
              <a:buClrTx/>
              <a:buSzTx/>
              <a:buFontTx/>
              <a:buNone/>
              <a:defRPr sz="6600">
                <a:solidFill>
                  <a:srgbClr val="000000"/>
                </a:solidFill>
                <a:latin typeface="Calibri"/>
                <a:ea typeface="Calibri"/>
                <a:cs typeface="Calibri"/>
                <a:sym typeface="Calibri"/>
              </a:defRPr>
            </a:lvl3pPr>
            <a:lvl4pPr marL="228600" indent="1371600">
              <a:lnSpc>
                <a:spcPct val="100000"/>
              </a:lnSpc>
              <a:spcBef>
                <a:spcPts val="1300"/>
              </a:spcBef>
              <a:buClrTx/>
              <a:buSzTx/>
              <a:buFontTx/>
              <a:buNone/>
              <a:defRPr sz="6600">
                <a:solidFill>
                  <a:srgbClr val="000000"/>
                </a:solidFill>
                <a:latin typeface="Calibri"/>
                <a:ea typeface="Calibri"/>
                <a:cs typeface="Calibri"/>
                <a:sym typeface="Calibri"/>
              </a:defRPr>
            </a:lvl4pPr>
            <a:lvl5pPr marL="228600" indent="1828800">
              <a:lnSpc>
                <a:spcPct val="100000"/>
              </a:lnSpc>
              <a:spcBef>
                <a:spcPts val="1300"/>
              </a:spcBef>
              <a:buClrTx/>
              <a:buSzTx/>
              <a:buFontTx/>
              <a:buNone/>
              <a:defRPr sz="6600">
                <a:solidFill>
                  <a:srgbClr val="000000"/>
                </a:solidFill>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75" name="Slide Number"/>
          <p:cNvSpPr txBox="1"/>
          <p:nvPr>
            <p:ph type="sldNum" sz="quarter" idx="2"/>
          </p:nvPr>
        </p:nvSpPr>
        <p:spPr>
          <a:xfrm>
            <a:off x="30097352" y="30808483"/>
            <a:ext cx="1176398" cy="1159134"/>
          </a:xfrm>
          <a:prstGeom prst="rect">
            <a:avLst/>
          </a:prstGeom>
        </p:spPr>
        <p:txBody>
          <a:bodyPr lIns="214950" tIns="214950" rIns="214950" bIns="214950">
            <a:spAutoFit/>
          </a:bodyPr>
          <a:lstStyle>
            <a:lvl1pPr>
              <a:defRPr sz="5700">
                <a:solidFill>
                  <a:srgbClr val="898989"/>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HEADER">
    <p:spTree>
      <p:nvGrpSpPr>
        <p:cNvPr id="1" name=""/>
        <p:cNvGrpSpPr/>
        <p:nvPr/>
      </p:nvGrpSpPr>
      <p:grpSpPr>
        <a:xfrm>
          <a:off x="0" y="0"/>
          <a:ext cx="0" cy="0"/>
          <a:chOff x="0" y="0"/>
          <a:chExt cx="0" cy="0"/>
        </a:xfrm>
      </p:grpSpPr>
      <p:sp>
        <p:nvSpPr>
          <p:cNvPr id="20" name="Title Text"/>
          <p:cNvSpPr txBox="1"/>
          <p:nvPr>
            <p:ph type="title"/>
          </p:nvPr>
        </p:nvSpPr>
        <p:spPr>
          <a:xfrm>
            <a:off x="1122119" y="13765440"/>
            <a:ext cx="30674101" cy="5388001"/>
          </a:xfrm>
          <a:prstGeom prst="rect">
            <a:avLst/>
          </a:prstGeom>
        </p:spPr>
        <p:txBody>
          <a:bodyPr anchor="ctr"/>
          <a:lstStyle>
            <a:lvl1pPr algn="ctr">
              <a:defRPr sz="15600"/>
            </a:lvl1pPr>
          </a:lstStyle>
          <a:p>
            <a:pPr/>
            <a:r>
              <a:t>Title Text</a:t>
            </a:r>
          </a:p>
        </p:txBody>
      </p:sp>
      <p:sp>
        <p:nvSpPr>
          <p:cNvPr id="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_TEXT">
    <p:spTree>
      <p:nvGrpSpPr>
        <p:cNvPr id="1" name=""/>
        <p:cNvGrpSpPr/>
        <p:nvPr/>
      </p:nvGrpSpPr>
      <p:grpSpPr>
        <a:xfrm>
          <a:off x="0" y="0"/>
          <a:ext cx="0" cy="0"/>
          <a:chOff x="0" y="0"/>
          <a:chExt cx="0" cy="0"/>
        </a:xfrm>
      </p:grpSpPr>
      <p:sp>
        <p:nvSpPr>
          <p:cNvPr id="182" name="Title Text"/>
          <p:cNvSpPr txBox="1"/>
          <p:nvPr>
            <p:ph type="title"/>
          </p:nvPr>
        </p:nvSpPr>
        <p:spPr>
          <a:xfrm>
            <a:off x="1644650" y="1319212"/>
            <a:ext cx="29629100" cy="5486401"/>
          </a:xfrm>
          <a:prstGeom prst="rect">
            <a:avLst/>
          </a:prstGeom>
        </p:spPr>
        <p:txBody>
          <a:bodyPr lIns="214950" tIns="214950" rIns="214950" bIns="214950" anchor="ctr"/>
          <a:lstStyle>
            <a:lvl1pPr algn="ctr">
              <a:defRPr sz="20700">
                <a:latin typeface="Calibri"/>
                <a:ea typeface="Calibri"/>
                <a:cs typeface="Calibri"/>
                <a:sym typeface="Calibri"/>
              </a:defRPr>
            </a:lvl1pPr>
          </a:lstStyle>
          <a:p>
            <a:pPr/>
            <a:r>
              <a:t>Title Text</a:t>
            </a:r>
          </a:p>
        </p:txBody>
      </p:sp>
      <p:sp>
        <p:nvSpPr>
          <p:cNvPr id="183" name="Body Level One…"/>
          <p:cNvSpPr txBox="1"/>
          <p:nvPr>
            <p:ph type="body" idx="1"/>
          </p:nvPr>
        </p:nvSpPr>
        <p:spPr>
          <a:xfrm rot="5400000">
            <a:off x="5596732" y="3729832"/>
            <a:ext cx="21724938" cy="29629101"/>
          </a:xfrm>
          <a:prstGeom prst="rect">
            <a:avLst/>
          </a:prstGeom>
        </p:spPr>
        <p:txBody>
          <a:bodyPr lIns="214950" tIns="214950" rIns="214950" bIns="214950"/>
          <a:lstStyle>
            <a:lvl1pPr indent="-342900">
              <a:lnSpc>
                <a:spcPct val="100000"/>
              </a:lnSpc>
              <a:spcBef>
                <a:spcPts val="300"/>
              </a:spcBef>
              <a:buClr>
                <a:srgbClr val="000000"/>
              </a:buClr>
              <a:buSzPts val="15100"/>
              <a:buChar char="•"/>
              <a:defRPr sz="15100">
                <a:solidFill>
                  <a:srgbClr val="000000"/>
                </a:solidFill>
                <a:latin typeface="Calibri"/>
                <a:ea typeface="Calibri"/>
                <a:cs typeface="Calibri"/>
                <a:sym typeface="Calibri"/>
              </a:defRPr>
            </a:lvl1pPr>
            <a:lvl2pPr marL="963756" indent="-392256">
              <a:lnSpc>
                <a:spcPct val="100000"/>
              </a:lnSpc>
              <a:spcBef>
                <a:spcPts val="300"/>
              </a:spcBef>
              <a:buClr>
                <a:srgbClr val="000000"/>
              </a:buClr>
              <a:buSzPts val="15100"/>
              <a:buChar char="–"/>
              <a:defRPr sz="15100">
                <a:solidFill>
                  <a:srgbClr val="000000"/>
                </a:solidFill>
                <a:latin typeface="Calibri"/>
                <a:ea typeface="Calibri"/>
                <a:cs typeface="Calibri"/>
                <a:sym typeface="Calibri"/>
              </a:defRPr>
            </a:lvl2pPr>
            <a:lvl3pPr marL="1486911" indent="-458211">
              <a:lnSpc>
                <a:spcPct val="100000"/>
              </a:lnSpc>
              <a:spcBef>
                <a:spcPts val="300"/>
              </a:spcBef>
              <a:buClr>
                <a:srgbClr val="000000"/>
              </a:buClr>
              <a:buSzPts val="15100"/>
              <a:buChar char="•"/>
              <a:defRPr sz="15100">
                <a:solidFill>
                  <a:srgbClr val="000000"/>
                </a:solidFill>
                <a:latin typeface="Calibri"/>
                <a:ea typeface="Calibri"/>
                <a:cs typeface="Calibri"/>
                <a:sym typeface="Calibri"/>
              </a:defRPr>
            </a:lvl3pPr>
            <a:lvl4pPr marL="2036728" indent="-550828">
              <a:lnSpc>
                <a:spcPct val="100000"/>
              </a:lnSpc>
              <a:spcBef>
                <a:spcPts val="300"/>
              </a:spcBef>
              <a:buClr>
                <a:srgbClr val="000000"/>
              </a:buClr>
              <a:buSzPts val="15100"/>
              <a:buChar char="–"/>
              <a:defRPr sz="15100">
                <a:solidFill>
                  <a:srgbClr val="000000"/>
                </a:solidFill>
                <a:latin typeface="Calibri"/>
                <a:ea typeface="Calibri"/>
                <a:cs typeface="Calibri"/>
                <a:sym typeface="Calibri"/>
              </a:defRPr>
            </a:lvl4pPr>
            <a:lvl5pPr marL="2493928" indent="-550828">
              <a:lnSpc>
                <a:spcPct val="100000"/>
              </a:lnSpc>
              <a:spcBef>
                <a:spcPts val="300"/>
              </a:spcBef>
              <a:buClr>
                <a:srgbClr val="000000"/>
              </a:buClr>
              <a:buSzPts val="15100"/>
              <a:buChar char="»"/>
              <a:defRPr sz="15100">
                <a:solidFill>
                  <a:srgbClr val="000000"/>
                </a:solidFill>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84" name="Slide Number"/>
          <p:cNvSpPr txBox="1"/>
          <p:nvPr>
            <p:ph type="sldNum" sz="quarter" idx="2"/>
          </p:nvPr>
        </p:nvSpPr>
        <p:spPr>
          <a:xfrm>
            <a:off x="30097352" y="30808483"/>
            <a:ext cx="1176398" cy="1159134"/>
          </a:xfrm>
          <a:prstGeom prst="rect">
            <a:avLst/>
          </a:prstGeom>
        </p:spPr>
        <p:txBody>
          <a:bodyPr lIns="214950" tIns="214950" rIns="214950" bIns="214950">
            <a:spAutoFit/>
          </a:bodyPr>
          <a:lstStyle>
            <a:lvl1pPr>
              <a:defRPr sz="5700">
                <a:solidFill>
                  <a:srgbClr val="898989"/>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_TITLE_AND_VERTICAL_TEXT">
    <p:spTree>
      <p:nvGrpSpPr>
        <p:cNvPr id="1" name=""/>
        <p:cNvGrpSpPr/>
        <p:nvPr/>
      </p:nvGrpSpPr>
      <p:grpSpPr>
        <a:xfrm>
          <a:off x="0" y="0"/>
          <a:ext cx="0" cy="0"/>
          <a:chOff x="0" y="0"/>
          <a:chExt cx="0" cy="0"/>
        </a:xfrm>
      </p:grpSpPr>
      <p:sp>
        <p:nvSpPr>
          <p:cNvPr id="191" name="Title Text"/>
          <p:cNvSpPr txBox="1"/>
          <p:nvPr>
            <p:ph type="title"/>
          </p:nvPr>
        </p:nvSpPr>
        <p:spPr>
          <a:xfrm rot="5400000">
            <a:off x="48516542" y="92046338"/>
            <a:ext cx="205443907" cy="40632017"/>
          </a:xfrm>
          <a:prstGeom prst="rect">
            <a:avLst/>
          </a:prstGeom>
        </p:spPr>
        <p:txBody>
          <a:bodyPr lIns="214950" tIns="214950" rIns="214950" bIns="214950" anchor="ctr"/>
          <a:lstStyle>
            <a:lvl1pPr algn="ctr">
              <a:defRPr sz="20700">
                <a:latin typeface="Calibri"/>
                <a:ea typeface="Calibri"/>
                <a:cs typeface="Calibri"/>
                <a:sym typeface="Calibri"/>
              </a:defRPr>
            </a:lvl1pPr>
          </a:lstStyle>
          <a:p>
            <a:pPr/>
            <a:r>
              <a:t>Title Text</a:t>
            </a:r>
          </a:p>
        </p:txBody>
      </p:sp>
      <p:sp>
        <p:nvSpPr>
          <p:cNvPr id="192" name="Body Level One…"/>
          <p:cNvSpPr txBox="1"/>
          <p:nvPr>
            <p:ph type="body" idx="1"/>
          </p:nvPr>
        </p:nvSpPr>
        <p:spPr>
          <a:xfrm rot="5400000">
            <a:off x="-33061000" y="51727825"/>
            <a:ext cx="205443908" cy="121269039"/>
          </a:xfrm>
          <a:prstGeom prst="rect">
            <a:avLst/>
          </a:prstGeom>
        </p:spPr>
        <p:txBody>
          <a:bodyPr lIns="214950" tIns="214950" rIns="214950" bIns="214950"/>
          <a:lstStyle>
            <a:lvl1pPr indent="-342900">
              <a:lnSpc>
                <a:spcPct val="100000"/>
              </a:lnSpc>
              <a:spcBef>
                <a:spcPts val="300"/>
              </a:spcBef>
              <a:buClr>
                <a:srgbClr val="000000"/>
              </a:buClr>
              <a:buSzPts val="15100"/>
              <a:buChar char="•"/>
              <a:defRPr sz="15100">
                <a:solidFill>
                  <a:srgbClr val="000000"/>
                </a:solidFill>
                <a:latin typeface="Calibri"/>
                <a:ea typeface="Calibri"/>
                <a:cs typeface="Calibri"/>
                <a:sym typeface="Calibri"/>
              </a:defRPr>
            </a:lvl1pPr>
            <a:lvl2pPr marL="963756" indent="-392256">
              <a:lnSpc>
                <a:spcPct val="100000"/>
              </a:lnSpc>
              <a:spcBef>
                <a:spcPts val="300"/>
              </a:spcBef>
              <a:buClr>
                <a:srgbClr val="000000"/>
              </a:buClr>
              <a:buSzPts val="15100"/>
              <a:buChar char="–"/>
              <a:defRPr sz="15100">
                <a:solidFill>
                  <a:srgbClr val="000000"/>
                </a:solidFill>
                <a:latin typeface="Calibri"/>
                <a:ea typeface="Calibri"/>
                <a:cs typeface="Calibri"/>
                <a:sym typeface="Calibri"/>
              </a:defRPr>
            </a:lvl2pPr>
            <a:lvl3pPr marL="1486911" indent="-458211">
              <a:lnSpc>
                <a:spcPct val="100000"/>
              </a:lnSpc>
              <a:spcBef>
                <a:spcPts val="300"/>
              </a:spcBef>
              <a:buClr>
                <a:srgbClr val="000000"/>
              </a:buClr>
              <a:buSzPts val="15100"/>
              <a:buChar char="•"/>
              <a:defRPr sz="15100">
                <a:solidFill>
                  <a:srgbClr val="000000"/>
                </a:solidFill>
                <a:latin typeface="Calibri"/>
                <a:ea typeface="Calibri"/>
                <a:cs typeface="Calibri"/>
                <a:sym typeface="Calibri"/>
              </a:defRPr>
            </a:lvl3pPr>
            <a:lvl4pPr marL="2036728" indent="-550828">
              <a:lnSpc>
                <a:spcPct val="100000"/>
              </a:lnSpc>
              <a:spcBef>
                <a:spcPts val="300"/>
              </a:spcBef>
              <a:buClr>
                <a:srgbClr val="000000"/>
              </a:buClr>
              <a:buSzPts val="15100"/>
              <a:buChar char="–"/>
              <a:defRPr sz="15100">
                <a:solidFill>
                  <a:srgbClr val="000000"/>
                </a:solidFill>
                <a:latin typeface="Calibri"/>
                <a:ea typeface="Calibri"/>
                <a:cs typeface="Calibri"/>
                <a:sym typeface="Calibri"/>
              </a:defRPr>
            </a:lvl4pPr>
            <a:lvl5pPr marL="2493928" indent="-550828">
              <a:lnSpc>
                <a:spcPct val="100000"/>
              </a:lnSpc>
              <a:spcBef>
                <a:spcPts val="300"/>
              </a:spcBef>
              <a:buClr>
                <a:srgbClr val="000000"/>
              </a:buClr>
              <a:buSzPts val="15100"/>
              <a:buChar char="»"/>
              <a:defRPr sz="15100">
                <a:solidFill>
                  <a:srgbClr val="000000"/>
                </a:solidFill>
                <a:latin typeface="Calibri"/>
                <a:ea typeface="Calibri"/>
                <a:cs typeface="Calibri"/>
                <a:sym typeface="Calibri"/>
              </a:defRPr>
            </a:lvl5pPr>
          </a:lstStyle>
          <a:p>
            <a:pPr/>
            <a:r>
              <a:t>Body Level One</a:t>
            </a:r>
          </a:p>
          <a:p>
            <a:pPr lvl="1"/>
            <a:r>
              <a:t>Body Level Two</a:t>
            </a:r>
          </a:p>
          <a:p>
            <a:pPr lvl="2"/>
            <a:r>
              <a:t>Body Level Three</a:t>
            </a:r>
          </a:p>
          <a:p>
            <a:pPr lvl="3"/>
            <a:r>
              <a:t>Body Level Four</a:t>
            </a:r>
          </a:p>
          <a:p>
            <a:pPr lvl="4"/>
            <a:r>
              <a:t>Body Level Five</a:t>
            </a:r>
          </a:p>
        </p:txBody>
      </p:sp>
      <p:sp>
        <p:nvSpPr>
          <p:cNvPr id="193" name="Slide Number"/>
          <p:cNvSpPr txBox="1"/>
          <p:nvPr>
            <p:ph type="sldNum" sz="quarter" idx="2"/>
          </p:nvPr>
        </p:nvSpPr>
        <p:spPr>
          <a:xfrm>
            <a:off x="30097352" y="30808483"/>
            <a:ext cx="1176398" cy="1159134"/>
          </a:xfrm>
          <a:prstGeom prst="rect">
            <a:avLst/>
          </a:prstGeom>
        </p:spPr>
        <p:txBody>
          <a:bodyPr lIns="214950" tIns="214950" rIns="214950" bIns="214950">
            <a:spAutoFit/>
          </a:bodyPr>
          <a:lstStyle>
            <a:lvl1pPr>
              <a:defRPr sz="5700">
                <a:solidFill>
                  <a:srgbClr val="898989"/>
                </a:solidFill>
                <a:latin typeface="Calibri"/>
                <a:ea typeface="Calibri"/>
                <a:cs typeface="Calibri"/>
                <a:sym typeface="Calibri"/>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BODY">
    <p:spTree>
      <p:nvGrpSpPr>
        <p:cNvPr id="1" name=""/>
        <p:cNvGrpSpPr/>
        <p:nvPr/>
      </p:nvGrpSpPr>
      <p:grpSpPr>
        <a:xfrm>
          <a:off x="0" y="0"/>
          <a:ext cx="0" cy="0"/>
          <a:chOff x="0" y="0"/>
          <a:chExt cx="0" cy="0"/>
        </a:xfrm>
      </p:grpSpPr>
      <p:sp>
        <p:nvSpPr>
          <p:cNvPr id="28" name="Title Text"/>
          <p:cNvSpPr txBox="1"/>
          <p:nvPr>
            <p:ph type="title"/>
          </p:nvPr>
        </p:nvSpPr>
        <p:spPr>
          <a:prstGeom prst="rect">
            <a:avLst/>
          </a:prstGeom>
        </p:spPr>
        <p:txBody>
          <a:bodyPr/>
          <a:lstStyle/>
          <a:p>
            <a:pPr/>
            <a:r>
              <a:t>Title Text</a:t>
            </a:r>
          </a:p>
        </p:txBody>
      </p:sp>
      <p:sp>
        <p:nvSpPr>
          <p:cNvPr id="29"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AND_TWO_COLUMNS">
    <p:spTree>
      <p:nvGrpSpPr>
        <p:cNvPr id="1" name=""/>
        <p:cNvGrpSpPr/>
        <p:nvPr/>
      </p:nvGrpSpPr>
      <p:grpSpPr>
        <a:xfrm>
          <a:off x="0" y="0"/>
          <a:ext cx="0" cy="0"/>
          <a:chOff x="0" y="0"/>
          <a:chExt cx="0" cy="0"/>
        </a:xfrm>
      </p:grpSpPr>
      <p:sp>
        <p:nvSpPr>
          <p:cNvPr id="37" name="Title Text"/>
          <p:cNvSpPr txBox="1"/>
          <p:nvPr>
            <p:ph type="title"/>
          </p:nvPr>
        </p:nvSpPr>
        <p:spPr>
          <a:prstGeom prst="rect">
            <a:avLst/>
          </a:prstGeom>
        </p:spPr>
        <p:txBody>
          <a:bodyPr/>
          <a:lstStyle/>
          <a:p>
            <a:pPr/>
            <a:r>
              <a:t>Title Text</a:t>
            </a:r>
          </a:p>
        </p:txBody>
      </p:sp>
      <p:sp>
        <p:nvSpPr>
          <p:cNvPr id="38" name="Body Level One…"/>
          <p:cNvSpPr txBox="1"/>
          <p:nvPr>
            <p:ph type="body" sz="half" idx="1"/>
          </p:nvPr>
        </p:nvSpPr>
        <p:spPr>
          <a:xfrm>
            <a:off x="1122119" y="7375839"/>
            <a:ext cx="14399701" cy="21864301"/>
          </a:xfrm>
          <a:prstGeom prst="rect">
            <a:avLst/>
          </a:prstGeom>
        </p:spPr>
        <p:txBody>
          <a:bodyPr/>
          <a:lstStyle>
            <a:lvl1pPr indent="-609600">
              <a:buSzPts val="6000"/>
              <a:defRPr sz="6000"/>
            </a:lvl1pPr>
            <a:lvl2pPr marL="1000369" indent="-644769">
              <a:buSzPts val="6000"/>
              <a:defRPr sz="6000"/>
            </a:lvl2pPr>
            <a:lvl3pPr marL="1457569" indent="-644769">
              <a:buSzPts val="6000"/>
              <a:defRPr sz="6000"/>
            </a:lvl3pPr>
            <a:lvl4pPr marL="1914769" indent="-644769">
              <a:buSzPts val="6000"/>
              <a:defRPr sz="6000"/>
            </a:lvl4pPr>
            <a:lvl5pPr marL="2371969" indent="-644769">
              <a:buSzPts val="6000"/>
              <a:defRPr sz="6000"/>
            </a:lvl5pPr>
          </a:lstStyle>
          <a:p>
            <a:pPr/>
            <a:r>
              <a:t>Body Level One</a:t>
            </a:r>
          </a:p>
          <a:p>
            <a:pPr lvl="1"/>
            <a:r>
              <a:t>Body Level Two</a:t>
            </a:r>
          </a:p>
          <a:p>
            <a:pPr lvl="2"/>
            <a:r>
              <a:t>Body Level Three</a:t>
            </a:r>
          </a:p>
          <a:p>
            <a:pPr lvl="3"/>
            <a:r>
              <a:t>Body Level Four</a:t>
            </a:r>
          </a:p>
          <a:p>
            <a:pPr lvl="4"/>
            <a:r>
              <a:t>Body Level Five</a:t>
            </a:r>
          </a:p>
        </p:txBody>
      </p:sp>
      <p:sp>
        <p:nvSpPr>
          <p:cNvPr id="39" name="Google Shape;23;p5"/>
          <p:cNvSpPr txBox="1"/>
          <p:nvPr>
            <p:ph type="body" sz="half" idx="21"/>
          </p:nvPr>
        </p:nvSpPr>
        <p:spPr>
          <a:xfrm>
            <a:off x="17396640" y="7375839"/>
            <a:ext cx="14399700" cy="21864302"/>
          </a:xfrm>
          <a:prstGeom prst="rect">
            <a:avLst/>
          </a:prstGeom>
        </p:spPr>
        <p:txBody>
          <a:bodyPr/>
          <a:lstStyle/>
          <a:p>
            <a:pPr indent="-609600">
              <a:buSzPts val="6000"/>
              <a:defRPr sz="6000"/>
            </a:pPr>
          </a:p>
        </p:txBody>
      </p:sp>
      <p:sp>
        <p:nvSpPr>
          <p:cNvPr id="4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_ONLY">
    <p:spTree>
      <p:nvGrpSpPr>
        <p:cNvPr id="1" name=""/>
        <p:cNvGrpSpPr/>
        <p:nvPr/>
      </p:nvGrpSpPr>
      <p:grpSpPr>
        <a:xfrm>
          <a:off x="0" y="0"/>
          <a:ext cx="0" cy="0"/>
          <a:chOff x="0" y="0"/>
          <a:chExt cx="0" cy="0"/>
        </a:xfrm>
      </p:grpSpPr>
      <p:sp>
        <p:nvSpPr>
          <p:cNvPr id="47" name="Title Text"/>
          <p:cNvSpPr txBox="1"/>
          <p:nvPr>
            <p:ph type="title"/>
          </p:nvPr>
        </p:nvSpPr>
        <p:spPr>
          <a:prstGeom prst="rect">
            <a:avLst/>
          </a:prstGeom>
        </p:spPr>
        <p:txBody>
          <a:bodyPr/>
          <a:lstStyle/>
          <a:p>
            <a:pPr/>
            <a:r>
              <a:t>Title Text</a:t>
            </a:r>
          </a:p>
        </p:txBody>
      </p:sp>
      <p:sp>
        <p:nvSpPr>
          <p:cNvPr id="48"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ONE_COLUMN_TEXT">
    <p:spTree>
      <p:nvGrpSpPr>
        <p:cNvPr id="1" name=""/>
        <p:cNvGrpSpPr/>
        <p:nvPr/>
      </p:nvGrpSpPr>
      <p:grpSpPr>
        <a:xfrm>
          <a:off x="0" y="0"/>
          <a:ext cx="0" cy="0"/>
          <a:chOff x="0" y="0"/>
          <a:chExt cx="0" cy="0"/>
        </a:xfrm>
      </p:grpSpPr>
      <p:sp>
        <p:nvSpPr>
          <p:cNvPr id="55" name="Title Text"/>
          <p:cNvSpPr txBox="1"/>
          <p:nvPr>
            <p:ph type="title"/>
          </p:nvPr>
        </p:nvSpPr>
        <p:spPr>
          <a:xfrm>
            <a:off x="1122119" y="3555839"/>
            <a:ext cx="10108802" cy="4836602"/>
          </a:xfrm>
          <a:prstGeom prst="rect">
            <a:avLst/>
          </a:prstGeom>
        </p:spPr>
        <p:txBody>
          <a:bodyPr anchor="b"/>
          <a:lstStyle>
            <a:lvl1pPr>
              <a:defRPr sz="10400"/>
            </a:lvl1pPr>
          </a:lstStyle>
          <a:p>
            <a:pPr/>
            <a:r>
              <a:t>Title Text</a:t>
            </a:r>
          </a:p>
        </p:txBody>
      </p:sp>
      <p:sp>
        <p:nvSpPr>
          <p:cNvPr id="56" name="Body Level One…"/>
          <p:cNvSpPr txBox="1"/>
          <p:nvPr>
            <p:ph type="body" sz="quarter" idx="1"/>
          </p:nvPr>
        </p:nvSpPr>
        <p:spPr>
          <a:xfrm>
            <a:off x="1122119" y="8893440"/>
            <a:ext cx="10108802" cy="20349000"/>
          </a:xfrm>
          <a:prstGeom prst="rect">
            <a:avLst/>
          </a:prstGeom>
        </p:spPr>
        <p:txBody>
          <a:bodyPr/>
          <a:lstStyle>
            <a:lvl1pPr indent="-558800">
              <a:buSzPts val="5200"/>
              <a:defRPr sz="5200"/>
            </a:lvl1pPr>
            <a:lvl2pPr marL="914400" indent="-558800">
              <a:buSzPts val="5200"/>
              <a:defRPr sz="5200"/>
            </a:lvl2pPr>
            <a:lvl3pPr marL="1371600" indent="-558800">
              <a:buSzPts val="5200"/>
              <a:defRPr sz="5200"/>
            </a:lvl3pPr>
            <a:lvl4pPr marL="1828800" indent="-558800">
              <a:buSzPts val="5200"/>
              <a:defRPr sz="5200"/>
            </a:lvl4pPr>
            <a:lvl5pPr marL="2286000" indent="-558800">
              <a:buSzPts val="5200"/>
              <a:defRPr sz="5200"/>
            </a:lvl5pPr>
          </a:lstStyle>
          <a:p>
            <a:pPr/>
            <a:r>
              <a:t>Body Level One</a:t>
            </a:r>
          </a:p>
          <a:p>
            <a:pPr lvl="1"/>
            <a:r>
              <a:t>Body Level Two</a:t>
            </a:r>
          </a:p>
          <a:p>
            <a:pPr lvl="2"/>
            <a:r>
              <a:t>Body Level Three</a:t>
            </a:r>
          </a:p>
          <a:p>
            <a:pPr lvl="3"/>
            <a:r>
              <a:t>Body Level Four</a:t>
            </a:r>
          </a:p>
          <a:p>
            <a:pPr lvl="4"/>
            <a:r>
              <a:t>Body Level Five</a:t>
            </a:r>
          </a:p>
        </p:txBody>
      </p:sp>
      <p:sp>
        <p:nvSpPr>
          <p:cNvPr id="5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MAIN_POINT">
    <p:spTree>
      <p:nvGrpSpPr>
        <p:cNvPr id="1" name=""/>
        <p:cNvGrpSpPr/>
        <p:nvPr/>
      </p:nvGrpSpPr>
      <p:grpSpPr>
        <a:xfrm>
          <a:off x="0" y="0"/>
          <a:ext cx="0" cy="0"/>
          <a:chOff x="0" y="0"/>
          <a:chExt cx="0" cy="0"/>
        </a:xfrm>
      </p:grpSpPr>
      <p:sp>
        <p:nvSpPr>
          <p:cNvPr id="64" name="Title Text"/>
          <p:cNvSpPr txBox="1"/>
          <p:nvPr>
            <p:ph type="title"/>
          </p:nvPr>
        </p:nvSpPr>
        <p:spPr>
          <a:xfrm>
            <a:off x="1764900" y="2880960"/>
            <a:ext cx="22924201" cy="26181001"/>
          </a:xfrm>
          <a:prstGeom prst="rect">
            <a:avLst/>
          </a:prstGeom>
        </p:spPr>
        <p:txBody>
          <a:bodyPr anchor="ctr"/>
          <a:lstStyle>
            <a:lvl1pPr>
              <a:defRPr sz="20700"/>
            </a:lvl1pPr>
          </a:lstStyle>
          <a:p>
            <a:pPr/>
            <a:r>
              <a:t>Title Text</a:t>
            </a:r>
          </a:p>
        </p:txBody>
      </p:sp>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_TITLE_AND_DESCRIPTION">
    <p:spTree>
      <p:nvGrpSpPr>
        <p:cNvPr id="1" name=""/>
        <p:cNvGrpSpPr/>
        <p:nvPr/>
      </p:nvGrpSpPr>
      <p:grpSpPr>
        <a:xfrm>
          <a:off x="0" y="0"/>
          <a:ext cx="0" cy="0"/>
          <a:chOff x="0" y="0"/>
          <a:chExt cx="0" cy="0"/>
        </a:xfrm>
      </p:grpSpPr>
      <p:sp>
        <p:nvSpPr>
          <p:cNvPr id="72" name="Google Shape;36;p9"/>
          <p:cNvSpPr/>
          <p:nvPr/>
        </p:nvSpPr>
        <p:spPr>
          <a:xfrm>
            <a:off x="16459200" y="-800"/>
            <a:ext cx="16459200" cy="32918401"/>
          </a:xfrm>
          <a:prstGeom prst="rect">
            <a:avLst/>
          </a:prstGeom>
          <a:solidFill>
            <a:srgbClr val="EEEEEE"/>
          </a:solidFill>
          <a:ln w="12700">
            <a:miter lim="400000"/>
          </a:ln>
        </p:spPr>
        <p:txBody>
          <a:bodyPr lIns="45719" rIns="45719" anchor="ctr"/>
          <a:lstStyle/>
          <a:p>
            <a:pPr/>
          </a:p>
        </p:txBody>
      </p:sp>
      <p:sp>
        <p:nvSpPr>
          <p:cNvPr id="73" name="Title Text"/>
          <p:cNvSpPr txBox="1"/>
          <p:nvPr>
            <p:ph type="title"/>
          </p:nvPr>
        </p:nvSpPr>
        <p:spPr>
          <a:xfrm>
            <a:off x="955799" y="7892319"/>
            <a:ext cx="14562601" cy="9486601"/>
          </a:xfrm>
          <a:prstGeom prst="rect">
            <a:avLst/>
          </a:prstGeom>
        </p:spPr>
        <p:txBody>
          <a:bodyPr anchor="b"/>
          <a:lstStyle>
            <a:lvl1pPr algn="ctr">
              <a:defRPr sz="18100"/>
            </a:lvl1pPr>
          </a:lstStyle>
          <a:p>
            <a:pPr/>
            <a:r>
              <a:t>Title Text</a:t>
            </a:r>
          </a:p>
        </p:txBody>
      </p:sp>
      <p:sp>
        <p:nvSpPr>
          <p:cNvPr id="74" name="Body Level One…"/>
          <p:cNvSpPr txBox="1"/>
          <p:nvPr>
            <p:ph type="body" sz="quarter" idx="1"/>
          </p:nvPr>
        </p:nvSpPr>
        <p:spPr>
          <a:xfrm>
            <a:off x="955799" y="17939680"/>
            <a:ext cx="14562601" cy="7903800"/>
          </a:xfrm>
          <a:prstGeom prst="rect">
            <a:avLst/>
          </a:prstGeom>
        </p:spPr>
        <p:txBody>
          <a:bodyPr/>
          <a:lstStyle>
            <a:lvl1pPr marL="723900" indent="-990600" algn="ctr">
              <a:lnSpc>
                <a:spcPct val="100000"/>
              </a:lnSpc>
              <a:buClrTx/>
              <a:buSzTx/>
              <a:buFontTx/>
              <a:buNone/>
              <a:defRPr sz="9100"/>
            </a:lvl1pPr>
            <a:lvl2pPr marL="723900" indent="-419100" algn="ctr">
              <a:lnSpc>
                <a:spcPct val="100000"/>
              </a:lnSpc>
              <a:buClrTx/>
              <a:buSzTx/>
              <a:buFontTx/>
              <a:buNone/>
              <a:defRPr sz="9100"/>
            </a:lvl2pPr>
            <a:lvl3pPr marL="723900" indent="38100" algn="ctr">
              <a:lnSpc>
                <a:spcPct val="100000"/>
              </a:lnSpc>
              <a:buClrTx/>
              <a:buSzTx/>
              <a:buFontTx/>
              <a:buNone/>
              <a:defRPr sz="9100"/>
            </a:lvl3pPr>
            <a:lvl4pPr marL="723900" indent="495300" algn="ctr">
              <a:lnSpc>
                <a:spcPct val="100000"/>
              </a:lnSpc>
              <a:buClrTx/>
              <a:buSzTx/>
              <a:buFontTx/>
              <a:buNone/>
              <a:defRPr sz="9100"/>
            </a:lvl4pPr>
            <a:lvl5pPr marL="723900" indent="952500" algn="ctr">
              <a:lnSpc>
                <a:spcPct val="100000"/>
              </a:lnSpc>
              <a:buClrTx/>
              <a:buSzTx/>
              <a:buFontTx/>
              <a:buNone/>
              <a:defRPr sz="9100"/>
            </a:lvl5pPr>
          </a:lstStyle>
          <a:p>
            <a:pPr/>
            <a:r>
              <a:t>Body Level One</a:t>
            </a:r>
          </a:p>
          <a:p>
            <a:pPr lvl="1"/>
            <a:r>
              <a:t>Body Level Two</a:t>
            </a:r>
          </a:p>
          <a:p>
            <a:pPr lvl="2"/>
            <a:r>
              <a:t>Body Level Three</a:t>
            </a:r>
          </a:p>
          <a:p>
            <a:pPr lvl="3"/>
            <a:r>
              <a:t>Body Level Four</a:t>
            </a:r>
          </a:p>
          <a:p>
            <a:pPr lvl="4"/>
            <a:r>
              <a:t>Body Level Five</a:t>
            </a:r>
          </a:p>
        </p:txBody>
      </p:sp>
      <p:sp>
        <p:nvSpPr>
          <p:cNvPr id="75" name="Google Shape;39;p9"/>
          <p:cNvSpPr txBox="1"/>
          <p:nvPr>
            <p:ph type="body" sz="half" idx="21"/>
          </p:nvPr>
        </p:nvSpPr>
        <p:spPr>
          <a:xfrm>
            <a:off x="17782199" y="4634079"/>
            <a:ext cx="13813201" cy="23649302"/>
          </a:xfrm>
          <a:prstGeom prst="rect">
            <a:avLst/>
          </a:prstGeom>
        </p:spPr>
        <p:txBody>
          <a:bodyPr anchor="ctr"/>
          <a:lstStyle/>
          <a:p>
            <a:pPr/>
          </a:p>
        </p:txBody>
      </p:sp>
      <p:sp>
        <p:nvSpPr>
          <p:cNvPr id="7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APTION_ONLY">
    <p:spTree>
      <p:nvGrpSpPr>
        <p:cNvPr id="1" name=""/>
        <p:cNvGrpSpPr/>
        <p:nvPr/>
      </p:nvGrpSpPr>
      <p:grpSpPr>
        <a:xfrm>
          <a:off x="0" y="0"/>
          <a:ext cx="0" cy="0"/>
          <a:chOff x="0" y="0"/>
          <a:chExt cx="0" cy="0"/>
        </a:xfrm>
      </p:grpSpPr>
      <p:sp>
        <p:nvSpPr>
          <p:cNvPr id="83" name="Body Level One…"/>
          <p:cNvSpPr txBox="1"/>
          <p:nvPr>
            <p:ph type="body" sz="quarter" idx="1"/>
          </p:nvPr>
        </p:nvSpPr>
        <p:spPr>
          <a:xfrm>
            <a:off x="1122119" y="27075680"/>
            <a:ext cx="21595801" cy="38724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pPr/>
            <a:r>
              <a:t>Body Level One</a:t>
            </a:r>
          </a:p>
          <a:p>
            <a:pPr lvl="1"/>
            <a:r>
              <a:t>Body Level Two</a:t>
            </a:r>
          </a:p>
          <a:p>
            <a:pPr lvl="2"/>
            <a:r>
              <a:t>Body Level Three</a:t>
            </a:r>
          </a:p>
          <a:p>
            <a:pPr lvl="3"/>
            <a:r>
              <a:t>Body Level Four</a:t>
            </a:r>
          </a:p>
          <a:p>
            <a:pPr lvl="4"/>
            <a:r>
              <a:t>Body Level Five</a:t>
            </a:r>
          </a:p>
        </p:txBody>
      </p:sp>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Relationship Id="rId21" Type="http://schemas.openxmlformats.org/officeDocument/2006/relationships/slideLayout" Target="../slideLayouts/slideLayout20.xml"/><Relationship Id="rId22" Type="http://schemas.openxmlformats.org/officeDocument/2006/relationships/slideLayout" Target="../slideLayouts/slideLayout2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Title Text"/>
          <p:cNvSpPr txBox="1"/>
          <p:nvPr>
            <p:ph type="title"/>
          </p:nvPr>
        </p:nvSpPr>
        <p:spPr>
          <a:xfrm>
            <a:off x="1122119" y="2848160"/>
            <a:ext cx="30674101" cy="3665100"/>
          </a:xfrm>
          <a:prstGeom prst="rect">
            <a:avLst/>
          </a:prstGeom>
          <a:ln w="12700">
            <a:miter lim="400000"/>
          </a:ln>
          <a:extLst>
            <a:ext uri="{C572A759-6A51-4108-AA02-DFA0A04FC94B}">
              <ma14:wrappingTextBoxFlag xmlns:ma14="http://schemas.microsoft.com/office/mac/drawingml/2011/main" val="1"/>
            </a:ext>
          </a:extLst>
        </p:spPr>
        <p:txBody>
          <a:bodyPr lIns="394949" tIns="394949" rIns="394949" bIns="394949">
            <a:normAutofit fontScale="100000" lnSpcReduction="0"/>
          </a:bodyPr>
          <a:lstStyle/>
          <a:p>
            <a:pPr/>
            <a:r>
              <a:t>Title Text</a:t>
            </a:r>
          </a:p>
        </p:txBody>
      </p:sp>
      <p:sp>
        <p:nvSpPr>
          <p:cNvPr id="3" name="Body Level One…"/>
          <p:cNvSpPr txBox="1"/>
          <p:nvPr>
            <p:ph type="body" idx="1"/>
          </p:nvPr>
        </p:nvSpPr>
        <p:spPr>
          <a:xfrm>
            <a:off x="1122119" y="7375839"/>
            <a:ext cx="30674101" cy="21864301"/>
          </a:xfrm>
          <a:prstGeom prst="rect">
            <a:avLst/>
          </a:prstGeom>
          <a:ln w="12700">
            <a:miter lim="400000"/>
          </a:ln>
          <a:extLst>
            <a:ext uri="{C572A759-6A51-4108-AA02-DFA0A04FC94B}">
              <ma14:wrappingTextBoxFlag xmlns:ma14="http://schemas.microsoft.com/office/mac/drawingml/2011/main" val="1"/>
            </a:ext>
          </a:extLst>
        </p:spPr>
        <p:txBody>
          <a:bodyPr lIns="394949" tIns="394949" rIns="394949" bIns="39494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4" name="Slide Number"/>
          <p:cNvSpPr txBox="1"/>
          <p:nvPr>
            <p:ph type="sldNum" sz="quarter" idx="2"/>
          </p:nvPr>
        </p:nvSpPr>
        <p:spPr>
          <a:xfrm>
            <a:off x="31066018" y="30407120"/>
            <a:ext cx="1410031" cy="1394335"/>
          </a:xfrm>
          <a:prstGeom prst="rect">
            <a:avLst/>
          </a:prstGeom>
          <a:ln w="12700">
            <a:miter lim="400000"/>
          </a:ln>
        </p:spPr>
        <p:txBody>
          <a:bodyPr wrap="none" lIns="394949" tIns="394949" rIns="394949" bIns="394949" anchor="ctr">
            <a:normAutofit fontScale="100000" lnSpcReduction="0"/>
          </a:bodyPr>
          <a:lstStyle>
            <a:lvl1pPr algn="r">
              <a:defRPr sz="4300">
                <a:solidFill>
                  <a:schemeClr val="accent2">
                    <a:lumOff val="21764"/>
                  </a:schemeClr>
                </a:solidFill>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12100" u="none">
          <a:solidFill>
            <a:srgbClr val="000000"/>
          </a:solidFill>
          <a:uFillTx/>
          <a:latin typeface="+mj-lt"/>
          <a:ea typeface="+mj-ea"/>
          <a:cs typeface="+mj-cs"/>
          <a:sym typeface="Arial"/>
        </a:defRPr>
      </a:lvl1pPr>
      <a:lvl2pPr marL="0" marR="0" indent="0" algn="l" defTabSz="914400" rtl="0" latinLnBrk="0">
        <a:lnSpc>
          <a:spcPct val="100000"/>
        </a:lnSpc>
        <a:spcBef>
          <a:spcPts val="0"/>
        </a:spcBef>
        <a:spcAft>
          <a:spcPts val="0"/>
        </a:spcAft>
        <a:buClrTx/>
        <a:buSzTx/>
        <a:buFontTx/>
        <a:buNone/>
        <a:tabLst/>
        <a:defRPr b="0" baseline="0" cap="none" i="0" spc="0" strike="noStrike" sz="12100" u="none">
          <a:solidFill>
            <a:srgbClr val="000000"/>
          </a:solidFill>
          <a:uFillTx/>
          <a:latin typeface="+mj-lt"/>
          <a:ea typeface="+mj-ea"/>
          <a:cs typeface="+mj-cs"/>
          <a:sym typeface="Arial"/>
        </a:defRPr>
      </a:lvl2pPr>
      <a:lvl3pPr marL="0" marR="0" indent="0" algn="l" defTabSz="914400" rtl="0" latinLnBrk="0">
        <a:lnSpc>
          <a:spcPct val="100000"/>
        </a:lnSpc>
        <a:spcBef>
          <a:spcPts val="0"/>
        </a:spcBef>
        <a:spcAft>
          <a:spcPts val="0"/>
        </a:spcAft>
        <a:buClrTx/>
        <a:buSzTx/>
        <a:buFontTx/>
        <a:buNone/>
        <a:tabLst/>
        <a:defRPr b="0" baseline="0" cap="none" i="0" spc="0" strike="noStrike" sz="12100" u="none">
          <a:solidFill>
            <a:srgbClr val="000000"/>
          </a:solidFill>
          <a:uFillTx/>
          <a:latin typeface="+mj-lt"/>
          <a:ea typeface="+mj-ea"/>
          <a:cs typeface="+mj-cs"/>
          <a:sym typeface="Arial"/>
        </a:defRPr>
      </a:lvl3pPr>
      <a:lvl4pPr marL="0" marR="0" indent="0" algn="l" defTabSz="914400" rtl="0" latinLnBrk="0">
        <a:lnSpc>
          <a:spcPct val="100000"/>
        </a:lnSpc>
        <a:spcBef>
          <a:spcPts val="0"/>
        </a:spcBef>
        <a:spcAft>
          <a:spcPts val="0"/>
        </a:spcAft>
        <a:buClrTx/>
        <a:buSzTx/>
        <a:buFontTx/>
        <a:buNone/>
        <a:tabLst/>
        <a:defRPr b="0" baseline="0" cap="none" i="0" spc="0" strike="noStrike" sz="12100" u="none">
          <a:solidFill>
            <a:srgbClr val="000000"/>
          </a:solidFill>
          <a:uFillTx/>
          <a:latin typeface="+mj-lt"/>
          <a:ea typeface="+mj-ea"/>
          <a:cs typeface="+mj-cs"/>
          <a:sym typeface="Arial"/>
        </a:defRPr>
      </a:lvl4pPr>
      <a:lvl5pPr marL="0" marR="0" indent="0" algn="l" defTabSz="914400" rtl="0" latinLnBrk="0">
        <a:lnSpc>
          <a:spcPct val="100000"/>
        </a:lnSpc>
        <a:spcBef>
          <a:spcPts val="0"/>
        </a:spcBef>
        <a:spcAft>
          <a:spcPts val="0"/>
        </a:spcAft>
        <a:buClrTx/>
        <a:buSzTx/>
        <a:buFontTx/>
        <a:buNone/>
        <a:tabLst/>
        <a:defRPr b="0" baseline="0" cap="none" i="0" spc="0" strike="noStrike" sz="12100" u="none">
          <a:solidFill>
            <a:srgbClr val="000000"/>
          </a:solidFill>
          <a:uFillTx/>
          <a:latin typeface="+mj-lt"/>
          <a:ea typeface="+mj-ea"/>
          <a:cs typeface="+mj-cs"/>
          <a:sym typeface="Arial"/>
        </a:defRPr>
      </a:lvl5pPr>
      <a:lvl6pPr marL="0" marR="0" indent="0" algn="l" defTabSz="914400" rtl="0" latinLnBrk="0">
        <a:lnSpc>
          <a:spcPct val="100000"/>
        </a:lnSpc>
        <a:spcBef>
          <a:spcPts val="0"/>
        </a:spcBef>
        <a:spcAft>
          <a:spcPts val="0"/>
        </a:spcAft>
        <a:buClrTx/>
        <a:buSzTx/>
        <a:buFontTx/>
        <a:buNone/>
        <a:tabLst/>
        <a:defRPr b="0" baseline="0" cap="none" i="0" spc="0" strike="noStrike" sz="12100" u="none">
          <a:solidFill>
            <a:srgbClr val="000000"/>
          </a:solidFill>
          <a:uFillTx/>
          <a:latin typeface="+mj-lt"/>
          <a:ea typeface="+mj-ea"/>
          <a:cs typeface="+mj-cs"/>
          <a:sym typeface="Arial"/>
        </a:defRPr>
      </a:lvl6pPr>
      <a:lvl7pPr marL="0" marR="0" indent="0" algn="l" defTabSz="914400" rtl="0" latinLnBrk="0">
        <a:lnSpc>
          <a:spcPct val="100000"/>
        </a:lnSpc>
        <a:spcBef>
          <a:spcPts val="0"/>
        </a:spcBef>
        <a:spcAft>
          <a:spcPts val="0"/>
        </a:spcAft>
        <a:buClrTx/>
        <a:buSzTx/>
        <a:buFontTx/>
        <a:buNone/>
        <a:tabLst/>
        <a:defRPr b="0" baseline="0" cap="none" i="0" spc="0" strike="noStrike" sz="12100" u="none">
          <a:solidFill>
            <a:srgbClr val="000000"/>
          </a:solidFill>
          <a:uFillTx/>
          <a:latin typeface="+mj-lt"/>
          <a:ea typeface="+mj-ea"/>
          <a:cs typeface="+mj-cs"/>
          <a:sym typeface="Arial"/>
        </a:defRPr>
      </a:lvl7pPr>
      <a:lvl8pPr marL="0" marR="0" indent="0" algn="l" defTabSz="914400" rtl="0" latinLnBrk="0">
        <a:lnSpc>
          <a:spcPct val="100000"/>
        </a:lnSpc>
        <a:spcBef>
          <a:spcPts val="0"/>
        </a:spcBef>
        <a:spcAft>
          <a:spcPts val="0"/>
        </a:spcAft>
        <a:buClrTx/>
        <a:buSzTx/>
        <a:buFontTx/>
        <a:buNone/>
        <a:tabLst/>
        <a:defRPr b="0" baseline="0" cap="none" i="0" spc="0" strike="noStrike" sz="12100" u="none">
          <a:solidFill>
            <a:srgbClr val="000000"/>
          </a:solidFill>
          <a:uFillTx/>
          <a:latin typeface="+mj-lt"/>
          <a:ea typeface="+mj-ea"/>
          <a:cs typeface="+mj-cs"/>
          <a:sym typeface="Arial"/>
        </a:defRPr>
      </a:lvl8pPr>
      <a:lvl9pPr marL="0" marR="0" indent="0" algn="l" defTabSz="914400" rtl="0" latinLnBrk="0">
        <a:lnSpc>
          <a:spcPct val="100000"/>
        </a:lnSpc>
        <a:spcBef>
          <a:spcPts val="0"/>
        </a:spcBef>
        <a:spcAft>
          <a:spcPts val="0"/>
        </a:spcAft>
        <a:buClrTx/>
        <a:buSzTx/>
        <a:buFontTx/>
        <a:buNone/>
        <a:tabLst/>
        <a:defRPr b="0" baseline="0" cap="none" i="0" spc="0" strike="noStrike" sz="12100" u="none">
          <a:solidFill>
            <a:srgbClr val="000000"/>
          </a:solidFill>
          <a:uFillTx/>
          <a:latin typeface="+mj-lt"/>
          <a:ea typeface="+mj-ea"/>
          <a:cs typeface="+mj-cs"/>
          <a:sym typeface="Arial"/>
        </a:defRPr>
      </a:lvl9pPr>
    </p:titleStyle>
    <p:bodyStyle>
      <a:lvl1pPr marL="457200" marR="0" indent="-723900" algn="l" defTabSz="914400" rtl="0" latinLnBrk="0">
        <a:lnSpc>
          <a:spcPct val="115000"/>
        </a:lnSpc>
        <a:spcBef>
          <a:spcPts val="0"/>
        </a:spcBef>
        <a:spcAft>
          <a:spcPts val="0"/>
        </a:spcAft>
        <a:buClr>
          <a:schemeClr val="accent2">
            <a:lumOff val="21764"/>
          </a:schemeClr>
        </a:buClr>
        <a:buSzPts val="7800"/>
        <a:buFont typeface="Arial"/>
        <a:buChar char="●"/>
        <a:tabLst/>
        <a:defRPr b="0" baseline="0" cap="none" i="0" spc="0" strike="noStrike" sz="7800" u="none">
          <a:solidFill>
            <a:schemeClr val="accent2">
              <a:lumOff val="21764"/>
            </a:schemeClr>
          </a:solidFill>
          <a:uFillTx/>
          <a:latin typeface="+mj-lt"/>
          <a:ea typeface="+mj-ea"/>
          <a:cs typeface="+mj-cs"/>
          <a:sym typeface="Arial"/>
        </a:defRPr>
      </a:lvl1pPr>
      <a:lvl2pPr marL="1097280" marR="0" indent="-792480" algn="l" defTabSz="914400" rtl="0" latinLnBrk="0">
        <a:lnSpc>
          <a:spcPct val="115000"/>
        </a:lnSpc>
        <a:spcBef>
          <a:spcPts val="0"/>
        </a:spcBef>
        <a:spcAft>
          <a:spcPts val="0"/>
        </a:spcAft>
        <a:buClr>
          <a:schemeClr val="accent2">
            <a:lumOff val="21764"/>
          </a:schemeClr>
        </a:buClr>
        <a:buSzPts val="7800"/>
        <a:buFont typeface="Arial"/>
        <a:buChar char="○"/>
        <a:tabLst/>
        <a:defRPr b="0" baseline="0" cap="none" i="0" spc="0" strike="noStrike" sz="7800" u="none">
          <a:solidFill>
            <a:schemeClr val="accent2">
              <a:lumOff val="21764"/>
            </a:schemeClr>
          </a:solidFill>
          <a:uFillTx/>
          <a:latin typeface="+mj-lt"/>
          <a:ea typeface="+mj-ea"/>
          <a:cs typeface="+mj-cs"/>
          <a:sym typeface="Arial"/>
        </a:defRPr>
      </a:lvl2pPr>
      <a:lvl3pPr marL="1554480" marR="0" indent="-792480" algn="l" defTabSz="914400" rtl="0" latinLnBrk="0">
        <a:lnSpc>
          <a:spcPct val="115000"/>
        </a:lnSpc>
        <a:spcBef>
          <a:spcPts val="0"/>
        </a:spcBef>
        <a:spcAft>
          <a:spcPts val="0"/>
        </a:spcAft>
        <a:buClr>
          <a:schemeClr val="accent2">
            <a:lumOff val="21764"/>
          </a:schemeClr>
        </a:buClr>
        <a:buSzPts val="7800"/>
        <a:buFont typeface="Arial"/>
        <a:buChar char="■"/>
        <a:tabLst/>
        <a:defRPr b="0" baseline="0" cap="none" i="0" spc="0" strike="noStrike" sz="7800" u="none">
          <a:solidFill>
            <a:schemeClr val="accent2">
              <a:lumOff val="21764"/>
            </a:schemeClr>
          </a:solidFill>
          <a:uFillTx/>
          <a:latin typeface="+mj-lt"/>
          <a:ea typeface="+mj-ea"/>
          <a:cs typeface="+mj-cs"/>
          <a:sym typeface="Arial"/>
        </a:defRPr>
      </a:lvl3pPr>
      <a:lvl4pPr marL="2011679" marR="0" indent="-792479" algn="l" defTabSz="914400" rtl="0" latinLnBrk="0">
        <a:lnSpc>
          <a:spcPct val="115000"/>
        </a:lnSpc>
        <a:spcBef>
          <a:spcPts val="0"/>
        </a:spcBef>
        <a:spcAft>
          <a:spcPts val="0"/>
        </a:spcAft>
        <a:buClr>
          <a:schemeClr val="accent2">
            <a:lumOff val="21764"/>
          </a:schemeClr>
        </a:buClr>
        <a:buSzPts val="7800"/>
        <a:buFont typeface="Arial"/>
        <a:buChar char="●"/>
        <a:tabLst/>
        <a:defRPr b="0" baseline="0" cap="none" i="0" spc="0" strike="noStrike" sz="7800" u="none">
          <a:solidFill>
            <a:schemeClr val="accent2">
              <a:lumOff val="21764"/>
            </a:schemeClr>
          </a:solidFill>
          <a:uFillTx/>
          <a:latin typeface="+mj-lt"/>
          <a:ea typeface="+mj-ea"/>
          <a:cs typeface="+mj-cs"/>
          <a:sym typeface="Arial"/>
        </a:defRPr>
      </a:lvl4pPr>
      <a:lvl5pPr marL="2468879" marR="0" indent="-792479" algn="l" defTabSz="914400" rtl="0" latinLnBrk="0">
        <a:lnSpc>
          <a:spcPct val="115000"/>
        </a:lnSpc>
        <a:spcBef>
          <a:spcPts val="0"/>
        </a:spcBef>
        <a:spcAft>
          <a:spcPts val="0"/>
        </a:spcAft>
        <a:buClr>
          <a:schemeClr val="accent2">
            <a:lumOff val="21764"/>
          </a:schemeClr>
        </a:buClr>
        <a:buSzPts val="7800"/>
        <a:buFont typeface="Arial"/>
        <a:buChar char="○"/>
        <a:tabLst/>
        <a:defRPr b="0" baseline="0" cap="none" i="0" spc="0" strike="noStrike" sz="7800" u="none">
          <a:solidFill>
            <a:schemeClr val="accent2">
              <a:lumOff val="21764"/>
            </a:schemeClr>
          </a:solidFill>
          <a:uFillTx/>
          <a:latin typeface="+mj-lt"/>
          <a:ea typeface="+mj-ea"/>
          <a:cs typeface="+mj-cs"/>
          <a:sym typeface="Arial"/>
        </a:defRPr>
      </a:lvl5pPr>
      <a:lvl6pPr marL="2926079" marR="0" indent="-792479" algn="l" defTabSz="914400" rtl="0" latinLnBrk="0">
        <a:lnSpc>
          <a:spcPct val="115000"/>
        </a:lnSpc>
        <a:spcBef>
          <a:spcPts val="0"/>
        </a:spcBef>
        <a:spcAft>
          <a:spcPts val="0"/>
        </a:spcAft>
        <a:buClr>
          <a:schemeClr val="accent2">
            <a:lumOff val="21764"/>
          </a:schemeClr>
        </a:buClr>
        <a:buSzPts val="7800"/>
        <a:buFont typeface="Arial"/>
        <a:buChar char="■"/>
        <a:tabLst/>
        <a:defRPr b="0" baseline="0" cap="none" i="0" spc="0" strike="noStrike" sz="7800" u="none">
          <a:solidFill>
            <a:schemeClr val="accent2">
              <a:lumOff val="21764"/>
            </a:schemeClr>
          </a:solidFill>
          <a:uFillTx/>
          <a:latin typeface="+mj-lt"/>
          <a:ea typeface="+mj-ea"/>
          <a:cs typeface="+mj-cs"/>
          <a:sym typeface="Arial"/>
        </a:defRPr>
      </a:lvl6pPr>
      <a:lvl7pPr marL="3383279" marR="0" indent="-792479" algn="l" defTabSz="914400" rtl="0" latinLnBrk="0">
        <a:lnSpc>
          <a:spcPct val="115000"/>
        </a:lnSpc>
        <a:spcBef>
          <a:spcPts val="0"/>
        </a:spcBef>
        <a:spcAft>
          <a:spcPts val="0"/>
        </a:spcAft>
        <a:buClr>
          <a:schemeClr val="accent2">
            <a:lumOff val="21764"/>
          </a:schemeClr>
        </a:buClr>
        <a:buSzPts val="7800"/>
        <a:buFont typeface="Arial"/>
        <a:buChar char="●"/>
        <a:tabLst/>
        <a:defRPr b="0" baseline="0" cap="none" i="0" spc="0" strike="noStrike" sz="7800" u="none">
          <a:solidFill>
            <a:schemeClr val="accent2">
              <a:lumOff val="21764"/>
            </a:schemeClr>
          </a:solidFill>
          <a:uFillTx/>
          <a:latin typeface="+mj-lt"/>
          <a:ea typeface="+mj-ea"/>
          <a:cs typeface="+mj-cs"/>
          <a:sym typeface="Arial"/>
        </a:defRPr>
      </a:lvl7pPr>
      <a:lvl8pPr marL="3840479" marR="0" indent="-792479" algn="l" defTabSz="914400" rtl="0" latinLnBrk="0">
        <a:lnSpc>
          <a:spcPct val="115000"/>
        </a:lnSpc>
        <a:spcBef>
          <a:spcPts val="0"/>
        </a:spcBef>
        <a:spcAft>
          <a:spcPts val="0"/>
        </a:spcAft>
        <a:buClr>
          <a:schemeClr val="accent2">
            <a:lumOff val="21764"/>
          </a:schemeClr>
        </a:buClr>
        <a:buSzPts val="7800"/>
        <a:buFont typeface="Arial"/>
        <a:buChar char="○"/>
        <a:tabLst/>
        <a:defRPr b="0" baseline="0" cap="none" i="0" spc="0" strike="noStrike" sz="7800" u="none">
          <a:solidFill>
            <a:schemeClr val="accent2">
              <a:lumOff val="21764"/>
            </a:schemeClr>
          </a:solidFill>
          <a:uFillTx/>
          <a:latin typeface="+mj-lt"/>
          <a:ea typeface="+mj-ea"/>
          <a:cs typeface="+mj-cs"/>
          <a:sym typeface="Arial"/>
        </a:defRPr>
      </a:lvl8pPr>
      <a:lvl9pPr marL="4297679" marR="0" indent="-792479" algn="l" defTabSz="914400" rtl="0" latinLnBrk="0">
        <a:lnSpc>
          <a:spcPct val="115000"/>
        </a:lnSpc>
        <a:spcBef>
          <a:spcPts val="0"/>
        </a:spcBef>
        <a:spcAft>
          <a:spcPts val="0"/>
        </a:spcAft>
        <a:buClr>
          <a:schemeClr val="accent2">
            <a:lumOff val="21764"/>
          </a:schemeClr>
        </a:buClr>
        <a:buSzPts val="7800"/>
        <a:buFont typeface="Arial"/>
        <a:buChar char="■"/>
        <a:tabLst/>
        <a:defRPr b="0" baseline="0" cap="none" i="0" spc="0" strike="noStrike" sz="7800" u="none">
          <a:solidFill>
            <a:schemeClr val="accent2">
              <a:lumOff val="21764"/>
            </a:schemeClr>
          </a:solidFill>
          <a:uFillTx/>
          <a:latin typeface="+mj-lt"/>
          <a:ea typeface="+mj-ea"/>
          <a:cs typeface="+mj-cs"/>
          <a:sym typeface="Arial"/>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4300" u="none">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b="0" baseline="0" cap="none" i="0" spc="0" strike="noStrike" sz="4300" u="none">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b="0" baseline="0" cap="none" i="0" spc="0" strike="noStrike" sz="4300" u="none">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b="0" baseline="0" cap="none" i="0" spc="0" strike="noStrike" sz="4300" u="none">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b="0" baseline="0" cap="none" i="0" spc="0" strike="noStrike" sz="4300" u="none">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b="0" baseline="0" cap="none" i="0" spc="0" strike="noStrike" sz="4300" u="none">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b="0" baseline="0" cap="none" i="0" spc="0" strike="noStrike" sz="4300" u="none">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b="0" baseline="0" cap="none" i="0" spc="0" strike="noStrike" sz="4300" u="none">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b="0" baseline="0" cap="none" i="0" spc="0" strike="noStrike" sz="4300" u="none">
          <a:solidFill>
            <a:schemeClr val="tx1"/>
          </a:solidFill>
          <a:uFillTx/>
          <a:latin typeface="+mn-lt"/>
          <a:ea typeface="+mn-ea"/>
          <a:cs typeface="+mn-cs"/>
          <a:sym typeface="Arial"/>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image" Target="../media/image1.pn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 Id="rId6" Type="http://schemas.openxmlformats.org/officeDocument/2006/relationships/image" Target="../media/image5.png"/><Relationship Id="rId7" Type="http://schemas.openxmlformats.org/officeDocument/2006/relationships/image" Target="../media/image6.png"/><Relationship Id="rId8" Type="http://schemas.openxmlformats.org/officeDocument/2006/relationships/image" Target="../media/image7.png"/><Relationship Id="rId9" Type="http://schemas.openxmlformats.org/officeDocument/2006/relationships/image" Target="../media/image8.png"/><Relationship Id="rId10" Type="http://schemas.openxmlformats.org/officeDocument/2006/relationships/image" Target="../media/image9.png"/><Relationship Id="rId1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02" name="Google Shape;129;p25"/>
          <p:cNvSpPr/>
          <p:nvPr/>
        </p:nvSpPr>
        <p:spPr>
          <a:xfrm>
            <a:off x="385305" y="7936"/>
            <a:ext cx="32046944" cy="32064122"/>
          </a:xfrm>
          <a:prstGeom prst="rect">
            <a:avLst/>
          </a:prstGeom>
          <a:solidFill>
            <a:srgbClr val="FFFFFF">
              <a:alpha val="27450"/>
            </a:srgbClr>
          </a:solidFill>
          <a:ln w="25400">
            <a:solidFill>
              <a:srgbClr val="FFFFFF">
                <a:alpha val="55686"/>
              </a:srgbClr>
            </a:solidFill>
          </a:ln>
        </p:spPr>
        <p:txBody>
          <a:bodyPr lIns="45719" rIns="45719" anchor="ctr"/>
          <a:lstStyle/>
          <a:p>
            <a:pPr algn="ctr">
              <a:defRPr b="1" sz="2100"/>
            </a:pPr>
          </a:p>
        </p:txBody>
      </p:sp>
      <p:grpSp>
        <p:nvGrpSpPr>
          <p:cNvPr id="205" name="Google Shape;131;p25"/>
          <p:cNvGrpSpPr/>
          <p:nvPr/>
        </p:nvGrpSpPr>
        <p:grpSpPr>
          <a:xfrm>
            <a:off x="612774" y="5807507"/>
            <a:ext cx="8683626" cy="1217332"/>
            <a:chOff x="0" y="0"/>
            <a:chExt cx="8683624" cy="1217331"/>
          </a:xfrm>
        </p:grpSpPr>
        <p:sp>
          <p:nvSpPr>
            <p:cNvPr id="203" name="Rectangle"/>
            <p:cNvSpPr/>
            <p:nvPr/>
          </p:nvSpPr>
          <p:spPr>
            <a:xfrm>
              <a:off x="-1" y="-1"/>
              <a:ext cx="8683626" cy="1217333"/>
            </a:xfrm>
            <a:prstGeom prst="rect">
              <a:avLst/>
            </a:prstGeom>
            <a:solidFill>
              <a:srgbClr val="492D8E"/>
            </a:solidFill>
            <a:ln w="12700" cap="flat">
              <a:noFill/>
              <a:miter lim="400000"/>
            </a:ln>
            <a:effectLst/>
          </p:spPr>
          <p:txBody>
            <a:bodyPr wrap="square" lIns="45719" tIns="45719" rIns="45719" bIns="45719" numCol="1" anchor="t">
              <a:noAutofit/>
            </a:bodyPr>
            <a:lstStyle/>
            <a:p>
              <a:pPr algn="ctr"/>
            </a:p>
          </p:txBody>
        </p:sp>
        <p:sp>
          <p:nvSpPr>
            <p:cNvPr id="204" name="ABSTRACT"/>
            <p:cNvSpPr txBox="1"/>
            <p:nvPr/>
          </p:nvSpPr>
          <p:spPr>
            <a:xfrm>
              <a:off x="42749" y="-1"/>
              <a:ext cx="8598126" cy="7920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2724" tIns="42724" rIns="42724" bIns="42724" numCol="1" anchor="t">
              <a:spAutoFit/>
            </a:bodyPr>
            <a:lstStyle>
              <a:lvl1pPr algn="ctr">
                <a:defRPr b="1" sz="5600">
                  <a:solidFill>
                    <a:srgbClr val="FFFFFF"/>
                  </a:solidFill>
                  <a:latin typeface="Calibri"/>
                  <a:ea typeface="Calibri"/>
                  <a:cs typeface="Calibri"/>
                  <a:sym typeface="Calibri"/>
                </a:defRPr>
              </a:lvl1pPr>
            </a:lstStyle>
            <a:p>
              <a:pPr/>
              <a:r>
                <a:t>ABSTRACT</a:t>
              </a:r>
            </a:p>
          </p:txBody>
        </p:sp>
      </p:grpSp>
      <p:grpSp>
        <p:nvGrpSpPr>
          <p:cNvPr id="208" name="Google Shape;135;p25"/>
          <p:cNvGrpSpPr/>
          <p:nvPr/>
        </p:nvGrpSpPr>
        <p:grpSpPr>
          <a:xfrm>
            <a:off x="21457656" y="5747282"/>
            <a:ext cx="10617407" cy="1156395"/>
            <a:chOff x="0" y="0"/>
            <a:chExt cx="10617406" cy="1156394"/>
          </a:xfrm>
        </p:grpSpPr>
        <p:sp>
          <p:nvSpPr>
            <p:cNvPr id="206" name="Rectangle"/>
            <p:cNvSpPr/>
            <p:nvPr/>
          </p:nvSpPr>
          <p:spPr>
            <a:xfrm>
              <a:off x="-1" y="-1"/>
              <a:ext cx="10617408" cy="1156396"/>
            </a:xfrm>
            <a:prstGeom prst="rect">
              <a:avLst/>
            </a:prstGeom>
            <a:solidFill>
              <a:srgbClr val="492D8E"/>
            </a:solidFill>
            <a:ln w="12700" cap="flat">
              <a:noFill/>
              <a:miter lim="400000"/>
            </a:ln>
            <a:effectLst/>
          </p:spPr>
          <p:txBody>
            <a:bodyPr wrap="square" lIns="45719" tIns="45719" rIns="45719" bIns="45719" numCol="1" anchor="t">
              <a:noAutofit/>
            </a:bodyPr>
            <a:lstStyle/>
            <a:p>
              <a:pPr algn="ctr"/>
            </a:p>
          </p:txBody>
        </p:sp>
        <p:sp>
          <p:nvSpPr>
            <p:cNvPr id="207" name="RESULTS"/>
            <p:cNvSpPr txBox="1"/>
            <p:nvPr/>
          </p:nvSpPr>
          <p:spPr>
            <a:xfrm>
              <a:off x="42749" y="-1"/>
              <a:ext cx="10531908" cy="7920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2724" tIns="42724" rIns="42724" bIns="42724" numCol="1" anchor="t">
              <a:spAutoFit/>
            </a:bodyPr>
            <a:lstStyle>
              <a:lvl1pPr algn="ctr">
                <a:defRPr b="1" sz="5600">
                  <a:solidFill>
                    <a:srgbClr val="FFFFFF"/>
                  </a:solidFill>
                  <a:latin typeface="Calibri"/>
                  <a:ea typeface="Calibri"/>
                  <a:cs typeface="Calibri"/>
                  <a:sym typeface="Calibri"/>
                </a:defRPr>
              </a:lvl1pPr>
            </a:lstStyle>
            <a:p>
              <a:pPr/>
              <a:r>
                <a:t>RESULTS</a:t>
              </a:r>
            </a:p>
          </p:txBody>
        </p:sp>
      </p:grpSp>
      <p:grpSp>
        <p:nvGrpSpPr>
          <p:cNvPr id="211" name="Google Shape;137;p25"/>
          <p:cNvGrpSpPr/>
          <p:nvPr/>
        </p:nvGrpSpPr>
        <p:grpSpPr>
          <a:xfrm>
            <a:off x="610144" y="11492240"/>
            <a:ext cx="8686256" cy="1163475"/>
            <a:chOff x="0" y="0"/>
            <a:chExt cx="8686254" cy="1163474"/>
          </a:xfrm>
        </p:grpSpPr>
        <p:sp>
          <p:nvSpPr>
            <p:cNvPr id="209" name="Rectangle"/>
            <p:cNvSpPr/>
            <p:nvPr/>
          </p:nvSpPr>
          <p:spPr>
            <a:xfrm>
              <a:off x="-1" y="-1"/>
              <a:ext cx="8686256" cy="1163476"/>
            </a:xfrm>
            <a:prstGeom prst="rect">
              <a:avLst/>
            </a:prstGeom>
            <a:solidFill>
              <a:srgbClr val="492D8E"/>
            </a:solidFill>
            <a:ln w="12700" cap="flat">
              <a:noFill/>
              <a:miter lim="400000"/>
            </a:ln>
            <a:effectLst/>
          </p:spPr>
          <p:txBody>
            <a:bodyPr wrap="square" lIns="45719" tIns="45719" rIns="45719" bIns="45719" numCol="1" anchor="t">
              <a:noAutofit/>
            </a:bodyPr>
            <a:lstStyle/>
            <a:p>
              <a:pPr algn="ctr"/>
            </a:p>
          </p:txBody>
        </p:sp>
        <p:sp>
          <p:nvSpPr>
            <p:cNvPr id="210" name="INTRODUCTION"/>
            <p:cNvSpPr txBox="1"/>
            <p:nvPr/>
          </p:nvSpPr>
          <p:spPr>
            <a:xfrm>
              <a:off x="42749" y="-1"/>
              <a:ext cx="8600756" cy="7920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2724" tIns="42724" rIns="42724" bIns="42724" numCol="1" anchor="t">
              <a:spAutoFit/>
            </a:bodyPr>
            <a:lstStyle>
              <a:lvl1pPr algn="ctr">
                <a:defRPr b="1" sz="5600">
                  <a:solidFill>
                    <a:srgbClr val="FFFFFF"/>
                  </a:solidFill>
                  <a:latin typeface="Calibri"/>
                  <a:ea typeface="Calibri"/>
                  <a:cs typeface="Calibri"/>
                  <a:sym typeface="Calibri"/>
                </a:defRPr>
              </a:lvl1pPr>
            </a:lstStyle>
            <a:p>
              <a:pPr/>
              <a:r>
                <a:t>INTRODUCTION</a:t>
              </a:r>
            </a:p>
          </p:txBody>
        </p:sp>
      </p:grpSp>
      <p:sp>
        <p:nvSpPr>
          <p:cNvPr id="212" name="Google Shape;141;p25"/>
          <p:cNvSpPr/>
          <p:nvPr/>
        </p:nvSpPr>
        <p:spPr>
          <a:xfrm>
            <a:off x="23271624" y="7024840"/>
            <a:ext cx="9036631" cy="11874062"/>
          </a:xfrm>
          <a:prstGeom prst="rect">
            <a:avLst/>
          </a:prstGeom>
          <a:solidFill>
            <a:srgbClr val="FFFFFF"/>
          </a:solidFill>
          <a:ln w="25400">
            <a:solidFill>
              <a:srgbClr val="FFFFFF"/>
            </a:solidFill>
          </a:ln>
        </p:spPr>
        <p:txBody>
          <a:bodyPr lIns="45719" rIns="45719" anchor="ctr"/>
          <a:lstStyle/>
          <a:p>
            <a:pPr algn="ctr">
              <a:defRPr b="1" sz="2100"/>
            </a:pPr>
          </a:p>
        </p:txBody>
      </p:sp>
      <p:grpSp>
        <p:nvGrpSpPr>
          <p:cNvPr id="215" name="Google Shape;145;p25"/>
          <p:cNvGrpSpPr/>
          <p:nvPr/>
        </p:nvGrpSpPr>
        <p:grpSpPr>
          <a:xfrm>
            <a:off x="8939239" y="28708670"/>
            <a:ext cx="10600320" cy="1099211"/>
            <a:chOff x="0" y="0"/>
            <a:chExt cx="10600318" cy="1099210"/>
          </a:xfrm>
        </p:grpSpPr>
        <p:sp>
          <p:nvSpPr>
            <p:cNvPr id="213" name="Rectangle"/>
            <p:cNvSpPr/>
            <p:nvPr/>
          </p:nvSpPr>
          <p:spPr>
            <a:xfrm>
              <a:off x="0" y="-1"/>
              <a:ext cx="10600319" cy="1099212"/>
            </a:xfrm>
            <a:prstGeom prst="rect">
              <a:avLst/>
            </a:prstGeom>
            <a:solidFill>
              <a:srgbClr val="492D8E"/>
            </a:solidFill>
            <a:ln w="12700" cap="flat">
              <a:noFill/>
              <a:miter lim="400000"/>
            </a:ln>
            <a:effectLst/>
          </p:spPr>
          <p:txBody>
            <a:bodyPr wrap="square" lIns="45719" tIns="45719" rIns="45719" bIns="45719" numCol="1" anchor="t">
              <a:noAutofit/>
            </a:bodyPr>
            <a:lstStyle/>
            <a:p>
              <a:pPr algn="ctr"/>
            </a:p>
          </p:txBody>
        </p:sp>
        <p:sp>
          <p:nvSpPr>
            <p:cNvPr id="214" name="CONCLUSION"/>
            <p:cNvSpPr txBox="1"/>
            <p:nvPr/>
          </p:nvSpPr>
          <p:spPr>
            <a:xfrm>
              <a:off x="42750" y="-1"/>
              <a:ext cx="10514819" cy="79208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2724" tIns="42724" rIns="42724" bIns="42724" numCol="1" anchor="t">
              <a:spAutoFit/>
            </a:bodyPr>
            <a:lstStyle>
              <a:lvl1pPr algn="ctr">
                <a:defRPr b="1" sz="5600">
                  <a:solidFill>
                    <a:srgbClr val="FFFFFF"/>
                  </a:solidFill>
                  <a:latin typeface="Calibri"/>
                  <a:ea typeface="Calibri"/>
                  <a:cs typeface="Calibri"/>
                  <a:sym typeface="Calibri"/>
                </a:defRPr>
              </a:lvl1pPr>
            </a:lstStyle>
            <a:p>
              <a:pPr/>
              <a:r>
                <a:t>CONCLUSION</a:t>
              </a:r>
            </a:p>
          </p:txBody>
        </p:sp>
      </p:grpSp>
      <p:sp>
        <p:nvSpPr>
          <p:cNvPr id="216" name="Google Shape;146;p25"/>
          <p:cNvSpPr/>
          <p:nvPr/>
        </p:nvSpPr>
        <p:spPr>
          <a:xfrm>
            <a:off x="939045" y="7918770"/>
            <a:ext cx="8931424" cy="424840"/>
          </a:xfrm>
          <a:prstGeom prst="rect">
            <a:avLst/>
          </a:prstGeom>
          <a:solidFill>
            <a:srgbClr val="FFFFFF"/>
          </a:solidFill>
          <a:ln w="12700">
            <a:miter lim="400000"/>
          </a:ln>
        </p:spPr>
        <p:txBody>
          <a:bodyPr lIns="45719" rIns="45719"/>
          <a:lstStyle/>
          <a:p>
            <a:pPr algn="just">
              <a:defRPr sz="2200"/>
            </a:pPr>
          </a:p>
        </p:txBody>
      </p:sp>
      <p:sp>
        <p:nvSpPr>
          <p:cNvPr id="217" name="Google Shape;147;p25"/>
          <p:cNvSpPr txBox="1"/>
          <p:nvPr/>
        </p:nvSpPr>
        <p:spPr>
          <a:xfrm>
            <a:off x="980847" y="12961869"/>
            <a:ext cx="7857595" cy="5256032"/>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39175" tIns="39175" rIns="39175" bIns="39175">
            <a:spAutoFit/>
          </a:bodyPr>
          <a:lstStyle/>
          <a:p>
            <a:pPr>
              <a:defRPr sz="2400"/>
            </a:pPr>
            <a:r>
              <a:t>Analytics is a growing area in the information technology sector. Getting data and knowing how to interpret it is key in making decisions as well as being more predictive in decisions that are made. My aim was to blend the two: take data from the game of football, specifically on the offensive side of play and use it to identify trends, areas of success and possibly derive combinations of plays that are more inclined to drive future success.</a:t>
            </a:r>
          </a:p>
          <a:p>
            <a:pPr>
              <a:defRPr sz="2400"/>
            </a:pPr>
            <a:r>
              <a:t> </a:t>
            </a:r>
          </a:p>
          <a:p>
            <a:pPr>
              <a:defRPr sz="2400"/>
            </a:pPr>
            <a:r>
              <a:t>This report looks at a key areas of growing focus in our society today: football analytics and specifically if components could be identified that lead to more efficiency and ultimately wins.</a:t>
            </a:r>
          </a:p>
        </p:txBody>
      </p:sp>
      <p:grpSp>
        <p:nvGrpSpPr>
          <p:cNvPr id="220" name="Google Shape;148;p25"/>
          <p:cNvGrpSpPr/>
          <p:nvPr/>
        </p:nvGrpSpPr>
        <p:grpSpPr>
          <a:xfrm>
            <a:off x="610144" y="18895914"/>
            <a:ext cx="8686256" cy="1190739"/>
            <a:chOff x="0" y="0"/>
            <a:chExt cx="8686254" cy="1190737"/>
          </a:xfrm>
        </p:grpSpPr>
        <p:sp>
          <p:nvSpPr>
            <p:cNvPr id="218" name="Rectangle"/>
            <p:cNvSpPr/>
            <p:nvPr/>
          </p:nvSpPr>
          <p:spPr>
            <a:xfrm>
              <a:off x="-1" y="0"/>
              <a:ext cx="8686256" cy="1190738"/>
            </a:xfrm>
            <a:prstGeom prst="rect">
              <a:avLst/>
            </a:prstGeom>
            <a:solidFill>
              <a:srgbClr val="492D8E"/>
            </a:solidFill>
            <a:ln w="12700" cap="flat">
              <a:noFill/>
              <a:miter lim="400000"/>
            </a:ln>
            <a:effectLst/>
          </p:spPr>
          <p:txBody>
            <a:bodyPr wrap="square" lIns="45719" tIns="45719" rIns="45719" bIns="45719" numCol="1" anchor="t">
              <a:noAutofit/>
            </a:bodyPr>
            <a:lstStyle/>
            <a:p>
              <a:pPr/>
            </a:p>
          </p:txBody>
        </p:sp>
        <p:sp>
          <p:nvSpPr>
            <p:cNvPr id="219" name="PIPELINE"/>
            <p:cNvSpPr txBox="1"/>
            <p:nvPr/>
          </p:nvSpPr>
          <p:spPr>
            <a:xfrm>
              <a:off x="42749" y="0"/>
              <a:ext cx="8600756" cy="79208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2724" tIns="42724" rIns="42724" bIns="42724" numCol="1" anchor="t">
              <a:spAutoFit/>
            </a:bodyPr>
            <a:lstStyle>
              <a:lvl1pPr>
                <a:defRPr b="1" sz="5600">
                  <a:solidFill>
                    <a:srgbClr val="FFFFFF"/>
                  </a:solidFill>
                  <a:latin typeface="Calibri"/>
                  <a:ea typeface="Calibri"/>
                  <a:cs typeface="Calibri"/>
                  <a:sym typeface="Calibri"/>
                </a:defRPr>
              </a:lvl1pPr>
            </a:lstStyle>
            <a:p>
              <a:pPr/>
              <a:r>
                <a:t>                   PIPELINE</a:t>
              </a:r>
            </a:p>
          </p:txBody>
        </p:sp>
      </p:grpSp>
      <p:sp>
        <p:nvSpPr>
          <p:cNvPr id="221" name="Google Shape;149;p25"/>
          <p:cNvSpPr txBox="1"/>
          <p:nvPr/>
        </p:nvSpPr>
        <p:spPr>
          <a:xfrm>
            <a:off x="1140604" y="22760880"/>
            <a:ext cx="7279714" cy="4348629"/>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a:defRPr b="1" sz="2400"/>
            </a:pPr>
            <a:r>
              <a:t>Kaggle data </a:t>
            </a:r>
            <a:r>
              <a:rPr b="0"/>
              <a:t>- statistical data was downloaded for review</a:t>
            </a:r>
            <a:endParaRPr b="0"/>
          </a:p>
          <a:p>
            <a:pPr>
              <a:defRPr b="1" sz="2400"/>
            </a:pPr>
            <a:r>
              <a:t>Analysis </a:t>
            </a:r>
            <a:r>
              <a:rPr b="0"/>
              <a:t>- this data was investigated manually and then analytically for trends</a:t>
            </a:r>
            <a:endParaRPr b="0"/>
          </a:p>
          <a:p>
            <a:pPr>
              <a:defRPr b="1" sz="2400"/>
            </a:pPr>
            <a:r>
              <a:t>Derive Correlations </a:t>
            </a:r>
            <a:r>
              <a:rPr b="0"/>
              <a:t>– correlation report generated</a:t>
            </a:r>
            <a:endParaRPr b="0"/>
          </a:p>
          <a:p>
            <a:pPr>
              <a:defRPr b="1" sz="2400"/>
            </a:pPr>
            <a:r>
              <a:t>Identify key variables </a:t>
            </a:r>
            <a:r>
              <a:rPr b="0"/>
              <a:t>– key variables with higher correlations were identified for the next set of studies (to be applied on the </a:t>
            </a:r>
            <a:r>
              <a:t>focus set</a:t>
            </a:r>
            <a:r>
              <a:rPr b="0"/>
              <a:t>)</a:t>
            </a:r>
            <a:endParaRPr b="0"/>
          </a:p>
          <a:p>
            <a:pPr>
              <a:defRPr b="1" sz="2400"/>
            </a:pPr>
            <a:r>
              <a:t>Analytics</a:t>
            </a:r>
            <a:r>
              <a:rPr b="0"/>
              <a:t> – data investigated to see if the behaviors held true or if others were observed</a:t>
            </a:r>
            <a:endParaRPr b="0"/>
          </a:p>
          <a:p>
            <a:pPr>
              <a:defRPr b="1" sz="2400"/>
            </a:pPr>
            <a:r>
              <a:t>Results</a:t>
            </a:r>
            <a:r>
              <a:rPr b="0"/>
              <a:t> - Final observations will then be delivered as result sets</a:t>
            </a:r>
          </a:p>
        </p:txBody>
      </p:sp>
      <p:grpSp>
        <p:nvGrpSpPr>
          <p:cNvPr id="224" name="Google Shape;152;p25"/>
          <p:cNvGrpSpPr/>
          <p:nvPr/>
        </p:nvGrpSpPr>
        <p:grpSpPr>
          <a:xfrm>
            <a:off x="359528" y="-1"/>
            <a:ext cx="32098498" cy="5469332"/>
            <a:chOff x="0" y="0"/>
            <a:chExt cx="32098496" cy="5469330"/>
          </a:xfrm>
        </p:grpSpPr>
        <p:sp>
          <p:nvSpPr>
            <p:cNvPr id="222" name="Rectangle"/>
            <p:cNvSpPr/>
            <p:nvPr/>
          </p:nvSpPr>
          <p:spPr>
            <a:xfrm>
              <a:off x="-1" y="-1"/>
              <a:ext cx="32098498" cy="5469332"/>
            </a:xfrm>
            <a:prstGeom prst="rect">
              <a:avLst/>
            </a:prstGeom>
            <a:solidFill>
              <a:srgbClr val="FFFFFF"/>
            </a:solidFill>
            <a:ln w="57150" cap="flat">
              <a:solidFill>
                <a:srgbClr val="000000"/>
              </a:solidFill>
              <a:prstDash val="solid"/>
              <a:round/>
            </a:ln>
            <a:effectLst/>
          </p:spPr>
          <p:txBody>
            <a:bodyPr wrap="square" lIns="45719" tIns="45719" rIns="45719" bIns="45719" numCol="1" anchor="t">
              <a:noAutofit/>
            </a:bodyPr>
            <a:lstStyle/>
            <a:p>
              <a:pPr algn="ctr">
                <a:defRPr b="1" sz="8000">
                  <a:latin typeface="Helvetica Neue"/>
                  <a:ea typeface="Helvetica Neue"/>
                  <a:cs typeface="Helvetica Neue"/>
                  <a:sym typeface="Helvetica Neue"/>
                </a:defRPr>
              </a:pPr>
            </a:p>
          </p:txBody>
        </p:sp>
        <p:sp>
          <p:nvSpPr>
            <p:cNvPr id="223" name="DEVELOPING STRATEGIES TO EVALUATE…"/>
            <p:cNvSpPr txBox="1"/>
            <p:nvPr/>
          </p:nvSpPr>
          <p:spPr>
            <a:xfrm>
              <a:off x="28574" y="282099"/>
              <a:ext cx="32041348" cy="366623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0" tIns="0" rIns="0" bIns="0" numCol="1" anchor="t">
              <a:spAutoFit/>
            </a:bodyPr>
            <a:lstStyle/>
            <a:p>
              <a:pPr algn="ctr">
                <a:defRPr b="1" sz="8000">
                  <a:latin typeface="Helvetica Neue"/>
                  <a:ea typeface="Helvetica Neue"/>
                  <a:cs typeface="Helvetica Neue"/>
                  <a:sym typeface="Helvetica Neue"/>
                </a:defRPr>
              </a:pPr>
              <a:r>
                <a:t>                                 	DEVELOPING STRATEGIES TO EVALUATE                            </a:t>
              </a:r>
            </a:p>
            <a:p>
              <a:pPr algn="ctr">
                <a:defRPr b="1" sz="8000">
                  <a:latin typeface="Helvetica Neue"/>
                  <a:ea typeface="Helvetica Neue"/>
                  <a:cs typeface="Helvetica Neue"/>
                  <a:sym typeface="Helvetica Neue"/>
                </a:defRPr>
              </a:pPr>
              <a:r>
                <a:t>                       	FOOTBALL PLAYS AND TO PROVIDE                      </a:t>
              </a:r>
            </a:p>
            <a:p>
              <a:pPr algn="ctr">
                <a:defRPr b="1" sz="8000">
                  <a:latin typeface="Helvetica Neue"/>
                  <a:ea typeface="Helvetica Neue"/>
                  <a:cs typeface="Helvetica Neue"/>
                  <a:sym typeface="Helvetica Neue"/>
                </a:defRPr>
              </a:pPr>
              <a:r>
                <a:t>                             		  PREDICTIVE SCHEMATIC COMBINATIONS</a:t>
              </a:r>
            </a:p>
          </p:txBody>
        </p:sp>
      </p:grpSp>
      <p:sp>
        <p:nvSpPr>
          <p:cNvPr id="225" name="Google Shape;153;p25"/>
          <p:cNvSpPr txBox="1"/>
          <p:nvPr/>
        </p:nvSpPr>
        <p:spPr>
          <a:xfrm>
            <a:off x="7732534" y="4117314"/>
            <a:ext cx="26135279" cy="735852"/>
          </a:xfrm>
          <a:prstGeom prst="rect">
            <a:avLst/>
          </a:prstGeom>
          <a:ln w="12700">
            <a:miter lim="400000"/>
          </a:ln>
          <a:extLst>
            <a:ext uri="{C572A759-6A51-4108-AA02-DFA0A04FC94B}">
              <ma14:wrappingTextBoxFlag xmlns:ma14="http://schemas.microsoft.com/office/mac/drawingml/2011/main" val="1"/>
            </a:ext>
          </a:extLst>
        </p:spPr>
        <p:txBody>
          <a:bodyPr lIns="45699" tIns="45699" rIns="45699" bIns="45699">
            <a:spAutoFit/>
          </a:bodyPr>
          <a:lstStyle>
            <a:lvl1pPr algn="ctr">
              <a:defRPr sz="5100">
                <a:latin typeface="Calibri"/>
                <a:ea typeface="Calibri"/>
                <a:cs typeface="Calibri"/>
                <a:sym typeface="Calibri"/>
              </a:defRPr>
            </a:lvl1pPr>
          </a:lstStyle>
          <a:p>
            <a:pPr/>
            <a:r>
              <a:t>KENDALL THOMAS</a:t>
            </a:r>
          </a:p>
        </p:txBody>
      </p:sp>
      <p:sp>
        <p:nvSpPr>
          <p:cNvPr id="226" name="Google Shape;154;p25"/>
          <p:cNvSpPr txBox="1"/>
          <p:nvPr/>
        </p:nvSpPr>
        <p:spPr>
          <a:xfrm>
            <a:off x="9497378" y="30419530"/>
            <a:ext cx="9484043" cy="2201980"/>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39175" tIns="39175" rIns="39175" bIns="39175">
            <a:spAutoFit/>
          </a:bodyPr>
          <a:lstStyle/>
          <a:p>
            <a:pPr>
              <a:defRPr sz="2400"/>
            </a:pPr>
            <a:r>
              <a:t>There was a high and consistent correlation between 3</a:t>
            </a:r>
            <a:r>
              <a:rPr baseline="30000"/>
              <a:t>rd</a:t>
            </a:r>
            <a:r>
              <a:t> down efficiency and win %. This was taken to a more detailed look within a target conference and proved consistent across team performing in the top 50%-win category. Future work could include a lower level of details to the type of 3</a:t>
            </a:r>
            <a:r>
              <a:rPr baseline="30000"/>
              <a:t>rd</a:t>
            </a:r>
            <a:r>
              <a:t> down plays to see if the behaviour could become more predictive.</a:t>
            </a:r>
          </a:p>
        </p:txBody>
      </p:sp>
      <p:sp>
        <p:nvSpPr>
          <p:cNvPr id="227" name="Google Shape;155;p25"/>
          <p:cNvSpPr txBox="1"/>
          <p:nvPr/>
        </p:nvSpPr>
        <p:spPr>
          <a:xfrm>
            <a:off x="22848688" y="29394242"/>
            <a:ext cx="9484043" cy="3637430"/>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45699" tIns="45699" rIns="45699" bIns="45699">
            <a:spAutoFit/>
          </a:bodyPr>
          <a:lstStyle/>
          <a:p>
            <a:pPr marL="571500" indent="-571500">
              <a:buClr>
                <a:srgbClr val="000000"/>
              </a:buClr>
              <a:buSzPct val="100000"/>
              <a:buFont typeface="Arial"/>
              <a:buChar char="•"/>
              <a:defRPr sz="2400"/>
            </a:pPr>
            <a:r>
              <a:t>Correlation analysis over a 20-year range for FBS schools (left image)</a:t>
            </a:r>
          </a:p>
          <a:p>
            <a:pPr marL="571500" indent="-571500">
              <a:buClr>
                <a:srgbClr val="000000"/>
              </a:buClr>
              <a:buSzPct val="100000"/>
              <a:buFont typeface="Arial"/>
              <a:buChar char="•"/>
              <a:defRPr sz="2400"/>
            </a:pPr>
            <a:r>
              <a:t>Analytic reporting of 3</a:t>
            </a:r>
            <a:r>
              <a:rPr baseline="30000"/>
              <a:t>rd</a:t>
            </a:r>
            <a:r>
              <a:t> down efficiency when applied to the largest data set (top image)</a:t>
            </a:r>
          </a:p>
          <a:p>
            <a:pPr marL="571500" indent="-571500">
              <a:buClr>
                <a:srgbClr val="000000"/>
              </a:buClr>
              <a:buSzPct val="100000"/>
              <a:buFont typeface="Arial"/>
              <a:buChar char="•"/>
              <a:defRPr sz="2400"/>
            </a:pPr>
            <a:r>
              <a:t>Analytic reporting of the same variable being applied to a smaller more focused dataset (bottom image)</a:t>
            </a:r>
          </a:p>
          <a:p>
            <a:pPr marL="571500" indent="-571500">
              <a:buClr>
                <a:srgbClr val="000000"/>
              </a:buClr>
              <a:buSzPct val="100000"/>
              <a:buFont typeface="Arial"/>
              <a:buChar char="•"/>
              <a:defRPr sz="2400"/>
            </a:pPr>
            <a:r>
              <a:t>It was confirmed that the 3</a:t>
            </a:r>
            <a:r>
              <a:rPr baseline="30000"/>
              <a:t>rd</a:t>
            </a:r>
            <a:r>
              <a:t> down efficiency was consistently a contributor to wins</a:t>
            </a:r>
          </a:p>
          <a:p>
            <a:pPr marL="571500" indent="-571500">
              <a:buClr>
                <a:srgbClr val="000000"/>
              </a:buClr>
              <a:buSzPct val="100000"/>
              <a:buFont typeface="Arial"/>
              <a:buChar char="•"/>
              <a:defRPr sz="2400"/>
            </a:pPr>
            <a:r>
              <a:t>Analytics identified other variables, but they didn’t have a consistent trend to report</a:t>
            </a:r>
          </a:p>
        </p:txBody>
      </p:sp>
      <p:grpSp>
        <p:nvGrpSpPr>
          <p:cNvPr id="230" name="Google Shape;156;p25"/>
          <p:cNvGrpSpPr/>
          <p:nvPr/>
        </p:nvGrpSpPr>
        <p:grpSpPr>
          <a:xfrm>
            <a:off x="10232427" y="5745743"/>
            <a:ext cx="10617407" cy="1204615"/>
            <a:chOff x="0" y="0"/>
            <a:chExt cx="10617406" cy="1204613"/>
          </a:xfrm>
        </p:grpSpPr>
        <p:sp>
          <p:nvSpPr>
            <p:cNvPr id="228" name="Rectangle"/>
            <p:cNvSpPr/>
            <p:nvPr/>
          </p:nvSpPr>
          <p:spPr>
            <a:xfrm>
              <a:off x="-1" y="0"/>
              <a:ext cx="10617408" cy="1204614"/>
            </a:xfrm>
            <a:prstGeom prst="rect">
              <a:avLst/>
            </a:prstGeom>
            <a:solidFill>
              <a:srgbClr val="492D8E"/>
            </a:solidFill>
            <a:ln w="12700" cap="flat">
              <a:noFill/>
              <a:miter lim="400000"/>
            </a:ln>
            <a:effectLst/>
          </p:spPr>
          <p:txBody>
            <a:bodyPr wrap="square" lIns="45719" tIns="45719" rIns="45719" bIns="45719" numCol="1" anchor="t">
              <a:noAutofit/>
            </a:bodyPr>
            <a:lstStyle/>
            <a:p>
              <a:pPr algn="ctr"/>
            </a:p>
          </p:txBody>
        </p:sp>
        <p:sp>
          <p:nvSpPr>
            <p:cNvPr id="229" name="DATA"/>
            <p:cNvSpPr txBox="1"/>
            <p:nvPr/>
          </p:nvSpPr>
          <p:spPr>
            <a:xfrm>
              <a:off x="42749" y="0"/>
              <a:ext cx="10531908" cy="79208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2724" tIns="42724" rIns="42724" bIns="42724" numCol="1" anchor="t">
              <a:spAutoFit/>
            </a:bodyPr>
            <a:lstStyle>
              <a:lvl1pPr algn="ctr">
                <a:defRPr b="1" sz="5600">
                  <a:solidFill>
                    <a:srgbClr val="FFFFFF"/>
                  </a:solidFill>
                  <a:latin typeface="Calibri"/>
                  <a:ea typeface="Calibri"/>
                  <a:cs typeface="Calibri"/>
                  <a:sym typeface="Calibri"/>
                </a:defRPr>
              </a:lvl1pPr>
            </a:lstStyle>
            <a:p>
              <a:pPr/>
              <a:r>
                <a:t>DATA</a:t>
              </a:r>
            </a:p>
          </p:txBody>
        </p:sp>
      </p:grpSp>
      <p:sp>
        <p:nvSpPr>
          <p:cNvPr id="231" name="Google Shape;158;p25"/>
          <p:cNvSpPr txBox="1"/>
          <p:nvPr/>
        </p:nvSpPr>
        <p:spPr>
          <a:xfrm>
            <a:off x="9053034" y="21878405"/>
            <a:ext cx="11422959" cy="6113579"/>
          </a:xfrm>
          <a:prstGeom prst="rect">
            <a:avLst/>
          </a:prstGeom>
          <a:solidFill>
            <a:srgbClr val="FFFFFF"/>
          </a:solidFill>
          <a:ln w="12700">
            <a:miter lim="400000"/>
          </a:ln>
          <a:extLst>
            <a:ext uri="{C572A759-6A51-4108-AA02-DFA0A04FC94B}">
              <ma14:wrappingTextBoxFlag xmlns:ma14="http://schemas.microsoft.com/office/mac/drawingml/2011/main" val="1"/>
            </a:ext>
          </a:extLst>
        </p:spPr>
        <p:txBody>
          <a:bodyPr lIns="39175" tIns="39175" rIns="39175" bIns="39175">
            <a:spAutoFit/>
          </a:bodyPr>
          <a:lstStyle/>
          <a:p>
            <a:pPr algn="just">
              <a:defRPr sz="3600"/>
            </a:pPr>
          </a:p>
          <a:p>
            <a:pPr algn="just">
              <a:defRPr sz="3600"/>
            </a:pPr>
          </a:p>
          <a:p>
            <a:pPr marL="571500" indent="-571500">
              <a:buClr>
                <a:srgbClr val="000000"/>
              </a:buClr>
              <a:buSzPct val="100000"/>
              <a:buFont typeface="Arial"/>
              <a:buChar char="•"/>
              <a:defRPr sz="2400"/>
            </a:pPr>
            <a:r>
              <a:t>Data across aspects such as Offensive plays, Offensive yards, Offensive TDs, PATs, 3</a:t>
            </a:r>
            <a:r>
              <a:rPr baseline="30000"/>
              <a:t>rd</a:t>
            </a:r>
            <a:r>
              <a:t> down conversions, etc. were collected for FBS Teams from Kaggle. The first image shows one of the extensive sets of data files that were loaded as baseline data for observation. </a:t>
            </a:r>
          </a:p>
          <a:p>
            <a:pPr marL="571500" indent="-571500">
              <a:buClr>
                <a:srgbClr val="000000"/>
              </a:buClr>
              <a:buSzPct val="100000"/>
              <a:buFont typeface="Arial"/>
              <a:buChar char="•"/>
              <a:defRPr sz="2400"/>
            </a:pPr>
            <a:r>
              <a:t>The next set of research involved the collection of data from ESPN (2</a:t>
            </a:r>
            <a:r>
              <a:rPr baseline="30000"/>
              <a:t>nd</a:t>
            </a:r>
            <a:r>
              <a:t> and 3</a:t>
            </a:r>
            <a:r>
              <a:rPr baseline="30000"/>
              <a:t>rd</a:t>
            </a:r>
            <a:r>
              <a:t> images) which would be a smaller more focused target set of data. This dataset was sliced into various aspects, including views based on one of the highest correlative factors identified in Step 1.</a:t>
            </a:r>
          </a:p>
          <a:p>
            <a:pPr marL="571500" indent="-571500">
              <a:buClr>
                <a:srgbClr val="000000"/>
              </a:buClr>
              <a:buSzPct val="100000"/>
              <a:buFont typeface="Arial"/>
              <a:buChar char="•"/>
              <a:defRPr sz="2400"/>
            </a:pPr>
            <a:r>
              <a:t>Data then interpreted for any trends, influencing patterns or way to identify a more predictive approach</a:t>
            </a:r>
          </a:p>
          <a:p>
            <a:pPr algn="just">
              <a:defRPr sz="3600"/>
            </a:pPr>
          </a:p>
          <a:p>
            <a:pPr>
              <a:defRPr sz="3600"/>
            </a:pPr>
            <a:r>
              <a:t>                 </a:t>
            </a:r>
            <a:r>
              <a:rPr sz="2400"/>
              <a:t>My projects are at: </a:t>
            </a:r>
            <a:r>
              <a:rPr sz="2400"/>
              <a:t>                   </a:t>
            </a:r>
            <a:endParaRPr sz="2400"/>
          </a:p>
          <a:p>
            <a:pPr>
              <a:defRPr sz="2400"/>
            </a:pPr>
            <a:r>
              <a:t>                httpshttp://github.com/Kendalltxii/CSC475/</a:t>
            </a:r>
          </a:p>
        </p:txBody>
      </p:sp>
      <p:pic>
        <p:nvPicPr>
          <p:cNvPr id="232" name="Google Shape;162;p25" descr="Google Shape;162;p25"/>
          <p:cNvPicPr>
            <a:picLocks noChangeAspect="1"/>
          </p:cNvPicPr>
          <p:nvPr/>
        </p:nvPicPr>
        <p:blipFill>
          <a:blip r:embed="rId2">
            <a:extLst/>
          </a:blip>
          <a:stretch>
            <a:fillRect/>
          </a:stretch>
        </p:blipFill>
        <p:spPr>
          <a:xfrm>
            <a:off x="1140604" y="1158999"/>
            <a:ext cx="8155796" cy="1812801"/>
          </a:xfrm>
          <a:prstGeom prst="rect">
            <a:avLst/>
          </a:prstGeom>
          <a:ln w="12700">
            <a:miter lim="400000"/>
          </a:ln>
        </p:spPr>
      </p:pic>
      <p:pic>
        <p:nvPicPr>
          <p:cNvPr id="233" name="Google Shape;169;p25" descr="Google Shape;169;p25"/>
          <p:cNvPicPr>
            <a:picLocks noChangeAspect="1"/>
          </p:cNvPicPr>
          <p:nvPr/>
        </p:nvPicPr>
        <p:blipFill>
          <a:blip r:embed="rId3">
            <a:extLst/>
          </a:blip>
          <a:srcRect l="9286" t="9110" r="8857" b="7284"/>
          <a:stretch>
            <a:fillRect/>
          </a:stretch>
        </p:blipFill>
        <p:spPr>
          <a:xfrm>
            <a:off x="9022111" y="27045300"/>
            <a:ext cx="854681" cy="1051561"/>
          </a:xfrm>
          <a:prstGeom prst="rect">
            <a:avLst/>
          </a:prstGeom>
          <a:ln w="12700">
            <a:miter lim="400000"/>
          </a:ln>
        </p:spPr>
      </p:pic>
      <p:pic>
        <p:nvPicPr>
          <p:cNvPr id="234" name="Picture 2" descr="Picture 2"/>
          <p:cNvPicPr>
            <a:picLocks noChangeAspect="1"/>
          </p:cNvPicPr>
          <p:nvPr/>
        </p:nvPicPr>
        <p:blipFill>
          <a:blip r:embed="rId4">
            <a:extLst/>
          </a:blip>
          <a:stretch>
            <a:fillRect/>
          </a:stretch>
        </p:blipFill>
        <p:spPr>
          <a:xfrm>
            <a:off x="429284" y="20297091"/>
            <a:ext cx="9484044" cy="2253352"/>
          </a:xfrm>
          <a:prstGeom prst="rect">
            <a:avLst/>
          </a:prstGeom>
          <a:ln w="12700">
            <a:miter lim="400000"/>
          </a:ln>
        </p:spPr>
      </p:pic>
      <p:sp>
        <p:nvSpPr>
          <p:cNvPr id="235" name="TextBox 3"/>
          <p:cNvSpPr txBox="1"/>
          <p:nvPr/>
        </p:nvSpPr>
        <p:spPr>
          <a:xfrm>
            <a:off x="917471" y="7347629"/>
            <a:ext cx="7220679" cy="2926269"/>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400"/>
            </a:lvl1pPr>
          </a:lstStyle>
          <a:p>
            <a:pPr/>
            <a:r>
              <a:t>Football has long been a sport with a high volume of followship and a group that is passionate and loyal. This sport is a key income stream for high school, colleges and on a professional level. This income flow is heavily influenced by winning games. Having a way to identify key variables that affect wins and drives efficiency would valuable assets for a coach when strategizing game plans for a given season.</a:t>
            </a:r>
          </a:p>
        </p:txBody>
      </p:sp>
      <p:pic>
        <p:nvPicPr>
          <p:cNvPr id="236" name="Picture 9" descr="Picture 9"/>
          <p:cNvPicPr>
            <a:picLocks noChangeAspect="1"/>
          </p:cNvPicPr>
          <p:nvPr/>
        </p:nvPicPr>
        <p:blipFill>
          <a:blip r:embed="rId5">
            <a:extLst/>
          </a:blip>
          <a:stretch>
            <a:fillRect/>
          </a:stretch>
        </p:blipFill>
        <p:spPr>
          <a:xfrm>
            <a:off x="10543412" y="11918341"/>
            <a:ext cx="8442202" cy="6570402"/>
          </a:xfrm>
          <a:prstGeom prst="rect">
            <a:avLst/>
          </a:prstGeom>
          <a:ln w="12700">
            <a:miter lim="400000"/>
          </a:ln>
        </p:spPr>
      </p:pic>
      <p:pic>
        <p:nvPicPr>
          <p:cNvPr id="237" name="Picture 7" descr="Picture 7"/>
          <p:cNvPicPr>
            <a:picLocks noChangeAspect="1"/>
          </p:cNvPicPr>
          <p:nvPr/>
        </p:nvPicPr>
        <p:blipFill>
          <a:blip r:embed="rId6">
            <a:extLst/>
          </a:blip>
          <a:stretch>
            <a:fillRect/>
          </a:stretch>
        </p:blipFill>
        <p:spPr>
          <a:xfrm>
            <a:off x="9774995" y="18744601"/>
            <a:ext cx="9979036" cy="3760755"/>
          </a:xfrm>
          <a:prstGeom prst="rect">
            <a:avLst/>
          </a:prstGeom>
          <a:ln w="12700">
            <a:miter lim="400000"/>
          </a:ln>
        </p:spPr>
      </p:pic>
      <p:pic>
        <p:nvPicPr>
          <p:cNvPr id="238" name="Picture 11" descr="Picture 11"/>
          <p:cNvPicPr>
            <a:picLocks noChangeAspect="1"/>
          </p:cNvPicPr>
          <p:nvPr/>
        </p:nvPicPr>
        <p:blipFill>
          <a:blip r:embed="rId7">
            <a:extLst/>
          </a:blip>
          <a:stretch>
            <a:fillRect/>
          </a:stretch>
        </p:blipFill>
        <p:spPr>
          <a:xfrm>
            <a:off x="20156690" y="24281500"/>
            <a:ext cx="6595042" cy="4980278"/>
          </a:xfrm>
          <a:prstGeom prst="rect">
            <a:avLst/>
          </a:prstGeom>
          <a:ln w="12700">
            <a:miter lim="400000"/>
          </a:ln>
        </p:spPr>
      </p:pic>
      <p:pic>
        <p:nvPicPr>
          <p:cNvPr id="239" name="Picture 4" descr="Picture 4"/>
          <p:cNvPicPr>
            <a:picLocks noChangeAspect="1"/>
          </p:cNvPicPr>
          <p:nvPr/>
        </p:nvPicPr>
        <p:blipFill>
          <a:blip r:embed="rId8">
            <a:extLst/>
          </a:blip>
          <a:stretch>
            <a:fillRect/>
          </a:stretch>
        </p:blipFill>
        <p:spPr>
          <a:xfrm>
            <a:off x="10103752" y="7394481"/>
            <a:ext cx="9321522" cy="4268001"/>
          </a:xfrm>
          <a:prstGeom prst="rect">
            <a:avLst/>
          </a:prstGeom>
          <a:ln w="12700">
            <a:miter lim="400000"/>
          </a:ln>
        </p:spPr>
      </p:pic>
      <p:sp>
        <p:nvSpPr>
          <p:cNvPr id="240" name="Text"/>
          <p:cNvSpPr txBox="1"/>
          <p:nvPr/>
        </p:nvSpPr>
        <p:spPr>
          <a:xfrm>
            <a:off x="24310231" y="17197877"/>
            <a:ext cx="127001" cy="467819"/>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355600">
              <a:defRPr sz="1300">
                <a:latin typeface="Helvetica Neue"/>
                <a:ea typeface="Helvetica Neue"/>
                <a:cs typeface="Helvetica Neue"/>
                <a:sym typeface="Helvetica Neue"/>
              </a:defRPr>
            </a:pPr>
          </a:p>
        </p:txBody>
      </p:sp>
      <p:pic>
        <p:nvPicPr>
          <p:cNvPr id="241" name="Pasted Graphic.png" descr="Pasted Graphic.png"/>
          <p:cNvPicPr>
            <a:picLocks noChangeAspect="1"/>
          </p:cNvPicPr>
          <p:nvPr/>
        </p:nvPicPr>
        <p:blipFill>
          <a:blip r:embed="rId9">
            <a:extLst/>
          </a:blip>
          <a:srcRect l="18490" t="7690" r="0" b="0"/>
          <a:stretch>
            <a:fillRect/>
          </a:stretch>
        </p:blipFill>
        <p:spPr>
          <a:xfrm>
            <a:off x="20629660" y="7049000"/>
            <a:ext cx="4964670" cy="16890183"/>
          </a:xfrm>
          <a:prstGeom prst="rect">
            <a:avLst/>
          </a:prstGeom>
          <a:ln w="12700">
            <a:miter lim="400000"/>
          </a:ln>
        </p:spPr>
      </p:pic>
      <p:sp>
        <p:nvSpPr>
          <p:cNvPr id="242" name="Text"/>
          <p:cNvSpPr txBox="1"/>
          <p:nvPr/>
        </p:nvSpPr>
        <p:spPr>
          <a:xfrm>
            <a:off x="22811631" y="8618319"/>
            <a:ext cx="127001" cy="467818"/>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defTabSz="355600">
              <a:defRPr sz="1300">
                <a:latin typeface="Helvetica Neue"/>
                <a:ea typeface="Helvetica Neue"/>
                <a:cs typeface="Helvetica Neue"/>
                <a:sym typeface="Helvetica Neue"/>
              </a:defRPr>
            </a:pPr>
          </a:p>
        </p:txBody>
      </p:sp>
      <p:pic>
        <p:nvPicPr>
          <p:cNvPr id="243" name="Picture 13" descr="Picture 13"/>
          <p:cNvPicPr>
            <a:picLocks noChangeAspect="1"/>
          </p:cNvPicPr>
          <p:nvPr/>
        </p:nvPicPr>
        <p:blipFill>
          <a:blip r:embed="rId10">
            <a:extLst/>
          </a:blip>
          <a:stretch>
            <a:fillRect/>
          </a:stretch>
        </p:blipFill>
        <p:spPr>
          <a:xfrm>
            <a:off x="26733913" y="25011498"/>
            <a:ext cx="6043949" cy="3520336"/>
          </a:xfrm>
          <a:prstGeom prst="rect">
            <a:avLst/>
          </a:prstGeom>
          <a:ln w="12700">
            <a:miter lim="400000"/>
          </a:ln>
        </p:spPr>
      </p:pic>
      <p:pic>
        <p:nvPicPr>
          <p:cNvPr id="244" name="Pasted Graphic 1.png" descr="Pasted Graphic 1.png"/>
          <p:cNvPicPr>
            <a:picLocks noChangeAspect="1"/>
          </p:cNvPicPr>
          <p:nvPr/>
        </p:nvPicPr>
        <p:blipFill>
          <a:blip r:embed="rId11">
            <a:extLst/>
          </a:blip>
          <a:stretch>
            <a:fillRect/>
          </a:stretch>
        </p:blipFill>
        <p:spPr>
          <a:xfrm>
            <a:off x="26542037" y="7614138"/>
            <a:ext cx="6427761" cy="15178808"/>
          </a:xfrm>
          <a:prstGeom prst="rect">
            <a:avLst/>
          </a:prstGeom>
          <a:ln w="12700">
            <a:miter lim="400000"/>
          </a:ln>
        </p:spPr>
      </p:pic>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A7A7A7"/>
      </a:dk2>
      <a:lt2>
        <a:srgbClr val="535353"/>
      </a:lt2>
      <a:accent1>
        <a:srgbClr val="4285F4"/>
      </a:accent1>
      <a:accent2>
        <a:srgbClr val="212121"/>
      </a:accent2>
      <a:accent3>
        <a:srgbClr val="78909C"/>
      </a:accent3>
      <a:accent4>
        <a:srgbClr val="FFAB40"/>
      </a:accent4>
      <a:accent5>
        <a:srgbClr val="0097A7"/>
      </a:accent5>
      <a:accent6>
        <a:srgbClr val="EEFF41"/>
      </a:accent6>
      <a:hlink>
        <a:srgbClr val="0000FF"/>
      </a:hlink>
      <a:folHlink>
        <a:srgbClr val="FF00FF"/>
      </a:folHlink>
    </a:clrScheme>
    <a:fontScheme name="Simple Light">
      <a:majorFont>
        <a:latin typeface="Arial"/>
        <a:ea typeface="Arial"/>
        <a:cs typeface="Arial"/>
      </a:majorFont>
      <a:minorFont>
        <a:latin typeface="Helvetica"/>
        <a:ea typeface="Helvetica"/>
        <a:cs typeface="Helvetica"/>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3000" dir="5400000">
              <a:srgbClr val="000000">
                <a:alpha val="35000"/>
              </a:srgbClr>
            </a:outerShdw>
          </a:effectLst>
        </a:effectStyle>
        <a:effectStyle>
          <a:effectLst>
            <a:outerShdw sx="100000" sy="100000" kx="0" ky="0" algn="b" rotWithShape="0" blurRad="38100" dist="20000" dir="540000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outerShdw sx="100000" sy="100000" kx="0" ky="0" algn="b" rotWithShape="0" blurRad="38100" dist="23000" dir="5400000">
            <a:srgbClr val="000000">
              <a:alpha val="3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outerShdw sx="100000" sy="100000" kx="0" ky="0" algn="b" rotWithShape="0" blurRad="38100" dist="20000" dir="5400000">
            <a:srgbClr val="000000">
              <a:alpha val="38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400" u="none" kumimoji="0" normalizeH="0">
            <a:ln>
              <a:noFill/>
            </a:ln>
            <a:solidFill>
              <a:srgbClr val="000000"/>
            </a:solidFill>
            <a:effectLst/>
            <a:uFillTx/>
            <a:latin typeface="+mj-lt"/>
            <a:ea typeface="+mj-ea"/>
            <a:cs typeface="+mj-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