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 id="2147483671" r:id="rId2"/>
  </p:sldMasterIdLst>
  <p:notesMasterIdLst>
    <p:notesMasterId r:id="rId4"/>
  </p:notesMasterIdLst>
  <p:sldIdLst>
    <p:sldId id="256" r:id="rId3"/>
  </p:sldIdLst>
  <p:sldSz cx="32918400" cy="32918400"/>
  <p:notesSz cx="6858000" cy="9144000"/>
  <p:embeddedFontLst>
    <p:embeddedFont>
      <p:font typeface="Helvetica Neue" panose="020B0604020202020204" charset="0"/>
      <p:regular r:id="rId5"/>
      <p:bold r:id="rId6"/>
      <p:italic r:id="rId7"/>
      <p:boldItalic r:id="rId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0368">
          <p15:clr>
            <a:srgbClr val="747775"/>
          </p15:clr>
        </p15:guide>
        <p15:guide id="2" pos="10368">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E73D3"/>
    <a:srgbClr val="492D8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6" d="100"/>
          <a:sy n="16" d="100"/>
        </p:scale>
        <p:origin x="2184" y="96"/>
      </p:cViewPr>
      <p:guideLst>
        <p:guide orient="horz" pos="10368"/>
        <p:guide pos="1036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4.fntdata"/><Relationship Id="rId3" Type="http://schemas.openxmlformats.org/officeDocument/2006/relationships/slide" Target="slides/slide1.xml"/><Relationship Id="rId7" Type="http://schemas.openxmlformats.org/officeDocument/2006/relationships/font" Target="fonts/font3.fntdata"/><Relationship Id="rId12" Type="http://schemas.openxmlformats.org/officeDocument/2006/relationships/tableStyles" Target="tableStyle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font" Target="fonts/font2.fntdata"/><Relationship Id="rId11" Type="http://schemas.openxmlformats.org/officeDocument/2006/relationships/theme" Target="theme/theme1.xml"/><Relationship Id="rId5" Type="http://schemas.openxmlformats.org/officeDocument/2006/relationships/font" Target="fonts/font1.fntdata"/><Relationship Id="rId10" Type="http://schemas.openxmlformats.org/officeDocument/2006/relationships/viewProps" Target="viewProps.xml"/><Relationship Id="rId4" Type="http://schemas.openxmlformats.org/officeDocument/2006/relationships/notesMaster" Target="notesMasters/notesMaster1.xml"/><Relationship Id="rId9"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B4BF80C-5621-4219-A67F-6CBF805D4005}" type="doc">
      <dgm:prSet loTypeId="urn:microsoft.com/office/officeart/2005/8/layout/venn1" loCatId="relationship" qsTypeId="urn:microsoft.com/office/officeart/2005/8/quickstyle/simple1" qsCatId="simple" csTypeId="urn:microsoft.com/office/officeart/2005/8/colors/accent1_2" csCatId="accent1"/>
      <dgm:spPr/>
      <dgm:t>
        <a:bodyPr/>
        <a:lstStyle/>
        <a:p>
          <a:endParaRPr lang="en-US"/>
        </a:p>
      </dgm:t>
    </dgm:pt>
    <dgm:pt modelId="{9D6BF9DE-3B90-4D7B-8F97-34DB3215E834}">
      <dgm:prSet/>
      <dgm:spPr/>
      <dgm:t>
        <a:bodyPr/>
        <a:lstStyle/>
        <a:p>
          <a:r>
            <a:rPr lang="en-US" b="0" i="0"/>
            <a:t>Motivation</a:t>
          </a:r>
          <a:endParaRPr lang="en-US"/>
        </a:p>
      </dgm:t>
    </dgm:pt>
    <dgm:pt modelId="{F1643FF4-819E-4D0A-AB1F-E535AF864171}" type="parTrans" cxnId="{779D8361-BD75-43EA-ABD0-62EDDE65687E}">
      <dgm:prSet/>
      <dgm:spPr/>
      <dgm:t>
        <a:bodyPr/>
        <a:lstStyle/>
        <a:p>
          <a:endParaRPr lang="en-US"/>
        </a:p>
      </dgm:t>
    </dgm:pt>
    <dgm:pt modelId="{5D64D1E0-89F9-4FC3-BDDF-5245AC44E769}" type="sibTrans" cxnId="{779D8361-BD75-43EA-ABD0-62EDDE65687E}">
      <dgm:prSet/>
      <dgm:spPr/>
      <dgm:t>
        <a:bodyPr/>
        <a:lstStyle/>
        <a:p>
          <a:endParaRPr lang="en-US"/>
        </a:p>
      </dgm:t>
    </dgm:pt>
    <dgm:pt modelId="{1B238ADF-DAE4-4087-BB69-103C877EE9F9}">
      <dgm:prSet/>
      <dgm:spPr/>
      <dgm:t>
        <a:bodyPr/>
        <a:lstStyle/>
        <a:p>
          <a:r>
            <a:rPr lang="en-US" b="0" i="0"/>
            <a:t>Engagement</a:t>
          </a:r>
          <a:endParaRPr lang="en-US"/>
        </a:p>
      </dgm:t>
    </dgm:pt>
    <dgm:pt modelId="{9818777F-3CDD-408E-9C13-F3F1A79FF400}" type="parTrans" cxnId="{8E95B7F1-53FA-46C4-A558-0059ABD2082B}">
      <dgm:prSet/>
      <dgm:spPr/>
      <dgm:t>
        <a:bodyPr/>
        <a:lstStyle/>
        <a:p>
          <a:endParaRPr lang="en-US"/>
        </a:p>
      </dgm:t>
    </dgm:pt>
    <dgm:pt modelId="{FE1871CD-08FD-4972-A4F9-1AF744B72888}" type="sibTrans" cxnId="{8E95B7F1-53FA-46C4-A558-0059ABD2082B}">
      <dgm:prSet/>
      <dgm:spPr/>
      <dgm:t>
        <a:bodyPr/>
        <a:lstStyle/>
        <a:p>
          <a:endParaRPr lang="en-US"/>
        </a:p>
      </dgm:t>
    </dgm:pt>
    <dgm:pt modelId="{4EE1DF0A-18E5-4CCE-A075-79FA3E5A4238}">
      <dgm:prSet/>
      <dgm:spPr/>
      <dgm:t>
        <a:bodyPr/>
        <a:lstStyle/>
        <a:p>
          <a:r>
            <a:rPr lang="en-US" b="0" i="0"/>
            <a:t>Social Skills</a:t>
          </a:r>
          <a:endParaRPr lang="en-US"/>
        </a:p>
      </dgm:t>
    </dgm:pt>
    <dgm:pt modelId="{D40DC1B1-1BE7-4094-ADA1-729C19BAF5BA}" type="parTrans" cxnId="{2ABD2779-EBA8-4A23-A338-6213F3D54847}">
      <dgm:prSet/>
      <dgm:spPr/>
      <dgm:t>
        <a:bodyPr/>
        <a:lstStyle/>
        <a:p>
          <a:endParaRPr lang="en-US"/>
        </a:p>
      </dgm:t>
    </dgm:pt>
    <dgm:pt modelId="{3BE5D2F3-ED06-47B9-AE9A-5476B7B1A000}" type="sibTrans" cxnId="{2ABD2779-EBA8-4A23-A338-6213F3D54847}">
      <dgm:prSet/>
      <dgm:spPr/>
      <dgm:t>
        <a:bodyPr/>
        <a:lstStyle/>
        <a:p>
          <a:endParaRPr lang="en-US"/>
        </a:p>
      </dgm:t>
    </dgm:pt>
    <dgm:pt modelId="{9BD28FA0-D8EC-4C50-AEC6-672751D41DFC}">
      <dgm:prSet/>
      <dgm:spPr/>
      <dgm:t>
        <a:bodyPr/>
        <a:lstStyle/>
        <a:p>
          <a:r>
            <a:rPr lang="en-US" b="0" i="0"/>
            <a:t>Unbounded Exploration</a:t>
          </a:r>
          <a:endParaRPr lang="en-US"/>
        </a:p>
      </dgm:t>
    </dgm:pt>
    <dgm:pt modelId="{707E305A-3C3A-4B19-8DB6-23798D7AE3D5}" type="parTrans" cxnId="{FD381B56-B8D4-4DC4-A745-2DBF1E64DBA7}">
      <dgm:prSet/>
      <dgm:spPr/>
      <dgm:t>
        <a:bodyPr/>
        <a:lstStyle/>
        <a:p>
          <a:endParaRPr lang="en-US"/>
        </a:p>
      </dgm:t>
    </dgm:pt>
    <dgm:pt modelId="{CB0E7381-B5EF-463E-B848-A711B5BAF4B4}" type="sibTrans" cxnId="{FD381B56-B8D4-4DC4-A745-2DBF1E64DBA7}">
      <dgm:prSet/>
      <dgm:spPr/>
      <dgm:t>
        <a:bodyPr/>
        <a:lstStyle/>
        <a:p>
          <a:endParaRPr lang="en-US"/>
        </a:p>
      </dgm:t>
    </dgm:pt>
    <dgm:pt modelId="{BBD74DF8-18AE-478F-A0CE-AA0590D628F9}">
      <dgm:prSet/>
      <dgm:spPr/>
      <dgm:t>
        <a:bodyPr/>
        <a:lstStyle/>
        <a:p>
          <a:r>
            <a:rPr lang="en-US" b="0" i="0"/>
            <a:t>Object Interaction</a:t>
          </a:r>
          <a:endParaRPr lang="en-US"/>
        </a:p>
      </dgm:t>
    </dgm:pt>
    <dgm:pt modelId="{901985E6-6442-468E-BC05-70697C5AB9E8}" type="parTrans" cxnId="{8972C029-B5D8-44D9-AE20-2FFCC16745FD}">
      <dgm:prSet/>
      <dgm:spPr/>
      <dgm:t>
        <a:bodyPr/>
        <a:lstStyle/>
        <a:p>
          <a:endParaRPr lang="en-US"/>
        </a:p>
      </dgm:t>
    </dgm:pt>
    <dgm:pt modelId="{1FFB3066-2790-490F-B006-700D518F671F}" type="sibTrans" cxnId="{8972C029-B5D8-44D9-AE20-2FFCC16745FD}">
      <dgm:prSet/>
      <dgm:spPr/>
      <dgm:t>
        <a:bodyPr/>
        <a:lstStyle/>
        <a:p>
          <a:endParaRPr lang="en-US"/>
        </a:p>
      </dgm:t>
    </dgm:pt>
    <dgm:pt modelId="{F4A63AFD-DD68-43AA-9C60-EA2994780E98}">
      <dgm:prSet/>
      <dgm:spPr/>
      <dgm:t>
        <a:bodyPr/>
        <a:lstStyle/>
        <a:p>
          <a:r>
            <a:rPr lang="en-US" b="0" i="0"/>
            <a:t>Communication</a:t>
          </a:r>
          <a:endParaRPr lang="en-US"/>
        </a:p>
      </dgm:t>
    </dgm:pt>
    <dgm:pt modelId="{E144D5CA-B80B-428E-AEE9-28EC6895C037}" type="parTrans" cxnId="{6E608CAE-4B05-46A3-BBC8-245CFE265E14}">
      <dgm:prSet/>
      <dgm:spPr/>
      <dgm:t>
        <a:bodyPr/>
        <a:lstStyle/>
        <a:p>
          <a:endParaRPr lang="en-US"/>
        </a:p>
      </dgm:t>
    </dgm:pt>
    <dgm:pt modelId="{D54B6678-FD4B-4747-9F7D-BD08839E0F6D}" type="sibTrans" cxnId="{6E608CAE-4B05-46A3-BBC8-245CFE265E14}">
      <dgm:prSet/>
      <dgm:spPr/>
      <dgm:t>
        <a:bodyPr/>
        <a:lstStyle/>
        <a:p>
          <a:endParaRPr lang="en-US"/>
        </a:p>
      </dgm:t>
    </dgm:pt>
    <dgm:pt modelId="{5E162C66-08B2-45A3-A705-79CAFD4874E9}" type="pres">
      <dgm:prSet presAssocID="{AB4BF80C-5621-4219-A67F-6CBF805D4005}" presName="compositeShape" presStyleCnt="0">
        <dgm:presLayoutVars>
          <dgm:chMax val="7"/>
          <dgm:dir/>
          <dgm:resizeHandles val="exact"/>
        </dgm:presLayoutVars>
      </dgm:prSet>
      <dgm:spPr/>
    </dgm:pt>
    <dgm:pt modelId="{3239BA97-3489-4A6A-BC6E-5FCE18948A05}" type="pres">
      <dgm:prSet presAssocID="{9D6BF9DE-3B90-4D7B-8F97-34DB3215E834}" presName="circ1" presStyleLbl="vennNode1" presStyleIdx="0" presStyleCnt="6"/>
      <dgm:spPr>
        <a:solidFill>
          <a:srgbClr val="492D8E">
            <a:alpha val="50000"/>
          </a:srgbClr>
        </a:solidFill>
      </dgm:spPr>
    </dgm:pt>
    <dgm:pt modelId="{A1A3C376-A7ED-4D72-9825-BFAD32B4C5EE}" type="pres">
      <dgm:prSet presAssocID="{9D6BF9DE-3B90-4D7B-8F97-34DB3215E834}" presName="circ1Tx" presStyleLbl="revTx" presStyleIdx="0" presStyleCnt="0">
        <dgm:presLayoutVars>
          <dgm:chMax val="0"/>
          <dgm:chPref val="0"/>
          <dgm:bulletEnabled val="1"/>
        </dgm:presLayoutVars>
      </dgm:prSet>
      <dgm:spPr/>
    </dgm:pt>
    <dgm:pt modelId="{B1C1906D-C418-4250-B195-3AB4D369BCB6}" type="pres">
      <dgm:prSet presAssocID="{1B238ADF-DAE4-4087-BB69-103C877EE9F9}" presName="circ2" presStyleLbl="vennNode1" presStyleIdx="1" presStyleCnt="6"/>
      <dgm:spPr>
        <a:solidFill>
          <a:srgbClr val="492D8E">
            <a:alpha val="50000"/>
          </a:srgbClr>
        </a:solidFill>
      </dgm:spPr>
    </dgm:pt>
    <dgm:pt modelId="{118E31DD-5F11-48A1-BB1C-ACCC1802F26C}" type="pres">
      <dgm:prSet presAssocID="{1B238ADF-DAE4-4087-BB69-103C877EE9F9}" presName="circ2Tx" presStyleLbl="revTx" presStyleIdx="0" presStyleCnt="0">
        <dgm:presLayoutVars>
          <dgm:chMax val="0"/>
          <dgm:chPref val="0"/>
          <dgm:bulletEnabled val="1"/>
        </dgm:presLayoutVars>
      </dgm:prSet>
      <dgm:spPr/>
    </dgm:pt>
    <dgm:pt modelId="{8247E0B8-1F9D-4151-8B46-DC1BACF8B79A}" type="pres">
      <dgm:prSet presAssocID="{4EE1DF0A-18E5-4CCE-A075-79FA3E5A4238}" presName="circ3" presStyleLbl="vennNode1" presStyleIdx="2" presStyleCnt="6"/>
      <dgm:spPr>
        <a:solidFill>
          <a:srgbClr val="492D8E">
            <a:alpha val="50000"/>
          </a:srgbClr>
        </a:solidFill>
      </dgm:spPr>
    </dgm:pt>
    <dgm:pt modelId="{80DE85DD-FC18-401C-85FE-B7F62C217673}" type="pres">
      <dgm:prSet presAssocID="{4EE1DF0A-18E5-4CCE-A075-79FA3E5A4238}" presName="circ3Tx" presStyleLbl="revTx" presStyleIdx="0" presStyleCnt="0">
        <dgm:presLayoutVars>
          <dgm:chMax val="0"/>
          <dgm:chPref val="0"/>
          <dgm:bulletEnabled val="1"/>
        </dgm:presLayoutVars>
      </dgm:prSet>
      <dgm:spPr/>
    </dgm:pt>
    <dgm:pt modelId="{89205CA0-5E9A-4381-AF59-8FC46D573698}" type="pres">
      <dgm:prSet presAssocID="{9BD28FA0-D8EC-4C50-AEC6-672751D41DFC}" presName="circ4" presStyleLbl="vennNode1" presStyleIdx="3" presStyleCnt="6"/>
      <dgm:spPr>
        <a:solidFill>
          <a:srgbClr val="492D8E">
            <a:alpha val="50000"/>
          </a:srgbClr>
        </a:solidFill>
      </dgm:spPr>
    </dgm:pt>
    <dgm:pt modelId="{94FC9193-1468-4CED-8F07-607FEE330ACC}" type="pres">
      <dgm:prSet presAssocID="{9BD28FA0-D8EC-4C50-AEC6-672751D41DFC}" presName="circ4Tx" presStyleLbl="revTx" presStyleIdx="0" presStyleCnt="0">
        <dgm:presLayoutVars>
          <dgm:chMax val="0"/>
          <dgm:chPref val="0"/>
          <dgm:bulletEnabled val="1"/>
        </dgm:presLayoutVars>
      </dgm:prSet>
      <dgm:spPr/>
    </dgm:pt>
    <dgm:pt modelId="{AE93D0B0-C85A-4DD0-ABFD-C9190D034A96}" type="pres">
      <dgm:prSet presAssocID="{BBD74DF8-18AE-478F-A0CE-AA0590D628F9}" presName="circ5" presStyleLbl="vennNode1" presStyleIdx="4" presStyleCnt="6"/>
      <dgm:spPr>
        <a:solidFill>
          <a:srgbClr val="492D8E">
            <a:alpha val="50000"/>
          </a:srgbClr>
        </a:solidFill>
      </dgm:spPr>
    </dgm:pt>
    <dgm:pt modelId="{53A747AD-A2AF-46BB-9227-7EC7EC80C500}" type="pres">
      <dgm:prSet presAssocID="{BBD74DF8-18AE-478F-A0CE-AA0590D628F9}" presName="circ5Tx" presStyleLbl="revTx" presStyleIdx="0" presStyleCnt="0">
        <dgm:presLayoutVars>
          <dgm:chMax val="0"/>
          <dgm:chPref val="0"/>
          <dgm:bulletEnabled val="1"/>
        </dgm:presLayoutVars>
      </dgm:prSet>
      <dgm:spPr/>
    </dgm:pt>
    <dgm:pt modelId="{D7CCC795-DAA4-4B51-9ECE-82195CEC2009}" type="pres">
      <dgm:prSet presAssocID="{F4A63AFD-DD68-43AA-9C60-EA2994780E98}" presName="circ6" presStyleLbl="vennNode1" presStyleIdx="5" presStyleCnt="6"/>
      <dgm:spPr>
        <a:solidFill>
          <a:srgbClr val="492D8E">
            <a:alpha val="50000"/>
          </a:srgbClr>
        </a:solidFill>
      </dgm:spPr>
    </dgm:pt>
    <dgm:pt modelId="{CC52C214-55ED-47DE-BB33-39F0F5042432}" type="pres">
      <dgm:prSet presAssocID="{F4A63AFD-DD68-43AA-9C60-EA2994780E98}" presName="circ6Tx" presStyleLbl="revTx" presStyleIdx="0" presStyleCnt="0">
        <dgm:presLayoutVars>
          <dgm:chMax val="0"/>
          <dgm:chPref val="0"/>
          <dgm:bulletEnabled val="1"/>
        </dgm:presLayoutVars>
      </dgm:prSet>
      <dgm:spPr/>
    </dgm:pt>
  </dgm:ptLst>
  <dgm:cxnLst>
    <dgm:cxn modelId="{7F08331A-1323-4425-A535-6E555AEC57D0}" type="presOf" srcId="{BBD74DF8-18AE-478F-A0CE-AA0590D628F9}" destId="{53A747AD-A2AF-46BB-9227-7EC7EC80C500}" srcOrd="0" destOrd="0" presId="urn:microsoft.com/office/officeart/2005/8/layout/venn1"/>
    <dgm:cxn modelId="{77C7261C-42C0-4311-A401-37261D1846F4}" type="presOf" srcId="{1B238ADF-DAE4-4087-BB69-103C877EE9F9}" destId="{118E31DD-5F11-48A1-BB1C-ACCC1802F26C}" srcOrd="0" destOrd="0" presId="urn:microsoft.com/office/officeart/2005/8/layout/venn1"/>
    <dgm:cxn modelId="{8972C029-B5D8-44D9-AE20-2FFCC16745FD}" srcId="{AB4BF80C-5621-4219-A67F-6CBF805D4005}" destId="{BBD74DF8-18AE-478F-A0CE-AA0590D628F9}" srcOrd="4" destOrd="0" parTransId="{901985E6-6442-468E-BC05-70697C5AB9E8}" sibTransId="{1FFB3066-2790-490F-B006-700D518F671F}"/>
    <dgm:cxn modelId="{779D8361-BD75-43EA-ABD0-62EDDE65687E}" srcId="{AB4BF80C-5621-4219-A67F-6CBF805D4005}" destId="{9D6BF9DE-3B90-4D7B-8F97-34DB3215E834}" srcOrd="0" destOrd="0" parTransId="{F1643FF4-819E-4D0A-AB1F-E535AF864171}" sibTransId="{5D64D1E0-89F9-4FC3-BDDF-5245AC44E769}"/>
    <dgm:cxn modelId="{66846563-7D99-4CEB-814D-3D510B192B51}" type="presOf" srcId="{AB4BF80C-5621-4219-A67F-6CBF805D4005}" destId="{5E162C66-08B2-45A3-A705-79CAFD4874E9}" srcOrd="0" destOrd="0" presId="urn:microsoft.com/office/officeart/2005/8/layout/venn1"/>
    <dgm:cxn modelId="{FD381B56-B8D4-4DC4-A745-2DBF1E64DBA7}" srcId="{AB4BF80C-5621-4219-A67F-6CBF805D4005}" destId="{9BD28FA0-D8EC-4C50-AEC6-672751D41DFC}" srcOrd="3" destOrd="0" parTransId="{707E305A-3C3A-4B19-8DB6-23798D7AE3D5}" sibTransId="{CB0E7381-B5EF-463E-B848-A711B5BAF4B4}"/>
    <dgm:cxn modelId="{9D68C658-78A4-4001-ACAD-D7A87238E81D}" type="presOf" srcId="{9D6BF9DE-3B90-4D7B-8F97-34DB3215E834}" destId="{A1A3C376-A7ED-4D72-9825-BFAD32B4C5EE}" srcOrd="0" destOrd="0" presId="urn:microsoft.com/office/officeart/2005/8/layout/venn1"/>
    <dgm:cxn modelId="{2ABD2779-EBA8-4A23-A338-6213F3D54847}" srcId="{AB4BF80C-5621-4219-A67F-6CBF805D4005}" destId="{4EE1DF0A-18E5-4CCE-A075-79FA3E5A4238}" srcOrd="2" destOrd="0" parTransId="{D40DC1B1-1BE7-4094-ADA1-729C19BAF5BA}" sibTransId="{3BE5D2F3-ED06-47B9-AE9A-5476B7B1A000}"/>
    <dgm:cxn modelId="{79C66E95-F7C8-4FCB-96A4-7D82A14B426B}" type="presOf" srcId="{9BD28FA0-D8EC-4C50-AEC6-672751D41DFC}" destId="{94FC9193-1468-4CED-8F07-607FEE330ACC}" srcOrd="0" destOrd="0" presId="urn:microsoft.com/office/officeart/2005/8/layout/venn1"/>
    <dgm:cxn modelId="{0C2DC3A9-9DFD-4FEB-81CB-EDF02B669E3C}" type="presOf" srcId="{F4A63AFD-DD68-43AA-9C60-EA2994780E98}" destId="{CC52C214-55ED-47DE-BB33-39F0F5042432}" srcOrd="0" destOrd="0" presId="urn:microsoft.com/office/officeart/2005/8/layout/venn1"/>
    <dgm:cxn modelId="{6E608CAE-4B05-46A3-BBC8-245CFE265E14}" srcId="{AB4BF80C-5621-4219-A67F-6CBF805D4005}" destId="{F4A63AFD-DD68-43AA-9C60-EA2994780E98}" srcOrd="5" destOrd="0" parTransId="{E144D5CA-B80B-428E-AEE9-28EC6895C037}" sibTransId="{D54B6678-FD4B-4747-9F7D-BD08839E0F6D}"/>
    <dgm:cxn modelId="{66926BC2-CD46-4824-9259-EDDCA59FE597}" type="presOf" srcId="{4EE1DF0A-18E5-4CCE-A075-79FA3E5A4238}" destId="{80DE85DD-FC18-401C-85FE-B7F62C217673}" srcOrd="0" destOrd="0" presId="urn:microsoft.com/office/officeart/2005/8/layout/venn1"/>
    <dgm:cxn modelId="{8E95B7F1-53FA-46C4-A558-0059ABD2082B}" srcId="{AB4BF80C-5621-4219-A67F-6CBF805D4005}" destId="{1B238ADF-DAE4-4087-BB69-103C877EE9F9}" srcOrd="1" destOrd="0" parTransId="{9818777F-3CDD-408E-9C13-F3F1A79FF400}" sibTransId="{FE1871CD-08FD-4972-A4F9-1AF744B72888}"/>
    <dgm:cxn modelId="{60F8A17A-087B-4BA4-BE9C-521E19DBFBB3}" type="presParOf" srcId="{5E162C66-08B2-45A3-A705-79CAFD4874E9}" destId="{3239BA97-3489-4A6A-BC6E-5FCE18948A05}" srcOrd="0" destOrd="0" presId="urn:microsoft.com/office/officeart/2005/8/layout/venn1"/>
    <dgm:cxn modelId="{835C8162-3C0A-4A27-B21E-3938E116B8A1}" type="presParOf" srcId="{5E162C66-08B2-45A3-A705-79CAFD4874E9}" destId="{A1A3C376-A7ED-4D72-9825-BFAD32B4C5EE}" srcOrd="1" destOrd="0" presId="urn:microsoft.com/office/officeart/2005/8/layout/venn1"/>
    <dgm:cxn modelId="{F0890C49-9C30-48F5-BE42-E1C4CFC92DBF}" type="presParOf" srcId="{5E162C66-08B2-45A3-A705-79CAFD4874E9}" destId="{B1C1906D-C418-4250-B195-3AB4D369BCB6}" srcOrd="2" destOrd="0" presId="urn:microsoft.com/office/officeart/2005/8/layout/venn1"/>
    <dgm:cxn modelId="{34A901DE-E3A2-48B9-A692-1DD799886BA4}" type="presParOf" srcId="{5E162C66-08B2-45A3-A705-79CAFD4874E9}" destId="{118E31DD-5F11-48A1-BB1C-ACCC1802F26C}" srcOrd="3" destOrd="0" presId="urn:microsoft.com/office/officeart/2005/8/layout/venn1"/>
    <dgm:cxn modelId="{A4CFD37E-87F0-4EAF-B552-2BB137CF3578}" type="presParOf" srcId="{5E162C66-08B2-45A3-A705-79CAFD4874E9}" destId="{8247E0B8-1F9D-4151-8B46-DC1BACF8B79A}" srcOrd="4" destOrd="0" presId="urn:microsoft.com/office/officeart/2005/8/layout/venn1"/>
    <dgm:cxn modelId="{3023D062-C3F6-4CA3-B862-9FC2BF1318A1}" type="presParOf" srcId="{5E162C66-08B2-45A3-A705-79CAFD4874E9}" destId="{80DE85DD-FC18-401C-85FE-B7F62C217673}" srcOrd="5" destOrd="0" presId="urn:microsoft.com/office/officeart/2005/8/layout/venn1"/>
    <dgm:cxn modelId="{E01ADA0B-3125-42F2-A396-191C735DE26A}" type="presParOf" srcId="{5E162C66-08B2-45A3-A705-79CAFD4874E9}" destId="{89205CA0-5E9A-4381-AF59-8FC46D573698}" srcOrd="6" destOrd="0" presId="urn:microsoft.com/office/officeart/2005/8/layout/venn1"/>
    <dgm:cxn modelId="{93402504-F8E0-49BD-818E-0AE00FD0322A}" type="presParOf" srcId="{5E162C66-08B2-45A3-A705-79CAFD4874E9}" destId="{94FC9193-1468-4CED-8F07-607FEE330ACC}" srcOrd="7" destOrd="0" presId="urn:microsoft.com/office/officeart/2005/8/layout/venn1"/>
    <dgm:cxn modelId="{DF636FEC-5D91-4552-9808-B8EBE228335C}" type="presParOf" srcId="{5E162C66-08B2-45A3-A705-79CAFD4874E9}" destId="{AE93D0B0-C85A-4DD0-ABFD-C9190D034A96}" srcOrd="8" destOrd="0" presId="urn:microsoft.com/office/officeart/2005/8/layout/venn1"/>
    <dgm:cxn modelId="{9F02EA68-8D44-4B6F-A795-3EA6EA10F762}" type="presParOf" srcId="{5E162C66-08B2-45A3-A705-79CAFD4874E9}" destId="{53A747AD-A2AF-46BB-9227-7EC7EC80C500}" srcOrd="9" destOrd="0" presId="urn:microsoft.com/office/officeart/2005/8/layout/venn1"/>
    <dgm:cxn modelId="{455E3635-CBB6-47F0-92E1-94469A0C8161}" type="presParOf" srcId="{5E162C66-08B2-45A3-A705-79CAFD4874E9}" destId="{D7CCC795-DAA4-4B51-9ECE-82195CEC2009}" srcOrd="10" destOrd="0" presId="urn:microsoft.com/office/officeart/2005/8/layout/venn1"/>
    <dgm:cxn modelId="{C51FD780-184A-411C-AF42-AD612E7525AD}" type="presParOf" srcId="{5E162C66-08B2-45A3-A705-79CAFD4874E9}" destId="{CC52C214-55ED-47DE-BB33-39F0F5042432}" srcOrd="11" destOrd="0" presId="urn:microsoft.com/office/officeart/2005/8/layout/venn1"/>
  </dgm:cxnLst>
  <dgm:bg/>
  <dgm:whole/>
  <dgm:extLst>
    <a:ext uri="http://schemas.microsoft.com/office/drawing/2008/diagram">
      <dsp:dataModelExt xmlns:dsp="http://schemas.microsoft.com/office/drawing/2008/diagram" relId="rId11" minVer="http://schemas.openxmlformats.org/drawingml/2006/diagram"/>
    </a:ext>
    <a:ext uri="{C62137D5-CB1D-491B-B009-E17868A290BF}">
      <dgm14:recolorImg xmlns:dgm14="http://schemas.microsoft.com/office/drawing/2010/diagram" val="1"/>
    </a:ext>
  </dgm:extLst>
</dgm:dataModel>
</file>

<file path=ppt/diagrams/data2.xml><?xml version="1.0" encoding="utf-8"?>
<dgm:dataModel xmlns:dgm="http://schemas.openxmlformats.org/drawingml/2006/diagram" xmlns:a="http://schemas.openxmlformats.org/drawingml/2006/main">
  <dgm:ptLst>
    <dgm:pt modelId="{2CD55F7B-FBF5-4D54-9B69-371B314691EF}"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DEF503F7-AFB3-4BF7-8403-F511FAC467D5}">
      <dgm:prSet/>
      <dgm:spPr>
        <a:solidFill>
          <a:srgbClr val="8E73D3"/>
        </a:solidFill>
      </dgm:spPr>
      <dgm:t>
        <a:bodyPr/>
        <a:lstStyle/>
        <a:p>
          <a:r>
            <a:rPr lang="en-US" b="0" i="0" dirty="0"/>
            <a:t>Accessibility</a:t>
          </a:r>
          <a:endParaRPr lang="en-US" dirty="0"/>
        </a:p>
      </dgm:t>
    </dgm:pt>
    <dgm:pt modelId="{9AD2CFE9-D865-4AB4-8636-B044D1A31775}" type="parTrans" cxnId="{54383E14-E2E5-4CB8-B3BB-73E4C0D91E53}">
      <dgm:prSet/>
      <dgm:spPr/>
      <dgm:t>
        <a:bodyPr/>
        <a:lstStyle/>
        <a:p>
          <a:endParaRPr lang="en-US"/>
        </a:p>
      </dgm:t>
    </dgm:pt>
    <dgm:pt modelId="{F75F06A3-A1F9-43F7-B1B0-BC94CFC5B352}" type="sibTrans" cxnId="{54383E14-E2E5-4CB8-B3BB-73E4C0D91E53}">
      <dgm:prSet/>
      <dgm:spPr/>
      <dgm:t>
        <a:bodyPr/>
        <a:lstStyle/>
        <a:p>
          <a:endParaRPr lang="en-US"/>
        </a:p>
      </dgm:t>
    </dgm:pt>
    <dgm:pt modelId="{92B06C2D-FDB4-4482-8BC5-BE546C14302B}">
      <dgm:prSet/>
      <dgm:spPr>
        <a:solidFill>
          <a:srgbClr val="8E73D3"/>
        </a:solidFill>
      </dgm:spPr>
      <dgm:t>
        <a:bodyPr/>
        <a:lstStyle/>
        <a:p>
          <a:r>
            <a:rPr lang="en-US" b="0" i="0" dirty="0"/>
            <a:t>Safety While Using</a:t>
          </a:r>
          <a:endParaRPr lang="en-US" dirty="0"/>
        </a:p>
      </dgm:t>
    </dgm:pt>
    <dgm:pt modelId="{9389F32D-36DA-457C-86C0-EE4184A8536A}" type="parTrans" cxnId="{EE06A332-4C91-454C-A79B-090CD3C3DFE7}">
      <dgm:prSet/>
      <dgm:spPr/>
      <dgm:t>
        <a:bodyPr/>
        <a:lstStyle/>
        <a:p>
          <a:endParaRPr lang="en-US"/>
        </a:p>
      </dgm:t>
    </dgm:pt>
    <dgm:pt modelId="{3C0E7841-7333-496C-AB2B-5D3D0C27DE50}" type="sibTrans" cxnId="{EE06A332-4C91-454C-A79B-090CD3C3DFE7}">
      <dgm:prSet/>
      <dgm:spPr/>
      <dgm:t>
        <a:bodyPr/>
        <a:lstStyle/>
        <a:p>
          <a:endParaRPr lang="en-US"/>
        </a:p>
      </dgm:t>
    </dgm:pt>
    <dgm:pt modelId="{23F6743C-E9C9-472F-A336-1CB61B06A719}">
      <dgm:prSet/>
      <dgm:spPr>
        <a:solidFill>
          <a:srgbClr val="8E73D3"/>
        </a:solidFill>
      </dgm:spPr>
      <dgm:t>
        <a:bodyPr/>
        <a:lstStyle/>
        <a:p>
          <a:r>
            <a:rPr lang="en-US" b="0" i="0" dirty="0"/>
            <a:t>Funding to Purchase</a:t>
          </a:r>
          <a:endParaRPr lang="en-US" dirty="0"/>
        </a:p>
      </dgm:t>
    </dgm:pt>
    <dgm:pt modelId="{4E75D56D-B33B-41EF-8F22-2F013709545D}" type="parTrans" cxnId="{84327341-14F3-4B33-9F77-CD259A1395C2}">
      <dgm:prSet/>
      <dgm:spPr/>
      <dgm:t>
        <a:bodyPr/>
        <a:lstStyle/>
        <a:p>
          <a:endParaRPr lang="en-US"/>
        </a:p>
      </dgm:t>
    </dgm:pt>
    <dgm:pt modelId="{0D425D74-F66C-48F6-9554-290D448C30ED}" type="sibTrans" cxnId="{84327341-14F3-4B33-9F77-CD259A1395C2}">
      <dgm:prSet/>
      <dgm:spPr/>
      <dgm:t>
        <a:bodyPr/>
        <a:lstStyle/>
        <a:p>
          <a:endParaRPr lang="en-US"/>
        </a:p>
      </dgm:t>
    </dgm:pt>
    <dgm:pt modelId="{F7240910-0F89-4A5A-96FD-6B99A8769977}">
      <dgm:prSet/>
      <dgm:spPr>
        <a:solidFill>
          <a:srgbClr val="8E73D3"/>
        </a:solidFill>
      </dgm:spPr>
      <dgm:t>
        <a:bodyPr/>
        <a:lstStyle/>
        <a:p>
          <a:r>
            <a:rPr lang="en-US" b="0" i="0" dirty="0"/>
            <a:t>Lack of Evidence on Benefits</a:t>
          </a:r>
          <a:endParaRPr lang="en-US" dirty="0"/>
        </a:p>
      </dgm:t>
    </dgm:pt>
    <dgm:pt modelId="{FF4557F2-2C3D-4DB9-B183-75C5BB9AEFAD}" type="parTrans" cxnId="{C90C0338-376F-4C24-BA0E-C700E94A0059}">
      <dgm:prSet/>
      <dgm:spPr/>
      <dgm:t>
        <a:bodyPr/>
        <a:lstStyle/>
        <a:p>
          <a:endParaRPr lang="en-US"/>
        </a:p>
      </dgm:t>
    </dgm:pt>
    <dgm:pt modelId="{558D04A2-54A9-47A3-A06E-2B53CF66AA8D}" type="sibTrans" cxnId="{C90C0338-376F-4C24-BA0E-C700E94A0059}">
      <dgm:prSet/>
      <dgm:spPr/>
      <dgm:t>
        <a:bodyPr/>
        <a:lstStyle/>
        <a:p>
          <a:endParaRPr lang="en-US"/>
        </a:p>
      </dgm:t>
    </dgm:pt>
    <dgm:pt modelId="{C1697FE1-49D2-4BA4-820B-75E35BC1A539}" type="pres">
      <dgm:prSet presAssocID="{2CD55F7B-FBF5-4D54-9B69-371B314691EF}" presName="linear" presStyleCnt="0">
        <dgm:presLayoutVars>
          <dgm:animLvl val="lvl"/>
          <dgm:resizeHandles val="exact"/>
        </dgm:presLayoutVars>
      </dgm:prSet>
      <dgm:spPr/>
    </dgm:pt>
    <dgm:pt modelId="{A653B3F7-4C75-4BAA-93FE-338473B38EED}" type="pres">
      <dgm:prSet presAssocID="{DEF503F7-AFB3-4BF7-8403-F511FAC467D5}" presName="parentText" presStyleLbl="node1" presStyleIdx="0" presStyleCnt="4">
        <dgm:presLayoutVars>
          <dgm:chMax val="0"/>
          <dgm:bulletEnabled val="1"/>
        </dgm:presLayoutVars>
      </dgm:prSet>
      <dgm:spPr/>
    </dgm:pt>
    <dgm:pt modelId="{9664A0E4-43C1-4560-908E-4E867953430A}" type="pres">
      <dgm:prSet presAssocID="{F75F06A3-A1F9-43F7-B1B0-BC94CFC5B352}" presName="spacer" presStyleCnt="0"/>
      <dgm:spPr/>
    </dgm:pt>
    <dgm:pt modelId="{0AECD8AD-FAFC-44AA-83D4-3A82B20BA5A2}" type="pres">
      <dgm:prSet presAssocID="{92B06C2D-FDB4-4482-8BC5-BE546C14302B}" presName="parentText" presStyleLbl="node1" presStyleIdx="1" presStyleCnt="4">
        <dgm:presLayoutVars>
          <dgm:chMax val="0"/>
          <dgm:bulletEnabled val="1"/>
        </dgm:presLayoutVars>
      </dgm:prSet>
      <dgm:spPr/>
    </dgm:pt>
    <dgm:pt modelId="{2F719937-0B4D-4D78-842E-98656ADC2CC6}" type="pres">
      <dgm:prSet presAssocID="{3C0E7841-7333-496C-AB2B-5D3D0C27DE50}" presName="spacer" presStyleCnt="0"/>
      <dgm:spPr/>
    </dgm:pt>
    <dgm:pt modelId="{56B622B4-7FFE-4C49-B45D-060E50BE6100}" type="pres">
      <dgm:prSet presAssocID="{23F6743C-E9C9-472F-A336-1CB61B06A719}" presName="parentText" presStyleLbl="node1" presStyleIdx="2" presStyleCnt="4">
        <dgm:presLayoutVars>
          <dgm:chMax val="0"/>
          <dgm:bulletEnabled val="1"/>
        </dgm:presLayoutVars>
      </dgm:prSet>
      <dgm:spPr/>
    </dgm:pt>
    <dgm:pt modelId="{496BD952-CF71-46F8-B02A-F8EE74CFEB82}" type="pres">
      <dgm:prSet presAssocID="{0D425D74-F66C-48F6-9554-290D448C30ED}" presName="spacer" presStyleCnt="0"/>
      <dgm:spPr/>
    </dgm:pt>
    <dgm:pt modelId="{CCBAB76C-4D11-43F7-BC3B-B98BB5528E61}" type="pres">
      <dgm:prSet presAssocID="{F7240910-0F89-4A5A-96FD-6B99A8769977}" presName="parentText" presStyleLbl="node1" presStyleIdx="3" presStyleCnt="4">
        <dgm:presLayoutVars>
          <dgm:chMax val="0"/>
          <dgm:bulletEnabled val="1"/>
        </dgm:presLayoutVars>
      </dgm:prSet>
      <dgm:spPr/>
    </dgm:pt>
  </dgm:ptLst>
  <dgm:cxnLst>
    <dgm:cxn modelId="{54383E14-E2E5-4CB8-B3BB-73E4C0D91E53}" srcId="{2CD55F7B-FBF5-4D54-9B69-371B314691EF}" destId="{DEF503F7-AFB3-4BF7-8403-F511FAC467D5}" srcOrd="0" destOrd="0" parTransId="{9AD2CFE9-D865-4AB4-8636-B044D1A31775}" sibTransId="{F75F06A3-A1F9-43F7-B1B0-BC94CFC5B352}"/>
    <dgm:cxn modelId="{EE06A332-4C91-454C-A79B-090CD3C3DFE7}" srcId="{2CD55F7B-FBF5-4D54-9B69-371B314691EF}" destId="{92B06C2D-FDB4-4482-8BC5-BE546C14302B}" srcOrd="1" destOrd="0" parTransId="{9389F32D-36DA-457C-86C0-EE4184A8536A}" sibTransId="{3C0E7841-7333-496C-AB2B-5D3D0C27DE50}"/>
    <dgm:cxn modelId="{C90C0338-376F-4C24-BA0E-C700E94A0059}" srcId="{2CD55F7B-FBF5-4D54-9B69-371B314691EF}" destId="{F7240910-0F89-4A5A-96FD-6B99A8769977}" srcOrd="3" destOrd="0" parTransId="{FF4557F2-2C3D-4DB9-B183-75C5BB9AEFAD}" sibTransId="{558D04A2-54A9-47A3-A06E-2B53CF66AA8D}"/>
    <dgm:cxn modelId="{84327341-14F3-4B33-9F77-CD259A1395C2}" srcId="{2CD55F7B-FBF5-4D54-9B69-371B314691EF}" destId="{23F6743C-E9C9-472F-A336-1CB61B06A719}" srcOrd="2" destOrd="0" parTransId="{4E75D56D-B33B-41EF-8F22-2F013709545D}" sibTransId="{0D425D74-F66C-48F6-9554-290D448C30ED}"/>
    <dgm:cxn modelId="{DF62804D-8748-456C-8EC2-B393142261A1}" type="presOf" srcId="{92B06C2D-FDB4-4482-8BC5-BE546C14302B}" destId="{0AECD8AD-FAFC-44AA-83D4-3A82B20BA5A2}" srcOrd="0" destOrd="0" presId="urn:microsoft.com/office/officeart/2005/8/layout/vList2"/>
    <dgm:cxn modelId="{BAC3B28F-97A2-4430-A2A3-3560AA78181A}" type="presOf" srcId="{F7240910-0F89-4A5A-96FD-6B99A8769977}" destId="{CCBAB76C-4D11-43F7-BC3B-B98BB5528E61}" srcOrd="0" destOrd="0" presId="urn:microsoft.com/office/officeart/2005/8/layout/vList2"/>
    <dgm:cxn modelId="{719739CB-736D-42D1-952A-1DC281460210}" type="presOf" srcId="{23F6743C-E9C9-472F-A336-1CB61B06A719}" destId="{56B622B4-7FFE-4C49-B45D-060E50BE6100}" srcOrd="0" destOrd="0" presId="urn:microsoft.com/office/officeart/2005/8/layout/vList2"/>
    <dgm:cxn modelId="{60389EEB-E1AC-4D8D-8E51-FC56760499C7}" type="presOf" srcId="{2CD55F7B-FBF5-4D54-9B69-371B314691EF}" destId="{C1697FE1-49D2-4BA4-820B-75E35BC1A539}" srcOrd="0" destOrd="0" presId="urn:microsoft.com/office/officeart/2005/8/layout/vList2"/>
    <dgm:cxn modelId="{41C16EF5-79B1-4D9B-9E29-8E57932EA437}" type="presOf" srcId="{DEF503F7-AFB3-4BF7-8403-F511FAC467D5}" destId="{A653B3F7-4C75-4BAA-93FE-338473B38EED}" srcOrd="0" destOrd="0" presId="urn:microsoft.com/office/officeart/2005/8/layout/vList2"/>
    <dgm:cxn modelId="{363A0A8E-332E-4B88-B2DA-EB9E038ABC8F}" type="presParOf" srcId="{C1697FE1-49D2-4BA4-820B-75E35BC1A539}" destId="{A653B3F7-4C75-4BAA-93FE-338473B38EED}" srcOrd="0" destOrd="0" presId="urn:microsoft.com/office/officeart/2005/8/layout/vList2"/>
    <dgm:cxn modelId="{D37DABF6-BF96-4141-BDC4-7AC59BA0AF20}" type="presParOf" srcId="{C1697FE1-49D2-4BA4-820B-75E35BC1A539}" destId="{9664A0E4-43C1-4560-908E-4E867953430A}" srcOrd="1" destOrd="0" presId="urn:microsoft.com/office/officeart/2005/8/layout/vList2"/>
    <dgm:cxn modelId="{2548F26C-C861-4907-AA42-0359F0D38B5D}" type="presParOf" srcId="{C1697FE1-49D2-4BA4-820B-75E35BC1A539}" destId="{0AECD8AD-FAFC-44AA-83D4-3A82B20BA5A2}" srcOrd="2" destOrd="0" presId="urn:microsoft.com/office/officeart/2005/8/layout/vList2"/>
    <dgm:cxn modelId="{26D8903D-07C7-4766-BB1E-0C827D3E54F1}" type="presParOf" srcId="{C1697FE1-49D2-4BA4-820B-75E35BC1A539}" destId="{2F719937-0B4D-4D78-842E-98656ADC2CC6}" srcOrd="3" destOrd="0" presId="urn:microsoft.com/office/officeart/2005/8/layout/vList2"/>
    <dgm:cxn modelId="{A795EA0E-22C0-4567-AAFA-0305BAC03C6E}" type="presParOf" srcId="{C1697FE1-49D2-4BA4-820B-75E35BC1A539}" destId="{56B622B4-7FFE-4C49-B45D-060E50BE6100}" srcOrd="4" destOrd="0" presId="urn:microsoft.com/office/officeart/2005/8/layout/vList2"/>
    <dgm:cxn modelId="{CA37650F-8790-43F6-BAFD-DFD90347B222}" type="presParOf" srcId="{C1697FE1-49D2-4BA4-820B-75E35BC1A539}" destId="{496BD952-CF71-46F8-B02A-F8EE74CFEB82}" srcOrd="5" destOrd="0" presId="urn:microsoft.com/office/officeart/2005/8/layout/vList2"/>
    <dgm:cxn modelId="{BE4179D3-68F6-47AF-BC4E-FE481BF2FF3D}" type="presParOf" srcId="{C1697FE1-49D2-4BA4-820B-75E35BC1A539}" destId="{CCBAB76C-4D11-43F7-BC3B-B98BB5528E61}" srcOrd="6" destOrd="0" presId="urn:microsoft.com/office/officeart/2005/8/layout/vList2"/>
  </dgm:cxnLst>
  <dgm:bg/>
  <dgm:whole/>
  <dgm:extLst>
    <a:ext uri="http://schemas.microsoft.com/office/drawing/2008/diagram">
      <dsp:dataModelExt xmlns:dsp="http://schemas.microsoft.com/office/drawing/2008/diagram" relId="rId16"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39BA97-3489-4A6A-BC6E-5FCE18948A05}">
      <dsp:nvSpPr>
        <dsp:cNvPr id="0" name=""/>
        <dsp:cNvSpPr/>
      </dsp:nvSpPr>
      <dsp:spPr>
        <a:xfrm>
          <a:off x="4193057" y="1527824"/>
          <a:ext cx="2046833" cy="2046833"/>
        </a:xfrm>
        <a:prstGeom prst="ellipse">
          <a:avLst/>
        </a:prstGeom>
        <a:solidFill>
          <a:srgbClr val="492D8E">
            <a:alpha val="50000"/>
          </a:srgb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A1A3C376-A7ED-4D72-9825-BFAD32B4C5EE}">
      <dsp:nvSpPr>
        <dsp:cNvPr id="0" name=""/>
        <dsp:cNvSpPr/>
      </dsp:nvSpPr>
      <dsp:spPr>
        <a:xfrm>
          <a:off x="3937203" y="0"/>
          <a:ext cx="2558541" cy="1393758"/>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1200150">
            <a:lnSpc>
              <a:spcPct val="90000"/>
            </a:lnSpc>
            <a:spcBef>
              <a:spcPct val="0"/>
            </a:spcBef>
            <a:spcAft>
              <a:spcPct val="35000"/>
            </a:spcAft>
            <a:buNone/>
          </a:pPr>
          <a:r>
            <a:rPr lang="en-US" sz="2700" b="0" i="0" kern="1200"/>
            <a:t>Motivation</a:t>
          </a:r>
          <a:endParaRPr lang="en-US" sz="2700" kern="1200"/>
        </a:p>
      </dsp:txBody>
      <dsp:txXfrm>
        <a:off x="3937203" y="0"/>
        <a:ext cx="2558541" cy="1393758"/>
      </dsp:txXfrm>
    </dsp:sp>
    <dsp:sp modelId="{B1C1906D-C418-4250-B195-3AB4D369BCB6}">
      <dsp:nvSpPr>
        <dsp:cNvPr id="0" name=""/>
        <dsp:cNvSpPr/>
      </dsp:nvSpPr>
      <dsp:spPr>
        <a:xfrm>
          <a:off x="4857425" y="1911439"/>
          <a:ext cx="2046833" cy="2046833"/>
        </a:xfrm>
        <a:prstGeom prst="ellipse">
          <a:avLst/>
        </a:prstGeom>
        <a:solidFill>
          <a:srgbClr val="492D8E">
            <a:alpha val="50000"/>
          </a:srgb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118E31DD-5F11-48A1-BB1C-ACCC1802F26C}">
      <dsp:nvSpPr>
        <dsp:cNvPr id="0" name=""/>
        <dsp:cNvSpPr/>
      </dsp:nvSpPr>
      <dsp:spPr>
        <a:xfrm>
          <a:off x="7056065" y="1327388"/>
          <a:ext cx="2424644" cy="1526496"/>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1200150">
            <a:lnSpc>
              <a:spcPct val="90000"/>
            </a:lnSpc>
            <a:spcBef>
              <a:spcPct val="0"/>
            </a:spcBef>
            <a:spcAft>
              <a:spcPct val="35000"/>
            </a:spcAft>
            <a:buNone/>
          </a:pPr>
          <a:r>
            <a:rPr lang="en-US" sz="2700" b="0" i="0" kern="1200"/>
            <a:t>Engagement</a:t>
          </a:r>
          <a:endParaRPr lang="en-US" sz="2700" kern="1200"/>
        </a:p>
      </dsp:txBody>
      <dsp:txXfrm>
        <a:off x="7056065" y="1327388"/>
        <a:ext cx="2424644" cy="1526496"/>
      </dsp:txXfrm>
    </dsp:sp>
    <dsp:sp modelId="{8247E0B8-1F9D-4151-8B46-DC1BACF8B79A}">
      <dsp:nvSpPr>
        <dsp:cNvPr id="0" name=""/>
        <dsp:cNvSpPr/>
      </dsp:nvSpPr>
      <dsp:spPr>
        <a:xfrm>
          <a:off x="4857425" y="2678670"/>
          <a:ext cx="2046833" cy="2046833"/>
        </a:xfrm>
        <a:prstGeom prst="ellipse">
          <a:avLst/>
        </a:prstGeom>
        <a:solidFill>
          <a:srgbClr val="492D8E">
            <a:alpha val="50000"/>
          </a:srgb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80DE85DD-FC18-401C-85FE-B7F62C217673}">
      <dsp:nvSpPr>
        <dsp:cNvPr id="0" name=""/>
        <dsp:cNvSpPr/>
      </dsp:nvSpPr>
      <dsp:spPr>
        <a:xfrm>
          <a:off x="7056065" y="3603860"/>
          <a:ext cx="2424644" cy="1705694"/>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1200150">
            <a:lnSpc>
              <a:spcPct val="90000"/>
            </a:lnSpc>
            <a:spcBef>
              <a:spcPct val="0"/>
            </a:spcBef>
            <a:spcAft>
              <a:spcPct val="35000"/>
            </a:spcAft>
            <a:buNone/>
          </a:pPr>
          <a:r>
            <a:rPr lang="en-US" sz="2700" b="0" i="0" kern="1200"/>
            <a:t>Social Skills</a:t>
          </a:r>
          <a:endParaRPr lang="en-US" sz="2700" kern="1200"/>
        </a:p>
      </dsp:txBody>
      <dsp:txXfrm>
        <a:off x="7056065" y="3603860"/>
        <a:ext cx="2424644" cy="1705694"/>
      </dsp:txXfrm>
    </dsp:sp>
    <dsp:sp modelId="{89205CA0-5E9A-4381-AF59-8FC46D573698}">
      <dsp:nvSpPr>
        <dsp:cNvPr id="0" name=""/>
        <dsp:cNvSpPr/>
      </dsp:nvSpPr>
      <dsp:spPr>
        <a:xfrm>
          <a:off x="4193057" y="3062949"/>
          <a:ext cx="2046833" cy="2046833"/>
        </a:xfrm>
        <a:prstGeom prst="ellipse">
          <a:avLst/>
        </a:prstGeom>
        <a:solidFill>
          <a:srgbClr val="492D8E">
            <a:alpha val="50000"/>
          </a:srgb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94FC9193-1468-4CED-8F07-607FEE330ACC}">
      <dsp:nvSpPr>
        <dsp:cNvPr id="0" name=""/>
        <dsp:cNvSpPr/>
      </dsp:nvSpPr>
      <dsp:spPr>
        <a:xfrm>
          <a:off x="3937203" y="5243184"/>
          <a:ext cx="2558541" cy="1393758"/>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1200150">
            <a:lnSpc>
              <a:spcPct val="90000"/>
            </a:lnSpc>
            <a:spcBef>
              <a:spcPct val="0"/>
            </a:spcBef>
            <a:spcAft>
              <a:spcPct val="35000"/>
            </a:spcAft>
            <a:buNone/>
          </a:pPr>
          <a:r>
            <a:rPr lang="en-US" sz="2700" b="0" i="0" kern="1200"/>
            <a:t>Unbounded Exploration</a:t>
          </a:r>
          <a:endParaRPr lang="en-US" sz="2700" kern="1200"/>
        </a:p>
      </dsp:txBody>
      <dsp:txXfrm>
        <a:off x="3937203" y="5243184"/>
        <a:ext cx="2558541" cy="1393758"/>
      </dsp:txXfrm>
    </dsp:sp>
    <dsp:sp modelId="{AE93D0B0-C85A-4DD0-ABFD-C9190D034A96}">
      <dsp:nvSpPr>
        <dsp:cNvPr id="0" name=""/>
        <dsp:cNvSpPr/>
      </dsp:nvSpPr>
      <dsp:spPr>
        <a:xfrm>
          <a:off x="3528689" y="2678670"/>
          <a:ext cx="2046833" cy="2046833"/>
        </a:xfrm>
        <a:prstGeom prst="ellipse">
          <a:avLst/>
        </a:prstGeom>
        <a:solidFill>
          <a:srgbClr val="492D8E">
            <a:alpha val="50000"/>
          </a:srgb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53A747AD-A2AF-46BB-9227-7EC7EC80C500}">
      <dsp:nvSpPr>
        <dsp:cNvPr id="0" name=""/>
        <dsp:cNvSpPr/>
      </dsp:nvSpPr>
      <dsp:spPr>
        <a:xfrm>
          <a:off x="952238" y="3603860"/>
          <a:ext cx="2424644" cy="1705694"/>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1200150">
            <a:lnSpc>
              <a:spcPct val="90000"/>
            </a:lnSpc>
            <a:spcBef>
              <a:spcPct val="0"/>
            </a:spcBef>
            <a:spcAft>
              <a:spcPct val="35000"/>
            </a:spcAft>
            <a:buNone/>
          </a:pPr>
          <a:r>
            <a:rPr lang="en-US" sz="2700" b="0" i="0" kern="1200"/>
            <a:t>Object Interaction</a:t>
          </a:r>
          <a:endParaRPr lang="en-US" sz="2700" kern="1200"/>
        </a:p>
      </dsp:txBody>
      <dsp:txXfrm>
        <a:off x="952238" y="3603860"/>
        <a:ext cx="2424644" cy="1705694"/>
      </dsp:txXfrm>
    </dsp:sp>
    <dsp:sp modelId="{D7CCC795-DAA4-4B51-9ECE-82195CEC2009}">
      <dsp:nvSpPr>
        <dsp:cNvPr id="0" name=""/>
        <dsp:cNvSpPr/>
      </dsp:nvSpPr>
      <dsp:spPr>
        <a:xfrm>
          <a:off x="3528689" y="1911439"/>
          <a:ext cx="2046833" cy="2046833"/>
        </a:xfrm>
        <a:prstGeom prst="ellipse">
          <a:avLst/>
        </a:prstGeom>
        <a:solidFill>
          <a:srgbClr val="492D8E">
            <a:alpha val="50000"/>
          </a:srgb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CC52C214-55ED-47DE-BB33-39F0F5042432}">
      <dsp:nvSpPr>
        <dsp:cNvPr id="0" name=""/>
        <dsp:cNvSpPr/>
      </dsp:nvSpPr>
      <dsp:spPr>
        <a:xfrm>
          <a:off x="952238" y="1327388"/>
          <a:ext cx="2424644" cy="1705694"/>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1200150">
            <a:lnSpc>
              <a:spcPct val="90000"/>
            </a:lnSpc>
            <a:spcBef>
              <a:spcPct val="0"/>
            </a:spcBef>
            <a:spcAft>
              <a:spcPct val="35000"/>
            </a:spcAft>
            <a:buNone/>
          </a:pPr>
          <a:r>
            <a:rPr lang="en-US" sz="2700" b="0" i="0" kern="1200"/>
            <a:t>Communication</a:t>
          </a:r>
          <a:endParaRPr lang="en-US" sz="2700" kern="1200"/>
        </a:p>
      </dsp:txBody>
      <dsp:txXfrm>
        <a:off x="952238" y="1327388"/>
        <a:ext cx="2424644" cy="170569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653B3F7-4C75-4BAA-93FE-338473B38EED}">
      <dsp:nvSpPr>
        <dsp:cNvPr id="0" name=""/>
        <dsp:cNvSpPr/>
      </dsp:nvSpPr>
      <dsp:spPr>
        <a:xfrm>
          <a:off x="0" y="46248"/>
          <a:ext cx="8099825" cy="936000"/>
        </a:xfrm>
        <a:prstGeom prst="roundRect">
          <a:avLst/>
        </a:prstGeom>
        <a:solidFill>
          <a:srgbClr val="8E73D3"/>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l" defTabSz="1778000">
            <a:lnSpc>
              <a:spcPct val="90000"/>
            </a:lnSpc>
            <a:spcBef>
              <a:spcPct val="0"/>
            </a:spcBef>
            <a:spcAft>
              <a:spcPct val="35000"/>
            </a:spcAft>
            <a:buNone/>
          </a:pPr>
          <a:r>
            <a:rPr lang="en-US" sz="4000" b="0" i="0" kern="1200" dirty="0"/>
            <a:t>Accessibility</a:t>
          </a:r>
          <a:endParaRPr lang="en-US" sz="4000" kern="1200" dirty="0"/>
        </a:p>
      </dsp:txBody>
      <dsp:txXfrm>
        <a:off x="45692" y="91940"/>
        <a:ext cx="8008441" cy="844616"/>
      </dsp:txXfrm>
    </dsp:sp>
    <dsp:sp modelId="{0AECD8AD-FAFC-44AA-83D4-3A82B20BA5A2}">
      <dsp:nvSpPr>
        <dsp:cNvPr id="0" name=""/>
        <dsp:cNvSpPr/>
      </dsp:nvSpPr>
      <dsp:spPr>
        <a:xfrm>
          <a:off x="0" y="1097449"/>
          <a:ext cx="8099825" cy="936000"/>
        </a:xfrm>
        <a:prstGeom prst="roundRect">
          <a:avLst/>
        </a:prstGeom>
        <a:solidFill>
          <a:srgbClr val="8E73D3"/>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l" defTabSz="1778000">
            <a:lnSpc>
              <a:spcPct val="90000"/>
            </a:lnSpc>
            <a:spcBef>
              <a:spcPct val="0"/>
            </a:spcBef>
            <a:spcAft>
              <a:spcPct val="35000"/>
            </a:spcAft>
            <a:buNone/>
          </a:pPr>
          <a:r>
            <a:rPr lang="en-US" sz="4000" b="0" i="0" kern="1200" dirty="0"/>
            <a:t>Safety While Using</a:t>
          </a:r>
          <a:endParaRPr lang="en-US" sz="4000" kern="1200" dirty="0"/>
        </a:p>
      </dsp:txBody>
      <dsp:txXfrm>
        <a:off x="45692" y="1143141"/>
        <a:ext cx="8008441" cy="844616"/>
      </dsp:txXfrm>
    </dsp:sp>
    <dsp:sp modelId="{56B622B4-7FFE-4C49-B45D-060E50BE6100}">
      <dsp:nvSpPr>
        <dsp:cNvPr id="0" name=""/>
        <dsp:cNvSpPr/>
      </dsp:nvSpPr>
      <dsp:spPr>
        <a:xfrm>
          <a:off x="0" y="2148649"/>
          <a:ext cx="8099825" cy="936000"/>
        </a:xfrm>
        <a:prstGeom prst="roundRect">
          <a:avLst/>
        </a:prstGeom>
        <a:solidFill>
          <a:srgbClr val="8E73D3"/>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l" defTabSz="1778000">
            <a:lnSpc>
              <a:spcPct val="90000"/>
            </a:lnSpc>
            <a:spcBef>
              <a:spcPct val="0"/>
            </a:spcBef>
            <a:spcAft>
              <a:spcPct val="35000"/>
            </a:spcAft>
            <a:buNone/>
          </a:pPr>
          <a:r>
            <a:rPr lang="en-US" sz="4000" b="0" i="0" kern="1200" dirty="0"/>
            <a:t>Funding to Purchase</a:t>
          </a:r>
          <a:endParaRPr lang="en-US" sz="4000" kern="1200" dirty="0"/>
        </a:p>
      </dsp:txBody>
      <dsp:txXfrm>
        <a:off x="45692" y="2194341"/>
        <a:ext cx="8008441" cy="844616"/>
      </dsp:txXfrm>
    </dsp:sp>
    <dsp:sp modelId="{CCBAB76C-4D11-43F7-BC3B-B98BB5528E61}">
      <dsp:nvSpPr>
        <dsp:cNvPr id="0" name=""/>
        <dsp:cNvSpPr/>
      </dsp:nvSpPr>
      <dsp:spPr>
        <a:xfrm>
          <a:off x="0" y="3199849"/>
          <a:ext cx="8099825" cy="936000"/>
        </a:xfrm>
        <a:prstGeom prst="roundRect">
          <a:avLst/>
        </a:prstGeom>
        <a:solidFill>
          <a:srgbClr val="8E73D3"/>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l" defTabSz="1778000">
            <a:lnSpc>
              <a:spcPct val="90000"/>
            </a:lnSpc>
            <a:spcBef>
              <a:spcPct val="0"/>
            </a:spcBef>
            <a:spcAft>
              <a:spcPct val="35000"/>
            </a:spcAft>
            <a:buNone/>
          </a:pPr>
          <a:r>
            <a:rPr lang="en-US" sz="4000" b="0" i="0" kern="1200" dirty="0"/>
            <a:t>Lack of Evidence on Benefits</a:t>
          </a:r>
          <a:endParaRPr lang="en-US" sz="4000" kern="1200" dirty="0"/>
        </a:p>
      </dsp:txBody>
      <dsp:txXfrm>
        <a:off x="45692" y="3245541"/>
        <a:ext cx="8008441" cy="844616"/>
      </dsp:txXfrm>
    </dsp:sp>
  </dsp:spTree>
</dsp:drawing>
</file>

<file path=ppt/diagrams/layout1.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714804" y="685800"/>
            <a:ext cx="3429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279418aeb01_2_75:notes"/>
          <p:cNvSpPr>
            <a:spLocks noGrp="1" noRot="1" noChangeAspect="1"/>
          </p:cNvSpPr>
          <p:nvPr>
            <p:ph type="sldImg" idx="2"/>
          </p:nvPr>
        </p:nvSpPr>
        <p:spPr>
          <a:xfrm>
            <a:off x="1714500" y="685800"/>
            <a:ext cx="3429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27" name="Google Shape;127;g279418aeb01_2_7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1122150" y="4765280"/>
            <a:ext cx="30674100" cy="13136400"/>
          </a:xfrm>
          <a:prstGeom prst="rect">
            <a:avLst/>
          </a:prstGeom>
        </p:spPr>
        <p:txBody>
          <a:bodyPr spcFirstLastPara="1" wrap="square" lIns="394950" tIns="394950" rIns="394950" bIns="394950" anchor="b" anchorCtr="0">
            <a:normAutofit/>
          </a:bodyPr>
          <a:lstStyle>
            <a:lvl1pPr lvl="0" algn="ctr">
              <a:spcBef>
                <a:spcPts val="0"/>
              </a:spcBef>
              <a:spcAft>
                <a:spcPts val="0"/>
              </a:spcAft>
              <a:buSzPts val="22500"/>
              <a:buNone/>
              <a:defRPr sz="22500"/>
            </a:lvl1pPr>
            <a:lvl2pPr lvl="1" algn="ctr">
              <a:spcBef>
                <a:spcPts val="0"/>
              </a:spcBef>
              <a:spcAft>
                <a:spcPts val="0"/>
              </a:spcAft>
              <a:buSzPts val="22500"/>
              <a:buNone/>
              <a:defRPr sz="22500"/>
            </a:lvl2pPr>
            <a:lvl3pPr lvl="2" algn="ctr">
              <a:spcBef>
                <a:spcPts val="0"/>
              </a:spcBef>
              <a:spcAft>
                <a:spcPts val="0"/>
              </a:spcAft>
              <a:buSzPts val="22500"/>
              <a:buNone/>
              <a:defRPr sz="22500"/>
            </a:lvl3pPr>
            <a:lvl4pPr lvl="3" algn="ctr">
              <a:spcBef>
                <a:spcPts val="0"/>
              </a:spcBef>
              <a:spcAft>
                <a:spcPts val="0"/>
              </a:spcAft>
              <a:buSzPts val="22500"/>
              <a:buNone/>
              <a:defRPr sz="22500"/>
            </a:lvl4pPr>
            <a:lvl5pPr lvl="4" algn="ctr">
              <a:spcBef>
                <a:spcPts val="0"/>
              </a:spcBef>
              <a:spcAft>
                <a:spcPts val="0"/>
              </a:spcAft>
              <a:buSzPts val="22500"/>
              <a:buNone/>
              <a:defRPr sz="22500"/>
            </a:lvl5pPr>
            <a:lvl6pPr lvl="5" algn="ctr">
              <a:spcBef>
                <a:spcPts val="0"/>
              </a:spcBef>
              <a:spcAft>
                <a:spcPts val="0"/>
              </a:spcAft>
              <a:buSzPts val="22500"/>
              <a:buNone/>
              <a:defRPr sz="22500"/>
            </a:lvl6pPr>
            <a:lvl7pPr lvl="6" algn="ctr">
              <a:spcBef>
                <a:spcPts val="0"/>
              </a:spcBef>
              <a:spcAft>
                <a:spcPts val="0"/>
              </a:spcAft>
              <a:buSzPts val="22500"/>
              <a:buNone/>
              <a:defRPr sz="22500"/>
            </a:lvl7pPr>
            <a:lvl8pPr lvl="7" algn="ctr">
              <a:spcBef>
                <a:spcPts val="0"/>
              </a:spcBef>
              <a:spcAft>
                <a:spcPts val="0"/>
              </a:spcAft>
              <a:buSzPts val="22500"/>
              <a:buNone/>
              <a:defRPr sz="22500"/>
            </a:lvl8pPr>
            <a:lvl9pPr lvl="8" algn="ctr">
              <a:spcBef>
                <a:spcPts val="0"/>
              </a:spcBef>
              <a:spcAft>
                <a:spcPts val="0"/>
              </a:spcAft>
              <a:buSzPts val="22500"/>
              <a:buNone/>
              <a:defRPr sz="22500"/>
            </a:lvl9pPr>
          </a:lstStyle>
          <a:p>
            <a:endParaRPr/>
          </a:p>
        </p:txBody>
      </p:sp>
      <p:sp>
        <p:nvSpPr>
          <p:cNvPr id="11" name="Google Shape;11;p2"/>
          <p:cNvSpPr txBox="1">
            <a:spLocks noGrp="1"/>
          </p:cNvSpPr>
          <p:nvPr>
            <p:ph type="subTitle" idx="1"/>
          </p:nvPr>
        </p:nvSpPr>
        <p:spPr>
          <a:xfrm>
            <a:off x="1122120" y="18138400"/>
            <a:ext cx="30674100" cy="5073300"/>
          </a:xfrm>
          <a:prstGeom prst="rect">
            <a:avLst/>
          </a:prstGeom>
        </p:spPr>
        <p:txBody>
          <a:bodyPr spcFirstLastPara="1" wrap="square" lIns="394950" tIns="394950" rIns="394950" bIns="394950" anchor="t" anchorCtr="0">
            <a:normAutofit/>
          </a:bodyPr>
          <a:lstStyle>
            <a:lvl1pPr lvl="0" algn="ctr">
              <a:lnSpc>
                <a:spcPct val="100000"/>
              </a:lnSpc>
              <a:spcBef>
                <a:spcPts val="0"/>
              </a:spcBef>
              <a:spcAft>
                <a:spcPts val="0"/>
              </a:spcAft>
              <a:buSzPts val="12100"/>
              <a:buNone/>
              <a:defRPr sz="12100"/>
            </a:lvl1pPr>
            <a:lvl2pPr lvl="1" algn="ctr">
              <a:lnSpc>
                <a:spcPct val="100000"/>
              </a:lnSpc>
              <a:spcBef>
                <a:spcPts val="0"/>
              </a:spcBef>
              <a:spcAft>
                <a:spcPts val="0"/>
              </a:spcAft>
              <a:buSzPts val="12100"/>
              <a:buNone/>
              <a:defRPr sz="12100"/>
            </a:lvl2pPr>
            <a:lvl3pPr lvl="2" algn="ctr">
              <a:lnSpc>
                <a:spcPct val="100000"/>
              </a:lnSpc>
              <a:spcBef>
                <a:spcPts val="0"/>
              </a:spcBef>
              <a:spcAft>
                <a:spcPts val="0"/>
              </a:spcAft>
              <a:buSzPts val="12100"/>
              <a:buNone/>
              <a:defRPr sz="12100"/>
            </a:lvl3pPr>
            <a:lvl4pPr lvl="3" algn="ctr">
              <a:lnSpc>
                <a:spcPct val="100000"/>
              </a:lnSpc>
              <a:spcBef>
                <a:spcPts val="0"/>
              </a:spcBef>
              <a:spcAft>
                <a:spcPts val="0"/>
              </a:spcAft>
              <a:buSzPts val="12100"/>
              <a:buNone/>
              <a:defRPr sz="12100"/>
            </a:lvl4pPr>
            <a:lvl5pPr lvl="4" algn="ctr">
              <a:lnSpc>
                <a:spcPct val="100000"/>
              </a:lnSpc>
              <a:spcBef>
                <a:spcPts val="0"/>
              </a:spcBef>
              <a:spcAft>
                <a:spcPts val="0"/>
              </a:spcAft>
              <a:buSzPts val="12100"/>
              <a:buNone/>
              <a:defRPr sz="12100"/>
            </a:lvl5pPr>
            <a:lvl6pPr lvl="5" algn="ctr">
              <a:lnSpc>
                <a:spcPct val="100000"/>
              </a:lnSpc>
              <a:spcBef>
                <a:spcPts val="0"/>
              </a:spcBef>
              <a:spcAft>
                <a:spcPts val="0"/>
              </a:spcAft>
              <a:buSzPts val="12100"/>
              <a:buNone/>
              <a:defRPr sz="12100"/>
            </a:lvl6pPr>
            <a:lvl7pPr lvl="6" algn="ctr">
              <a:lnSpc>
                <a:spcPct val="100000"/>
              </a:lnSpc>
              <a:spcBef>
                <a:spcPts val="0"/>
              </a:spcBef>
              <a:spcAft>
                <a:spcPts val="0"/>
              </a:spcAft>
              <a:buSzPts val="12100"/>
              <a:buNone/>
              <a:defRPr sz="12100"/>
            </a:lvl7pPr>
            <a:lvl8pPr lvl="7" algn="ctr">
              <a:lnSpc>
                <a:spcPct val="100000"/>
              </a:lnSpc>
              <a:spcBef>
                <a:spcPts val="0"/>
              </a:spcBef>
              <a:spcAft>
                <a:spcPts val="0"/>
              </a:spcAft>
              <a:buSzPts val="12100"/>
              <a:buNone/>
              <a:defRPr sz="12100"/>
            </a:lvl8pPr>
            <a:lvl9pPr lvl="8" algn="ctr">
              <a:lnSpc>
                <a:spcPct val="100000"/>
              </a:lnSpc>
              <a:spcBef>
                <a:spcPts val="0"/>
              </a:spcBef>
              <a:spcAft>
                <a:spcPts val="0"/>
              </a:spcAft>
              <a:buSzPts val="12100"/>
              <a:buNone/>
              <a:defRPr sz="12100"/>
            </a:lvl9pPr>
          </a:lstStyle>
          <a:p>
            <a:endParaRPr/>
          </a:p>
        </p:txBody>
      </p:sp>
      <p:sp>
        <p:nvSpPr>
          <p:cNvPr id="12" name="Google Shape;12;p2"/>
          <p:cNvSpPr txBox="1">
            <a:spLocks noGrp="1"/>
          </p:cNvSpPr>
          <p:nvPr>
            <p:ph type="sldNum" idx="12"/>
          </p:nvPr>
        </p:nvSpPr>
        <p:spPr>
          <a:xfrm>
            <a:off x="30500848" y="29844588"/>
            <a:ext cx="1975200" cy="2519400"/>
          </a:xfrm>
          <a:prstGeom prst="rect">
            <a:avLst/>
          </a:prstGeom>
        </p:spPr>
        <p:txBody>
          <a:bodyPr spcFirstLastPara="1" wrap="square" lIns="394950" tIns="394950" rIns="394950" bIns="39495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1122120" y="7079200"/>
            <a:ext cx="30674100" cy="12566100"/>
          </a:xfrm>
          <a:prstGeom prst="rect">
            <a:avLst/>
          </a:prstGeom>
        </p:spPr>
        <p:txBody>
          <a:bodyPr spcFirstLastPara="1" wrap="square" lIns="394950" tIns="394950" rIns="394950" bIns="394950" anchor="b" anchorCtr="0">
            <a:normAutofit/>
          </a:bodyPr>
          <a:lstStyle>
            <a:lvl1pPr lvl="0" algn="ctr">
              <a:spcBef>
                <a:spcPts val="0"/>
              </a:spcBef>
              <a:spcAft>
                <a:spcPts val="0"/>
              </a:spcAft>
              <a:buSzPts val="51800"/>
              <a:buNone/>
              <a:defRPr sz="51800"/>
            </a:lvl1pPr>
            <a:lvl2pPr lvl="1" algn="ctr">
              <a:spcBef>
                <a:spcPts val="0"/>
              </a:spcBef>
              <a:spcAft>
                <a:spcPts val="0"/>
              </a:spcAft>
              <a:buSzPts val="51800"/>
              <a:buNone/>
              <a:defRPr sz="51800"/>
            </a:lvl2pPr>
            <a:lvl3pPr lvl="2" algn="ctr">
              <a:spcBef>
                <a:spcPts val="0"/>
              </a:spcBef>
              <a:spcAft>
                <a:spcPts val="0"/>
              </a:spcAft>
              <a:buSzPts val="51800"/>
              <a:buNone/>
              <a:defRPr sz="51800"/>
            </a:lvl3pPr>
            <a:lvl4pPr lvl="3" algn="ctr">
              <a:spcBef>
                <a:spcPts val="0"/>
              </a:spcBef>
              <a:spcAft>
                <a:spcPts val="0"/>
              </a:spcAft>
              <a:buSzPts val="51800"/>
              <a:buNone/>
              <a:defRPr sz="51800"/>
            </a:lvl4pPr>
            <a:lvl5pPr lvl="4" algn="ctr">
              <a:spcBef>
                <a:spcPts val="0"/>
              </a:spcBef>
              <a:spcAft>
                <a:spcPts val="0"/>
              </a:spcAft>
              <a:buSzPts val="51800"/>
              <a:buNone/>
              <a:defRPr sz="51800"/>
            </a:lvl5pPr>
            <a:lvl6pPr lvl="5" algn="ctr">
              <a:spcBef>
                <a:spcPts val="0"/>
              </a:spcBef>
              <a:spcAft>
                <a:spcPts val="0"/>
              </a:spcAft>
              <a:buSzPts val="51800"/>
              <a:buNone/>
              <a:defRPr sz="51800"/>
            </a:lvl6pPr>
            <a:lvl7pPr lvl="6" algn="ctr">
              <a:spcBef>
                <a:spcPts val="0"/>
              </a:spcBef>
              <a:spcAft>
                <a:spcPts val="0"/>
              </a:spcAft>
              <a:buSzPts val="51800"/>
              <a:buNone/>
              <a:defRPr sz="51800"/>
            </a:lvl7pPr>
            <a:lvl8pPr lvl="7" algn="ctr">
              <a:spcBef>
                <a:spcPts val="0"/>
              </a:spcBef>
              <a:spcAft>
                <a:spcPts val="0"/>
              </a:spcAft>
              <a:buSzPts val="51800"/>
              <a:buNone/>
              <a:defRPr sz="51800"/>
            </a:lvl8pPr>
            <a:lvl9pPr lvl="8" algn="ctr">
              <a:spcBef>
                <a:spcPts val="0"/>
              </a:spcBef>
              <a:spcAft>
                <a:spcPts val="0"/>
              </a:spcAft>
              <a:buSzPts val="51800"/>
              <a:buNone/>
              <a:defRPr sz="51800"/>
            </a:lvl9pPr>
          </a:lstStyle>
          <a:p>
            <a:r>
              <a:t>xx%</a:t>
            </a:r>
          </a:p>
        </p:txBody>
      </p:sp>
      <p:sp>
        <p:nvSpPr>
          <p:cNvPr id="46" name="Google Shape;46;p11"/>
          <p:cNvSpPr txBox="1">
            <a:spLocks noGrp="1"/>
          </p:cNvSpPr>
          <p:nvPr>
            <p:ph type="body" idx="1"/>
          </p:nvPr>
        </p:nvSpPr>
        <p:spPr>
          <a:xfrm>
            <a:off x="1122120" y="20174240"/>
            <a:ext cx="30674100" cy="8325600"/>
          </a:xfrm>
          <a:prstGeom prst="rect">
            <a:avLst/>
          </a:prstGeom>
        </p:spPr>
        <p:txBody>
          <a:bodyPr spcFirstLastPara="1" wrap="square" lIns="394950" tIns="394950" rIns="394950" bIns="394950" anchor="t" anchorCtr="0">
            <a:normAutofit/>
          </a:bodyPr>
          <a:lstStyle>
            <a:lvl1pPr marL="457200" lvl="0" indent="-723900" algn="ctr">
              <a:spcBef>
                <a:spcPts val="0"/>
              </a:spcBef>
              <a:spcAft>
                <a:spcPts val="0"/>
              </a:spcAft>
              <a:buSzPts val="7800"/>
              <a:buChar char="●"/>
              <a:defRPr/>
            </a:lvl1pPr>
            <a:lvl2pPr marL="914400" lvl="1" indent="-609600" algn="ctr">
              <a:spcBef>
                <a:spcPts val="0"/>
              </a:spcBef>
              <a:spcAft>
                <a:spcPts val="0"/>
              </a:spcAft>
              <a:buSzPts val="6000"/>
              <a:buChar char="○"/>
              <a:defRPr/>
            </a:lvl2pPr>
            <a:lvl3pPr marL="1371600" lvl="2" indent="-609600" algn="ctr">
              <a:spcBef>
                <a:spcPts val="0"/>
              </a:spcBef>
              <a:spcAft>
                <a:spcPts val="0"/>
              </a:spcAft>
              <a:buSzPts val="6000"/>
              <a:buChar char="■"/>
              <a:defRPr/>
            </a:lvl3pPr>
            <a:lvl4pPr marL="1828800" lvl="3" indent="-609600" algn="ctr">
              <a:spcBef>
                <a:spcPts val="0"/>
              </a:spcBef>
              <a:spcAft>
                <a:spcPts val="0"/>
              </a:spcAft>
              <a:buSzPts val="6000"/>
              <a:buChar char="●"/>
              <a:defRPr/>
            </a:lvl4pPr>
            <a:lvl5pPr marL="2286000" lvl="4" indent="-609600" algn="ctr">
              <a:spcBef>
                <a:spcPts val="0"/>
              </a:spcBef>
              <a:spcAft>
                <a:spcPts val="0"/>
              </a:spcAft>
              <a:buSzPts val="6000"/>
              <a:buChar char="○"/>
              <a:defRPr/>
            </a:lvl5pPr>
            <a:lvl6pPr marL="2743200" lvl="5" indent="-609600" algn="ctr">
              <a:spcBef>
                <a:spcPts val="0"/>
              </a:spcBef>
              <a:spcAft>
                <a:spcPts val="0"/>
              </a:spcAft>
              <a:buSzPts val="6000"/>
              <a:buChar char="■"/>
              <a:defRPr/>
            </a:lvl6pPr>
            <a:lvl7pPr marL="3200400" lvl="6" indent="-609600" algn="ctr">
              <a:spcBef>
                <a:spcPts val="0"/>
              </a:spcBef>
              <a:spcAft>
                <a:spcPts val="0"/>
              </a:spcAft>
              <a:buSzPts val="6000"/>
              <a:buChar char="●"/>
              <a:defRPr/>
            </a:lvl7pPr>
            <a:lvl8pPr marL="3657600" lvl="7" indent="-609600" algn="ctr">
              <a:spcBef>
                <a:spcPts val="0"/>
              </a:spcBef>
              <a:spcAft>
                <a:spcPts val="0"/>
              </a:spcAft>
              <a:buSzPts val="6000"/>
              <a:buChar char="○"/>
              <a:defRPr/>
            </a:lvl8pPr>
            <a:lvl9pPr marL="4114800" lvl="8" indent="-609600" algn="ctr">
              <a:spcBef>
                <a:spcPts val="0"/>
              </a:spcBef>
              <a:spcAft>
                <a:spcPts val="0"/>
              </a:spcAft>
              <a:buSzPts val="6000"/>
              <a:buChar char="■"/>
              <a:defRPr/>
            </a:lvl9pPr>
          </a:lstStyle>
          <a:p>
            <a:endParaRPr/>
          </a:p>
        </p:txBody>
      </p:sp>
      <p:sp>
        <p:nvSpPr>
          <p:cNvPr id="47" name="Google Shape;47;p11"/>
          <p:cNvSpPr txBox="1">
            <a:spLocks noGrp="1"/>
          </p:cNvSpPr>
          <p:nvPr>
            <p:ph type="sldNum" idx="12"/>
          </p:nvPr>
        </p:nvSpPr>
        <p:spPr>
          <a:xfrm>
            <a:off x="30500848" y="29844588"/>
            <a:ext cx="1975200" cy="2519400"/>
          </a:xfrm>
          <a:prstGeom prst="rect">
            <a:avLst/>
          </a:prstGeom>
        </p:spPr>
        <p:txBody>
          <a:bodyPr spcFirstLastPara="1" wrap="square" lIns="394950" tIns="394950" rIns="394950" bIns="39495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30500848" y="29844588"/>
            <a:ext cx="1975200" cy="2519400"/>
          </a:xfrm>
          <a:prstGeom prst="rect">
            <a:avLst/>
          </a:prstGeom>
        </p:spPr>
        <p:txBody>
          <a:bodyPr spcFirstLastPara="1" wrap="square" lIns="394950" tIns="394950" rIns="394950" bIns="39495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56"/>
        <p:cNvGrpSpPr/>
        <p:nvPr/>
      </p:nvGrpSpPr>
      <p:grpSpPr>
        <a:xfrm>
          <a:off x="0" y="0"/>
          <a:ext cx="0" cy="0"/>
          <a:chOff x="0" y="0"/>
          <a:chExt cx="0" cy="0"/>
        </a:xfrm>
      </p:grpSpPr>
      <p:sp>
        <p:nvSpPr>
          <p:cNvPr id="57" name="Google Shape;57;p14"/>
          <p:cNvSpPr txBox="1">
            <a:spLocks noGrp="1"/>
          </p:cNvSpPr>
          <p:nvPr>
            <p:ph type="title"/>
          </p:nvPr>
        </p:nvSpPr>
        <p:spPr>
          <a:xfrm>
            <a:off x="1644650" y="1319213"/>
            <a:ext cx="29629100" cy="5486400"/>
          </a:xfrm>
          <a:prstGeom prst="rect">
            <a:avLst/>
          </a:prstGeom>
          <a:noFill/>
          <a:ln>
            <a:noFill/>
          </a:ln>
        </p:spPr>
        <p:txBody>
          <a:bodyPr spcFirstLastPara="1" wrap="square" lIns="429925" tIns="214950" rIns="429925" bIns="21495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58" name="Google Shape;58;p14"/>
          <p:cNvSpPr txBox="1">
            <a:spLocks noGrp="1"/>
          </p:cNvSpPr>
          <p:nvPr>
            <p:ph type="body" idx="1"/>
          </p:nvPr>
        </p:nvSpPr>
        <p:spPr>
          <a:xfrm>
            <a:off x="9026436" y="56178997"/>
            <a:ext cx="80950526" cy="158905300"/>
          </a:xfrm>
          <a:prstGeom prst="rect">
            <a:avLst/>
          </a:prstGeom>
          <a:noFill/>
          <a:ln>
            <a:noFill/>
          </a:ln>
        </p:spPr>
        <p:txBody>
          <a:bodyPr spcFirstLastPara="1" wrap="square" lIns="429925" tIns="214950" rIns="429925" bIns="214950" anchor="t" anchorCtr="0">
            <a:noAutofit/>
          </a:bodyPr>
          <a:lstStyle>
            <a:lvl1pPr marL="457200" lvl="0" indent="-1066800" algn="l">
              <a:spcBef>
                <a:spcPts val="2640"/>
              </a:spcBef>
              <a:spcAft>
                <a:spcPts val="0"/>
              </a:spcAft>
              <a:buClr>
                <a:schemeClr val="dk1"/>
              </a:buClr>
              <a:buSzPts val="13200"/>
              <a:buChar char="•"/>
              <a:defRPr sz="13200"/>
            </a:lvl1pPr>
            <a:lvl2pPr marL="914400" lvl="1" indent="-946150" algn="l">
              <a:spcBef>
                <a:spcPts val="2260"/>
              </a:spcBef>
              <a:spcAft>
                <a:spcPts val="0"/>
              </a:spcAft>
              <a:buClr>
                <a:schemeClr val="dk1"/>
              </a:buClr>
              <a:buSzPts val="11300"/>
              <a:buChar char="–"/>
              <a:defRPr sz="11300"/>
            </a:lvl2pPr>
            <a:lvl3pPr marL="1371600" lvl="2" indent="-825500" algn="l">
              <a:spcBef>
                <a:spcPts val="1880"/>
              </a:spcBef>
              <a:spcAft>
                <a:spcPts val="0"/>
              </a:spcAft>
              <a:buClr>
                <a:schemeClr val="dk1"/>
              </a:buClr>
              <a:buSzPts val="9400"/>
              <a:buChar char="•"/>
              <a:defRPr sz="9400"/>
            </a:lvl3pPr>
            <a:lvl4pPr marL="1828800" lvl="3" indent="-768350" algn="l">
              <a:spcBef>
                <a:spcPts val="1700"/>
              </a:spcBef>
              <a:spcAft>
                <a:spcPts val="0"/>
              </a:spcAft>
              <a:buClr>
                <a:schemeClr val="dk1"/>
              </a:buClr>
              <a:buSzPts val="8500"/>
              <a:buChar char="–"/>
              <a:defRPr sz="8500"/>
            </a:lvl4pPr>
            <a:lvl5pPr marL="2286000" lvl="4" indent="-768350" algn="l">
              <a:spcBef>
                <a:spcPts val="1700"/>
              </a:spcBef>
              <a:spcAft>
                <a:spcPts val="0"/>
              </a:spcAft>
              <a:buClr>
                <a:schemeClr val="dk1"/>
              </a:buClr>
              <a:buSzPts val="8500"/>
              <a:buChar char="»"/>
              <a:defRPr sz="8500"/>
            </a:lvl5pPr>
            <a:lvl6pPr marL="2743200" lvl="5" indent="-768350" algn="l">
              <a:spcBef>
                <a:spcPts val="1700"/>
              </a:spcBef>
              <a:spcAft>
                <a:spcPts val="0"/>
              </a:spcAft>
              <a:buClr>
                <a:schemeClr val="dk1"/>
              </a:buClr>
              <a:buSzPts val="8500"/>
              <a:buChar char="•"/>
              <a:defRPr sz="8500"/>
            </a:lvl6pPr>
            <a:lvl7pPr marL="3200400" lvl="6" indent="-768350" algn="l">
              <a:spcBef>
                <a:spcPts val="1700"/>
              </a:spcBef>
              <a:spcAft>
                <a:spcPts val="0"/>
              </a:spcAft>
              <a:buClr>
                <a:schemeClr val="dk1"/>
              </a:buClr>
              <a:buSzPts val="8500"/>
              <a:buChar char="•"/>
              <a:defRPr sz="8500"/>
            </a:lvl7pPr>
            <a:lvl8pPr marL="3657600" lvl="7" indent="-768350" algn="l">
              <a:spcBef>
                <a:spcPts val="1700"/>
              </a:spcBef>
              <a:spcAft>
                <a:spcPts val="0"/>
              </a:spcAft>
              <a:buClr>
                <a:schemeClr val="dk1"/>
              </a:buClr>
              <a:buSzPts val="8500"/>
              <a:buChar char="•"/>
              <a:defRPr sz="8500"/>
            </a:lvl8pPr>
            <a:lvl9pPr marL="4114800" lvl="8" indent="-768350" algn="l">
              <a:spcBef>
                <a:spcPts val="1700"/>
              </a:spcBef>
              <a:spcAft>
                <a:spcPts val="0"/>
              </a:spcAft>
              <a:buClr>
                <a:schemeClr val="dk1"/>
              </a:buClr>
              <a:buSzPts val="8500"/>
              <a:buChar char="•"/>
              <a:defRPr sz="8500"/>
            </a:lvl9pPr>
          </a:lstStyle>
          <a:p>
            <a:endParaRPr/>
          </a:p>
        </p:txBody>
      </p:sp>
      <p:sp>
        <p:nvSpPr>
          <p:cNvPr id="59" name="Google Shape;59;p14"/>
          <p:cNvSpPr txBox="1">
            <a:spLocks noGrp="1"/>
          </p:cNvSpPr>
          <p:nvPr>
            <p:ph type="body" idx="2"/>
          </p:nvPr>
        </p:nvSpPr>
        <p:spPr>
          <a:xfrm>
            <a:off x="90603979" y="56178997"/>
            <a:ext cx="80950526" cy="158905300"/>
          </a:xfrm>
          <a:prstGeom prst="rect">
            <a:avLst/>
          </a:prstGeom>
          <a:noFill/>
          <a:ln>
            <a:noFill/>
          </a:ln>
        </p:spPr>
        <p:txBody>
          <a:bodyPr spcFirstLastPara="1" wrap="square" lIns="429925" tIns="214950" rIns="429925" bIns="214950" anchor="t" anchorCtr="0">
            <a:noAutofit/>
          </a:bodyPr>
          <a:lstStyle>
            <a:lvl1pPr marL="457200" lvl="0" indent="-1066800" algn="l">
              <a:spcBef>
                <a:spcPts val="2640"/>
              </a:spcBef>
              <a:spcAft>
                <a:spcPts val="0"/>
              </a:spcAft>
              <a:buClr>
                <a:schemeClr val="dk1"/>
              </a:buClr>
              <a:buSzPts val="13200"/>
              <a:buChar char="•"/>
              <a:defRPr sz="13200"/>
            </a:lvl1pPr>
            <a:lvl2pPr marL="914400" lvl="1" indent="-946150" algn="l">
              <a:spcBef>
                <a:spcPts val="2260"/>
              </a:spcBef>
              <a:spcAft>
                <a:spcPts val="0"/>
              </a:spcAft>
              <a:buClr>
                <a:schemeClr val="dk1"/>
              </a:buClr>
              <a:buSzPts val="11300"/>
              <a:buChar char="–"/>
              <a:defRPr sz="11300"/>
            </a:lvl2pPr>
            <a:lvl3pPr marL="1371600" lvl="2" indent="-825500" algn="l">
              <a:spcBef>
                <a:spcPts val="1880"/>
              </a:spcBef>
              <a:spcAft>
                <a:spcPts val="0"/>
              </a:spcAft>
              <a:buClr>
                <a:schemeClr val="dk1"/>
              </a:buClr>
              <a:buSzPts val="9400"/>
              <a:buChar char="•"/>
              <a:defRPr sz="9400"/>
            </a:lvl3pPr>
            <a:lvl4pPr marL="1828800" lvl="3" indent="-768350" algn="l">
              <a:spcBef>
                <a:spcPts val="1700"/>
              </a:spcBef>
              <a:spcAft>
                <a:spcPts val="0"/>
              </a:spcAft>
              <a:buClr>
                <a:schemeClr val="dk1"/>
              </a:buClr>
              <a:buSzPts val="8500"/>
              <a:buChar char="–"/>
              <a:defRPr sz="8500"/>
            </a:lvl4pPr>
            <a:lvl5pPr marL="2286000" lvl="4" indent="-768350" algn="l">
              <a:spcBef>
                <a:spcPts val="1700"/>
              </a:spcBef>
              <a:spcAft>
                <a:spcPts val="0"/>
              </a:spcAft>
              <a:buClr>
                <a:schemeClr val="dk1"/>
              </a:buClr>
              <a:buSzPts val="8500"/>
              <a:buChar char="»"/>
              <a:defRPr sz="8500"/>
            </a:lvl5pPr>
            <a:lvl6pPr marL="2743200" lvl="5" indent="-768350" algn="l">
              <a:spcBef>
                <a:spcPts val="1700"/>
              </a:spcBef>
              <a:spcAft>
                <a:spcPts val="0"/>
              </a:spcAft>
              <a:buClr>
                <a:schemeClr val="dk1"/>
              </a:buClr>
              <a:buSzPts val="8500"/>
              <a:buChar char="•"/>
              <a:defRPr sz="8500"/>
            </a:lvl6pPr>
            <a:lvl7pPr marL="3200400" lvl="6" indent="-768350" algn="l">
              <a:spcBef>
                <a:spcPts val="1700"/>
              </a:spcBef>
              <a:spcAft>
                <a:spcPts val="0"/>
              </a:spcAft>
              <a:buClr>
                <a:schemeClr val="dk1"/>
              </a:buClr>
              <a:buSzPts val="8500"/>
              <a:buChar char="•"/>
              <a:defRPr sz="8500"/>
            </a:lvl7pPr>
            <a:lvl8pPr marL="3657600" lvl="7" indent="-768350" algn="l">
              <a:spcBef>
                <a:spcPts val="1700"/>
              </a:spcBef>
              <a:spcAft>
                <a:spcPts val="0"/>
              </a:spcAft>
              <a:buClr>
                <a:schemeClr val="dk1"/>
              </a:buClr>
              <a:buSzPts val="8500"/>
              <a:buChar char="•"/>
              <a:defRPr sz="8500"/>
            </a:lvl8pPr>
            <a:lvl9pPr marL="4114800" lvl="8" indent="-768350" algn="l">
              <a:spcBef>
                <a:spcPts val="1700"/>
              </a:spcBef>
              <a:spcAft>
                <a:spcPts val="0"/>
              </a:spcAft>
              <a:buClr>
                <a:schemeClr val="dk1"/>
              </a:buClr>
              <a:buSzPts val="8500"/>
              <a:buChar char="•"/>
              <a:defRPr sz="8500"/>
            </a:lvl9pPr>
          </a:lstStyle>
          <a:p>
            <a:endParaRPr/>
          </a:p>
        </p:txBody>
      </p:sp>
      <p:sp>
        <p:nvSpPr>
          <p:cNvPr id="60" name="Google Shape;60;p14"/>
          <p:cNvSpPr txBox="1">
            <a:spLocks noGrp="1"/>
          </p:cNvSpPr>
          <p:nvPr>
            <p:ph type="dt" idx="10"/>
          </p:nvPr>
        </p:nvSpPr>
        <p:spPr>
          <a:xfrm>
            <a:off x="1644650" y="30511750"/>
            <a:ext cx="7683500" cy="1752600"/>
          </a:xfrm>
          <a:prstGeom prst="rect">
            <a:avLst/>
          </a:prstGeom>
          <a:noFill/>
          <a:ln>
            <a:noFill/>
          </a:ln>
        </p:spPr>
        <p:txBody>
          <a:bodyPr spcFirstLastPara="1" wrap="square" lIns="429925" tIns="214950" rIns="429925" bIns="21495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14"/>
          <p:cNvSpPr txBox="1">
            <a:spLocks noGrp="1"/>
          </p:cNvSpPr>
          <p:nvPr>
            <p:ph type="ftr" idx="11"/>
          </p:nvPr>
        </p:nvSpPr>
        <p:spPr>
          <a:xfrm>
            <a:off x="11245850" y="30511750"/>
            <a:ext cx="10426700" cy="1752600"/>
          </a:xfrm>
          <a:prstGeom prst="rect">
            <a:avLst/>
          </a:prstGeom>
          <a:noFill/>
          <a:ln>
            <a:noFill/>
          </a:ln>
        </p:spPr>
        <p:txBody>
          <a:bodyPr spcFirstLastPara="1" wrap="square" lIns="429925" tIns="214950" rIns="429925" bIns="21495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14"/>
          <p:cNvSpPr txBox="1">
            <a:spLocks noGrp="1"/>
          </p:cNvSpPr>
          <p:nvPr>
            <p:ph type="sldNum" idx="12"/>
          </p:nvPr>
        </p:nvSpPr>
        <p:spPr>
          <a:xfrm>
            <a:off x="23590250" y="30511750"/>
            <a:ext cx="7683500" cy="1752600"/>
          </a:xfrm>
          <a:prstGeom prst="rect">
            <a:avLst/>
          </a:prstGeom>
          <a:noFill/>
          <a:ln>
            <a:noFill/>
          </a:ln>
        </p:spPr>
        <p:txBody>
          <a:bodyPr spcFirstLastPara="1" wrap="square" lIns="429925" tIns="214950" rIns="429925" bIns="214950" anchor="ctr" anchorCtr="0">
            <a:noAutofit/>
          </a:bodyPr>
          <a:lstStyle>
            <a:lvl1pPr marL="0" lvl="0" indent="0" algn="r">
              <a:spcBef>
                <a:spcPts val="0"/>
              </a:spcBef>
              <a:spcAft>
                <a:spcPts val="0"/>
              </a:spcAft>
              <a:buNone/>
              <a:defRPr sz="5700" b="0" i="0" u="none" strike="noStrike" cap="none">
                <a:solidFill>
                  <a:srgbClr val="898989"/>
                </a:solidFill>
                <a:latin typeface="Calibri"/>
                <a:ea typeface="Calibri"/>
                <a:cs typeface="Calibri"/>
                <a:sym typeface="Calibri"/>
              </a:defRPr>
            </a:lvl1pPr>
            <a:lvl2pPr marL="0" lvl="1" indent="0" algn="r">
              <a:spcBef>
                <a:spcPts val="0"/>
              </a:spcBef>
              <a:spcAft>
                <a:spcPts val="0"/>
              </a:spcAft>
              <a:buNone/>
              <a:defRPr sz="5700" b="0" i="0" u="none" strike="noStrike" cap="none">
                <a:solidFill>
                  <a:srgbClr val="898989"/>
                </a:solidFill>
                <a:latin typeface="Calibri"/>
                <a:ea typeface="Calibri"/>
                <a:cs typeface="Calibri"/>
                <a:sym typeface="Calibri"/>
              </a:defRPr>
            </a:lvl2pPr>
            <a:lvl3pPr marL="0" lvl="2" indent="0" algn="r">
              <a:spcBef>
                <a:spcPts val="0"/>
              </a:spcBef>
              <a:spcAft>
                <a:spcPts val="0"/>
              </a:spcAft>
              <a:buNone/>
              <a:defRPr sz="5700" b="0" i="0" u="none" strike="noStrike" cap="none">
                <a:solidFill>
                  <a:srgbClr val="898989"/>
                </a:solidFill>
                <a:latin typeface="Calibri"/>
                <a:ea typeface="Calibri"/>
                <a:cs typeface="Calibri"/>
                <a:sym typeface="Calibri"/>
              </a:defRPr>
            </a:lvl3pPr>
            <a:lvl4pPr marL="0" lvl="3" indent="0" algn="r">
              <a:spcBef>
                <a:spcPts val="0"/>
              </a:spcBef>
              <a:spcAft>
                <a:spcPts val="0"/>
              </a:spcAft>
              <a:buNone/>
              <a:defRPr sz="5700" b="0" i="0" u="none" strike="noStrike" cap="none">
                <a:solidFill>
                  <a:srgbClr val="898989"/>
                </a:solidFill>
                <a:latin typeface="Calibri"/>
                <a:ea typeface="Calibri"/>
                <a:cs typeface="Calibri"/>
                <a:sym typeface="Calibri"/>
              </a:defRPr>
            </a:lvl4pPr>
            <a:lvl5pPr marL="0" lvl="4" indent="0" algn="r">
              <a:spcBef>
                <a:spcPts val="0"/>
              </a:spcBef>
              <a:spcAft>
                <a:spcPts val="0"/>
              </a:spcAft>
              <a:buNone/>
              <a:defRPr sz="5700" b="0" i="0" u="none" strike="noStrike" cap="none">
                <a:solidFill>
                  <a:srgbClr val="898989"/>
                </a:solidFill>
                <a:latin typeface="Calibri"/>
                <a:ea typeface="Calibri"/>
                <a:cs typeface="Calibri"/>
                <a:sym typeface="Calibri"/>
              </a:defRPr>
            </a:lvl5pPr>
            <a:lvl6pPr marL="0" lvl="5" indent="0" algn="r">
              <a:spcBef>
                <a:spcPts val="0"/>
              </a:spcBef>
              <a:spcAft>
                <a:spcPts val="0"/>
              </a:spcAft>
              <a:buNone/>
              <a:defRPr sz="5700" b="0" i="0" u="none" strike="noStrike" cap="none">
                <a:solidFill>
                  <a:srgbClr val="898989"/>
                </a:solidFill>
                <a:latin typeface="Calibri"/>
                <a:ea typeface="Calibri"/>
                <a:cs typeface="Calibri"/>
                <a:sym typeface="Calibri"/>
              </a:defRPr>
            </a:lvl6pPr>
            <a:lvl7pPr marL="0" lvl="6" indent="0" algn="r">
              <a:spcBef>
                <a:spcPts val="0"/>
              </a:spcBef>
              <a:spcAft>
                <a:spcPts val="0"/>
              </a:spcAft>
              <a:buNone/>
              <a:defRPr sz="5700" b="0" i="0" u="none" strike="noStrike" cap="none">
                <a:solidFill>
                  <a:srgbClr val="898989"/>
                </a:solidFill>
                <a:latin typeface="Calibri"/>
                <a:ea typeface="Calibri"/>
                <a:cs typeface="Calibri"/>
                <a:sym typeface="Calibri"/>
              </a:defRPr>
            </a:lvl7pPr>
            <a:lvl8pPr marL="0" lvl="7" indent="0" algn="r">
              <a:spcBef>
                <a:spcPts val="0"/>
              </a:spcBef>
              <a:spcAft>
                <a:spcPts val="0"/>
              </a:spcAft>
              <a:buNone/>
              <a:defRPr sz="5700" b="0" i="0" u="none" strike="noStrike" cap="none">
                <a:solidFill>
                  <a:srgbClr val="898989"/>
                </a:solidFill>
                <a:latin typeface="Calibri"/>
                <a:ea typeface="Calibri"/>
                <a:cs typeface="Calibri"/>
                <a:sym typeface="Calibri"/>
              </a:defRPr>
            </a:lvl8pPr>
            <a:lvl9pPr marL="0" lvl="8" indent="0" algn="r">
              <a:spcBef>
                <a:spcPts val="0"/>
              </a:spcBef>
              <a:spcAft>
                <a:spcPts val="0"/>
              </a:spcAft>
              <a:buNone/>
              <a:defRPr sz="57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63"/>
        <p:cNvGrpSpPr/>
        <p:nvPr/>
      </p:nvGrpSpPr>
      <p:grpSpPr>
        <a:xfrm>
          <a:off x="0" y="0"/>
          <a:ext cx="0" cy="0"/>
          <a:chOff x="0" y="0"/>
          <a:chExt cx="0" cy="0"/>
        </a:xfrm>
      </p:grpSpPr>
      <p:sp>
        <p:nvSpPr>
          <p:cNvPr id="64" name="Google Shape;64;p15"/>
          <p:cNvSpPr txBox="1">
            <a:spLocks noGrp="1"/>
          </p:cNvSpPr>
          <p:nvPr>
            <p:ph type="ctrTitle"/>
          </p:nvPr>
        </p:nvSpPr>
        <p:spPr>
          <a:xfrm>
            <a:off x="2821577" y="11686906"/>
            <a:ext cx="31977874" cy="8064137"/>
          </a:xfrm>
          <a:prstGeom prst="rect">
            <a:avLst/>
          </a:prstGeom>
          <a:noFill/>
          <a:ln>
            <a:noFill/>
          </a:ln>
        </p:spPr>
        <p:txBody>
          <a:bodyPr spcFirstLastPara="1" wrap="square" lIns="429925" tIns="214950" rIns="429925" bIns="21495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65" name="Google Shape;65;p15"/>
          <p:cNvSpPr txBox="1">
            <a:spLocks noGrp="1"/>
          </p:cNvSpPr>
          <p:nvPr>
            <p:ph type="subTitle" idx="1"/>
          </p:nvPr>
        </p:nvSpPr>
        <p:spPr>
          <a:xfrm>
            <a:off x="5643154" y="21318583"/>
            <a:ext cx="26334720" cy="9614263"/>
          </a:xfrm>
          <a:prstGeom prst="rect">
            <a:avLst/>
          </a:prstGeom>
          <a:noFill/>
          <a:ln>
            <a:noFill/>
          </a:ln>
        </p:spPr>
        <p:txBody>
          <a:bodyPr spcFirstLastPara="1" wrap="square" lIns="429925" tIns="214950" rIns="429925" bIns="214950" anchor="t" anchorCtr="0">
            <a:noAutofit/>
          </a:bodyPr>
          <a:lstStyle>
            <a:lvl1pPr lvl="0" algn="ctr">
              <a:spcBef>
                <a:spcPts val="3020"/>
              </a:spcBef>
              <a:spcAft>
                <a:spcPts val="0"/>
              </a:spcAft>
              <a:buClr>
                <a:srgbClr val="888888"/>
              </a:buClr>
              <a:buSzPts val="15100"/>
              <a:buNone/>
              <a:defRPr>
                <a:solidFill>
                  <a:srgbClr val="888888"/>
                </a:solidFill>
              </a:defRPr>
            </a:lvl1pPr>
            <a:lvl2pPr lvl="1" algn="ctr">
              <a:spcBef>
                <a:spcPts val="2640"/>
              </a:spcBef>
              <a:spcAft>
                <a:spcPts val="0"/>
              </a:spcAft>
              <a:buClr>
                <a:srgbClr val="888888"/>
              </a:buClr>
              <a:buSzPts val="13200"/>
              <a:buNone/>
              <a:defRPr>
                <a:solidFill>
                  <a:srgbClr val="888888"/>
                </a:solidFill>
              </a:defRPr>
            </a:lvl2pPr>
            <a:lvl3pPr lvl="2" algn="ctr">
              <a:spcBef>
                <a:spcPts val="2260"/>
              </a:spcBef>
              <a:spcAft>
                <a:spcPts val="0"/>
              </a:spcAft>
              <a:buClr>
                <a:srgbClr val="888888"/>
              </a:buClr>
              <a:buSzPts val="11300"/>
              <a:buNone/>
              <a:defRPr>
                <a:solidFill>
                  <a:srgbClr val="888888"/>
                </a:solidFill>
              </a:defRPr>
            </a:lvl3pPr>
            <a:lvl4pPr lvl="3" algn="ctr">
              <a:spcBef>
                <a:spcPts val="1880"/>
              </a:spcBef>
              <a:spcAft>
                <a:spcPts val="0"/>
              </a:spcAft>
              <a:buClr>
                <a:srgbClr val="888888"/>
              </a:buClr>
              <a:buSzPts val="9400"/>
              <a:buNone/>
              <a:defRPr>
                <a:solidFill>
                  <a:srgbClr val="888888"/>
                </a:solidFill>
              </a:defRPr>
            </a:lvl4pPr>
            <a:lvl5pPr lvl="4" algn="ctr">
              <a:spcBef>
                <a:spcPts val="1880"/>
              </a:spcBef>
              <a:spcAft>
                <a:spcPts val="0"/>
              </a:spcAft>
              <a:buClr>
                <a:srgbClr val="888888"/>
              </a:buClr>
              <a:buSzPts val="9400"/>
              <a:buNone/>
              <a:defRPr>
                <a:solidFill>
                  <a:srgbClr val="888888"/>
                </a:solidFill>
              </a:defRPr>
            </a:lvl5pPr>
            <a:lvl6pPr lvl="5" algn="ctr">
              <a:spcBef>
                <a:spcPts val="1880"/>
              </a:spcBef>
              <a:spcAft>
                <a:spcPts val="0"/>
              </a:spcAft>
              <a:buClr>
                <a:srgbClr val="888888"/>
              </a:buClr>
              <a:buSzPts val="9400"/>
              <a:buNone/>
              <a:defRPr>
                <a:solidFill>
                  <a:srgbClr val="888888"/>
                </a:solidFill>
              </a:defRPr>
            </a:lvl6pPr>
            <a:lvl7pPr lvl="6" algn="ctr">
              <a:spcBef>
                <a:spcPts val="1880"/>
              </a:spcBef>
              <a:spcAft>
                <a:spcPts val="0"/>
              </a:spcAft>
              <a:buClr>
                <a:srgbClr val="888888"/>
              </a:buClr>
              <a:buSzPts val="9400"/>
              <a:buNone/>
              <a:defRPr>
                <a:solidFill>
                  <a:srgbClr val="888888"/>
                </a:solidFill>
              </a:defRPr>
            </a:lvl7pPr>
            <a:lvl8pPr lvl="7" algn="ctr">
              <a:spcBef>
                <a:spcPts val="1880"/>
              </a:spcBef>
              <a:spcAft>
                <a:spcPts val="0"/>
              </a:spcAft>
              <a:buClr>
                <a:srgbClr val="888888"/>
              </a:buClr>
              <a:buSzPts val="9400"/>
              <a:buNone/>
              <a:defRPr>
                <a:solidFill>
                  <a:srgbClr val="888888"/>
                </a:solidFill>
              </a:defRPr>
            </a:lvl8pPr>
            <a:lvl9pPr lvl="8" algn="ctr">
              <a:spcBef>
                <a:spcPts val="1880"/>
              </a:spcBef>
              <a:spcAft>
                <a:spcPts val="0"/>
              </a:spcAft>
              <a:buClr>
                <a:srgbClr val="888888"/>
              </a:buClr>
              <a:buSzPts val="9400"/>
              <a:buNone/>
              <a:defRPr>
                <a:solidFill>
                  <a:srgbClr val="888888"/>
                </a:solidFill>
              </a:defRPr>
            </a:lvl9pPr>
          </a:lstStyle>
          <a:p>
            <a:endParaRPr/>
          </a:p>
        </p:txBody>
      </p:sp>
      <p:sp>
        <p:nvSpPr>
          <p:cNvPr id="66" name="Google Shape;66;p15"/>
          <p:cNvSpPr txBox="1">
            <a:spLocks noGrp="1"/>
          </p:cNvSpPr>
          <p:nvPr>
            <p:ph type="dt" idx="10"/>
          </p:nvPr>
        </p:nvSpPr>
        <p:spPr>
          <a:xfrm>
            <a:off x="1644650" y="30511750"/>
            <a:ext cx="7683500" cy="1752600"/>
          </a:xfrm>
          <a:prstGeom prst="rect">
            <a:avLst/>
          </a:prstGeom>
          <a:noFill/>
          <a:ln>
            <a:noFill/>
          </a:ln>
        </p:spPr>
        <p:txBody>
          <a:bodyPr spcFirstLastPara="1" wrap="square" lIns="429925" tIns="214950" rIns="429925" bIns="21495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5"/>
          <p:cNvSpPr txBox="1">
            <a:spLocks noGrp="1"/>
          </p:cNvSpPr>
          <p:nvPr>
            <p:ph type="ftr" idx="11"/>
          </p:nvPr>
        </p:nvSpPr>
        <p:spPr>
          <a:xfrm>
            <a:off x="11245850" y="30511750"/>
            <a:ext cx="10426700" cy="1752600"/>
          </a:xfrm>
          <a:prstGeom prst="rect">
            <a:avLst/>
          </a:prstGeom>
          <a:noFill/>
          <a:ln>
            <a:noFill/>
          </a:ln>
        </p:spPr>
        <p:txBody>
          <a:bodyPr spcFirstLastPara="1" wrap="square" lIns="429925" tIns="214950" rIns="429925" bIns="21495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8" name="Google Shape;68;p15"/>
          <p:cNvSpPr txBox="1">
            <a:spLocks noGrp="1"/>
          </p:cNvSpPr>
          <p:nvPr>
            <p:ph type="sldNum" idx="12"/>
          </p:nvPr>
        </p:nvSpPr>
        <p:spPr>
          <a:xfrm>
            <a:off x="23590250" y="30511750"/>
            <a:ext cx="7683500" cy="1752600"/>
          </a:xfrm>
          <a:prstGeom prst="rect">
            <a:avLst/>
          </a:prstGeom>
          <a:noFill/>
          <a:ln>
            <a:noFill/>
          </a:ln>
        </p:spPr>
        <p:txBody>
          <a:bodyPr spcFirstLastPara="1" wrap="square" lIns="429925" tIns="214950" rIns="429925" bIns="214950" anchor="ctr" anchorCtr="0">
            <a:noAutofit/>
          </a:bodyPr>
          <a:lstStyle>
            <a:lvl1pPr marL="0" lvl="0" indent="0" algn="r">
              <a:spcBef>
                <a:spcPts val="0"/>
              </a:spcBef>
              <a:spcAft>
                <a:spcPts val="0"/>
              </a:spcAft>
              <a:buNone/>
              <a:defRPr sz="5700" b="0">
                <a:solidFill>
                  <a:srgbClr val="898989"/>
                </a:solidFill>
                <a:latin typeface="Calibri"/>
                <a:ea typeface="Calibri"/>
                <a:cs typeface="Calibri"/>
                <a:sym typeface="Calibri"/>
              </a:defRPr>
            </a:lvl1pPr>
            <a:lvl2pPr marL="0" lvl="1" indent="0" algn="r">
              <a:spcBef>
                <a:spcPts val="0"/>
              </a:spcBef>
              <a:spcAft>
                <a:spcPts val="0"/>
              </a:spcAft>
              <a:buNone/>
              <a:defRPr sz="5700" b="0">
                <a:solidFill>
                  <a:srgbClr val="898989"/>
                </a:solidFill>
                <a:latin typeface="Calibri"/>
                <a:ea typeface="Calibri"/>
                <a:cs typeface="Calibri"/>
                <a:sym typeface="Calibri"/>
              </a:defRPr>
            </a:lvl2pPr>
            <a:lvl3pPr marL="0" lvl="2" indent="0" algn="r">
              <a:spcBef>
                <a:spcPts val="0"/>
              </a:spcBef>
              <a:spcAft>
                <a:spcPts val="0"/>
              </a:spcAft>
              <a:buNone/>
              <a:defRPr sz="5700" b="0">
                <a:solidFill>
                  <a:srgbClr val="898989"/>
                </a:solidFill>
                <a:latin typeface="Calibri"/>
                <a:ea typeface="Calibri"/>
                <a:cs typeface="Calibri"/>
                <a:sym typeface="Calibri"/>
              </a:defRPr>
            </a:lvl3pPr>
            <a:lvl4pPr marL="0" lvl="3" indent="0" algn="r">
              <a:spcBef>
                <a:spcPts val="0"/>
              </a:spcBef>
              <a:spcAft>
                <a:spcPts val="0"/>
              </a:spcAft>
              <a:buNone/>
              <a:defRPr sz="5700" b="0">
                <a:solidFill>
                  <a:srgbClr val="898989"/>
                </a:solidFill>
                <a:latin typeface="Calibri"/>
                <a:ea typeface="Calibri"/>
                <a:cs typeface="Calibri"/>
                <a:sym typeface="Calibri"/>
              </a:defRPr>
            </a:lvl4pPr>
            <a:lvl5pPr marL="0" lvl="4" indent="0" algn="r">
              <a:spcBef>
                <a:spcPts val="0"/>
              </a:spcBef>
              <a:spcAft>
                <a:spcPts val="0"/>
              </a:spcAft>
              <a:buNone/>
              <a:defRPr sz="5700" b="0">
                <a:solidFill>
                  <a:srgbClr val="898989"/>
                </a:solidFill>
                <a:latin typeface="Calibri"/>
                <a:ea typeface="Calibri"/>
                <a:cs typeface="Calibri"/>
                <a:sym typeface="Calibri"/>
              </a:defRPr>
            </a:lvl5pPr>
            <a:lvl6pPr marL="0" lvl="5" indent="0" algn="r">
              <a:spcBef>
                <a:spcPts val="0"/>
              </a:spcBef>
              <a:spcAft>
                <a:spcPts val="0"/>
              </a:spcAft>
              <a:buNone/>
              <a:defRPr sz="5700" b="0">
                <a:solidFill>
                  <a:srgbClr val="898989"/>
                </a:solidFill>
                <a:latin typeface="Calibri"/>
                <a:ea typeface="Calibri"/>
                <a:cs typeface="Calibri"/>
                <a:sym typeface="Calibri"/>
              </a:defRPr>
            </a:lvl6pPr>
            <a:lvl7pPr marL="0" lvl="6" indent="0" algn="r">
              <a:spcBef>
                <a:spcPts val="0"/>
              </a:spcBef>
              <a:spcAft>
                <a:spcPts val="0"/>
              </a:spcAft>
              <a:buNone/>
              <a:defRPr sz="5700" b="0">
                <a:solidFill>
                  <a:srgbClr val="898989"/>
                </a:solidFill>
                <a:latin typeface="Calibri"/>
                <a:ea typeface="Calibri"/>
                <a:cs typeface="Calibri"/>
                <a:sym typeface="Calibri"/>
              </a:defRPr>
            </a:lvl7pPr>
            <a:lvl8pPr marL="0" lvl="7" indent="0" algn="r">
              <a:spcBef>
                <a:spcPts val="0"/>
              </a:spcBef>
              <a:spcAft>
                <a:spcPts val="0"/>
              </a:spcAft>
              <a:buNone/>
              <a:defRPr sz="5700" b="0">
                <a:solidFill>
                  <a:srgbClr val="898989"/>
                </a:solidFill>
                <a:latin typeface="Calibri"/>
                <a:ea typeface="Calibri"/>
                <a:cs typeface="Calibri"/>
                <a:sym typeface="Calibri"/>
              </a:defRPr>
            </a:lvl8pPr>
            <a:lvl9pPr marL="0" lvl="8" indent="0" algn="r">
              <a:spcBef>
                <a:spcPts val="0"/>
              </a:spcBef>
              <a:spcAft>
                <a:spcPts val="0"/>
              </a:spcAft>
              <a:buNone/>
              <a:defRPr sz="5700" b="0">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69"/>
        <p:cNvGrpSpPr/>
        <p:nvPr/>
      </p:nvGrpSpPr>
      <p:grpSpPr>
        <a:xfrm>
          <a:off x="0" y="0"/>
          <a:ext cx="0" cy="0"/>
          <a:chOff x="0" y="0"/>
          <a:chExt cx="0" cy="0"/>
        </a:xfrm>
      </p:grpSpPr>
      <p:sp>
        <p:nvSpPr>
          <p:cNvPr id="70" name="Google Shape;70;p16"/>
          <p:cNvSpPr txBox="1">
            <a:spLocks noGrp="1"/>
          </p:cNvSpPr>
          <p:nvPr>
            <p:ph type="title"/>
          </p:nvPr>
        </p:nvSpPr>
        <p:spPr>
          <a:xfrm>
            <a:off x="1644650" y="1319213"/>
            <a:ext cx="29629100" cy="5486400"/>
          </a:xfrm>
          <a:prstGeom prst="rect">
            <a:avLst/>
          </a:prstGeom>
          <a:noFill/>
          <a:ln>
            <a:noFill/>
          </a:ln>
        </p:spPr>
        <p:txBody>
          <a:bodyPr spcFirstLastPara="1" wrap="square" lIns="429925" tIns="214950" rIns="429925" bIns="21495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71" name="Google Shape;71;p16"/>
          <p:cNvSpPr txBox="1">
            <a:spLocks noGrp="1"/>
          </p:cNvSpPr>
          <p:nvPr>
            <p:ph type="body" idx="1"/>
          </p:nvPr>
        </p:nvSpPr>
        <p:spPr>
          <a:xfrm>
            <a:off x="1644650" y="7681913"/>
            <a:ext cx="29629100" cy="21724937"/>
          </a:xfrm>
          <a:prstGeom prst="rect">
            <a:avLst/>
          </a:prstGeom>
          <a:noFill/>
          <a:ln>
            <a:noFill/>
          </a:ln>
        </p:spPr>
        <p:txBody>
          <a:bodyPr spcFirstLastPara="1" wrap="square" lIns="429925" tIns="214950" rIns="429925" bIns="21495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2" name="Google Shape;72;p16"/>
          <p:cNvSpPr txBox="1">
            <a:spLocks noGrp="1"/>
          </p:cNvSpPr>
          <p:nvPr>
            <p:ph type="dt" idx="10"/>
          </p:nvPr>
        </p:nvSpPr>
        <p:spPr>
          <a:xfrm>
            <a:off x="1644650" y="30511750"/>
            <a:ext cx="7683500" cy="1752600"/>
          </a:xfrm>
          <a:prstGeom prst="rect">
            <a:avLst/>
          </a:prstGeom>
          <a:noFill/>
          <a:ln>
            <a:noFill/>
          </a:ln>
        </p:spPr>
        <p:txBody>
          <a:bodyPr spcFirstLastPara="1" wrap="square" lIns="429925" tIns="214950" rIns="429925" bIns="21495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6"/>
          <p:cNvSpPr txBox="1">
            <a:spLocks noGrp="1"/>
          </p:cNvSpPr>
          <p:nvPr>
            <p:ph type="ftr" idx="11"/>
          </p:nvPr>
        </p:nvSpPr>
        <p:spPr>
          <a:xfrm>
            <a:off x="11245850" y="30511750"/>
            <a:ext cx="10426700" cy="1752600"/>
          </a:xfrm>
          <a:prstGeom prst="rect">
            <a:avLst/>
          </a:prstGeom>
          <a:noFill/>
          <a:ln>
            <a:noFill/>
          </a:ln>
        </p:spPr>
        <p:txBody>
          <a:bodyPr spcFirstLastPara="1" wrap="square" lIns="429925" tIns="214950" rIns="429925" bIns="21495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16"/>
          <p:cNvSpPr txBox="1">
            <a:spLocks noGrp="1"/>
          </p:cNvSpPr>
          <p:nvPr>
            <p:ph type="sldNum" idx="12"/>
          </p:nvPr>
        </p:nvSpPr>
        <p:spPr>
          <a:xfrm>
            <a:off x="23590250" y="30511750"/>
            <a:ext cx="7683500" cy="1752600"/>
          </a:xfrm>
          <a:prstGeom prst="rect">
            <a:avLst/>
          </a:prstGeom>
          <a:noFill/>
          <a:ln>
            <a:noFill/>
          </a:ln>
        </p:spPr>
        <p:txBody>
          <a:bodyPr spcFirstLastPara="1" wrap="square" lIns="429925" tIns="214950" rIns="429925" bIns="214950" anchor="ctr" anchorCtr="0">
            <a:noAutofit/>
          </a:bodyPr>
          <a:lstStyle>
            <a:lvl1pPr marL="0" lvl="0" indent="0" algn="r">
              <a:spcBef>
                <a:spcPts val="0"/>
              </a:spcBef>
              <a:spcAft>
                <a:spcPts val="0"/>
              </a:spcAft>
              <a:buNone/>
              <a:defRPr sz="5700" b="0">
                <a:solidFill>
                  <a:srgbClr val="898989"/>
                </a:solidFill>
                <a:latin typeface="Calibri"/>
                <a:ea typeface="Calibri"/>
                <a:cs typeface="Calibri"/>
                <a:sym typeface="Calibri"/>
              </a:defRPr>
            </a:lvl1pPr>
            <a:lvl2pPr marL="0" lvl="1" indent="0" algn="r">
              <a:spcBef>
                <a:spcPts val="0"/>
              </a:spcBef>
              <a:spcAft>
                <a:spcPts val="0"/>
              </a:spcAft>
              <a:buNone/>
              <a:defRPr sz="5700" b="0">
                <a:solidFill>
                  <a:srgbClr val="898989"/>
                </a:solidFill>
                <a:latin typeface="Calibri"/>
                <a:ea typeface="Calibri"/>
                <a:cs typeface="Calibri"/>
                <a:sym typeface="Calibri"/>
              </a:defRPr>
            </a:lvl2pPr>
            <a:lvl3pPr marL="0" lvl="2" indent="0" algn="r">
              <a:spcBef>
                <a:spcPts val="0"/>
              </a:spcBef>
              <a:spcAft>
                <a:spcPts val="0"/>
              </a:spcAft>
              <a:buNone/>
              <a:defRPr sz="5700" b="0">
                <a:solidFill>
                  <a:srgbClr val="898989"/>
                </a:solidFill>
                <a:latin typeface="Calibri"/>
                <a:ea typeface="Calibri"/>
                <a:cs typeface="Calibri"/>
                <a:sym typeface="Calibri"/>
              </a:defRPr>
            </a:lvl3pPr>
            <a:lvl4pPr marL="0" lvl="3" indent="0" algn="r">
              <a:spcBef>
                <a:spcPts val="0"/>
              </a:spcBef>
              <a:spcAft>
                <a:spcPts val="0"/>
              </a:spcAft>
              <a:buNone/>
              <a:defRPr sz="5700" b="0">
                <a:solidFill>
                  <a:srgbClr val="898989"/>
                </a:solidFill>
                <a:latin typeface="Calibri"/>
                <a:ea typeface="Calibri"/>
                <a:cs typeface="Calibri"/>
                <a:sym typeface="Calibri"/>
              </a:defRPr>
            </a:lvl4pPr>
            <a:lvl5pPr marL="0" lvl="4" indent="0" algn="r">
              <a:spcBef>
                <a:spcPts val="0"/>
              </a:spcBef>
              <a:spcAft>
                <a:spcPts val="0"/>
              </a:spcAft>
              <a:buNone/>
              <a:defRPr sz="5700" b="0">
                <a:solidFill>
                  <a:srgbClr val="898989"/>
                </a:solidFill>
                <a:latin typeface="Calibri"/>
                <a:ea typeface="Calibri"/>
                <a:cs typeface="Calibri"/>
                <a:sym typeface="Calibri"/>
              </a:defRPr>
            </a:lvl5pPr>
            <a:lvl6pPr marL="0" lvl="5" indent="0" algn="r">
              <a:spcBef>
                <a:spcPts val="0"/>
              </a:spcBef>
              <a:spcAft>
                <a:spcPts val="0"/>
              </a:spcAft>
              <a:buNone/>
              <a:defRPr sz="5700" b="0">
                <a:solidFill>
                  <a:srgbClr val="898989"/>
                </a:solidFill>
                <a:latin typeface="Calibri"/>
                <a:ea typeface="Calibri"/>
                <a:cs typeface="Calibri"/>
                <a:sym typeface="Calibri"/>
              </a:defRPr>
            </a:lvl6pPr>
            <a:lvl7pPr marL="0" lvl="6" indent="0" algn="r">
              <a:spcBef>
                <a:spcPts val="0"/>
              </a:spcBef>
              <a:spcAft>
                <a:spcPts val="0"/>
              </a:spcAft>
              <a:buNone/>
              <a:defRPr sz="5700" b="0">
                <a:solidFill>
                  <a:srgbClr val="898989"/>
                </a:solidFill>
                <a:latin typeface="Calibri"/>
                <a:ea typeface="Calibri"/>
                <a:cs typeface="Calibri"/>
                <a:sym typeface="Calibri"/>
              </a:defRPr>
            </a:lvl7pPr>
            <a:lvl8pPr marL="0" lvl="7" indent="0" algn="r">
              <a:spcBef>
                <a:spcPts val="0"/>
              </a:spcBef>
              <a:spcAft>
                <a:spcPts val="0"/>
              </a:spcAft>
              <a:buNone/>
              <a:defRPr sz="5700" b="0">
                <a:solidFill>
                  <a:srgbClr val="898989"/>
                </a:solidFill>
                <a:latin typeface="Calibri"/>
                <a:ea typeface="Calibri"/>
                <a:cs typeface="Calibri"/>
                <a:sym typeface="Calibri"/>
              </a:defRPr>
            </a:lvl8pPr>
            <a:lvl9pPr marL="0" lvl="8" indent="0" algn="r">
              <a:spcBef>
                <a:spcPts val="0"/>
              </a:spcBef>
              <a:spcAft>
                <a:spcPts val="0"/>
              </a:spcAft>
              <a:buNone/>
              <a:defRPr sz="5700" b="0">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75"/>
        <p:cNvGrpSpPr/>
        <p:nvPr/>
      </p:nvGrpSpPr>
      <p:grpSpPr>
        <a:xfrm>
          <a:off x="0" y="0"/>
          <a:ext cx="0" cy="0"/>
          <a:chOff x="0" y="0"/>
          <a:chExt cx="0" cy="0"/>
        </a:xfrm>
      </p:grpSpPr>
      <p:sp>
        <p:nvSpPr>
          <p:cNvPr id="76" name="Google Shape;76;p17"/>
          <p:cNvSpPr txBox="1">
            <a:spLocks noGrp="1"/>
          </p:cNvSpPr>
          <p:nvPr>
            <p:ph type="title"/>
          </p:nvPr>
        </p:nvSpPr>
        <p:spPr>
          <a:xfrm>
            <a:off x="2971802" y="24174997"/>
            <a:ext cx="31977874" cy="7471954"/>
          </a:xfrm>
          <a:prstGeom prst="rect">
            <a:avLst/>
          </a:prstGeom>
          <a:noFill/>
          <a:ln>
            <a:noFill/>
          </a:ln>
        </p:spPr>
        <p:txBody>
          <a:bodyPr spcFirstLastPara="1" wrap="square" lIns="429925" tIns="214950" rIns="429925" bIns="214950" anchor="t" anchorCtr="0">
            <a:noAutofit/>
          </a:bodyPr>
          <a:lstStyle>
            <a:lvl1pPr lvl="0" algn="l">
              <a:spcBef>
                <a:spcPts val="0"/>
              </a:spcBef>
              <a:spcAft>
                <a:spcPts val="0"/>
              </a:spcAft>
              <a:buSzPts val="1400"/>
              <a:buNone/>
              <a:defRPr sz="18800" b="1"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77" name="Google Shape;77;p17"/>
          <p:cNvSpPr txBox="1">
            <a:spLocks noGrp="1"/>
          </p:cNvSpPr>
          <p:nvPr>
            <p:ph type="body" idx="1"/>
          </p:nvPr>
        </p:nvSpPr>
        <p:spPr>
          <a:xfrm>
            <a:off x="2971802" y="15945400"/>
            <a:ext cx="31977874" cy="8229597"/>
          </a:xfrm>
          <a:prstGeom prst="rect">
            <a:avLst/>
          </a:prstGeom>
          <a:noFill/>
          <a:ln>
            <a:noFill/>
          </a:ln>
        </p:spPr>
        <p:txBody>
          <a:bodyPr spcFirstLastPara="1" wrap="square" lIns="429925" tIns="214950" rIns="429925" bIns="214950" anchor="b" anchorCtr="0">
            <a:noAutofit/>
          </a:bodyPr>
          <a:lstStyle>
            <a:lvl1pPr marL="457200" lvl="0" indent="-228600" algn="l">
              <a:spcBef>
                <a:spcPts val="1880"/>
              </a:spcBef>
              <a:spcAft>
                <a:spcPts val="0"/>
              </a:spcAft>
              <a:buClr>
                <a:srgbClr val="888888"/>
              </a:buClr>
              <a:buSzPts val="9400"/>
              <a:buNone/>
              <a:defRPr sz="9400">
                <a:solidFill>
                  <a:srgbClr val="888888"/>
                </a:solidFill>
              </a:defRPr>
            </a:lvl1pPr>
            <a:lvl2pPr marL="914400" lvl="1" indent="-228600" algn="l">
              <a:spcBef>
                <a:spcPts val="1700"/>
              </a:spcBef>
              <a:spcAft>
                <a:spcPts val="0"/>
              </a:spcAft>
              <a:buClr>
                <a:srgbClr val="888888"/>
              </a:buClr>
              <a:buSzPts val="8500"/>
              <a:buNone/>
              <a:defRPr sz="8500">
                <a:solidFill>
                  <a:srgbClr val="888888"/>
                </a:solidFill>
              </a:defRPr>
            </a:lvl2pPr>
            <a:lvl3pPr marL="1371600" lvl="2" indent="-228600" algn="l">
              <a:spcBef>
                <a:spcPts val="1500"/>
              </a:spcBef>
              <a:spcAft>
                <a:spcPts val="0"/>
              </a:spcAft>
              <a:buClr>
                <a:srgbClr val="888888"/>
              </a:buClr>
              <a:buSzPts val="7500"/>
              <a:buNone/>
              <a:defRPr sz="7500">
                <a:solidFill>
                  <a:srgbClr val="888888"/>
                </a:solidFill>
              </a:defRPr>
            </a:lvl3pPr>
            <a:lvl4pPr marL="1828800" lvl="3" indent="-228600" algn="l">
              <a:spcBef>
                <a:spcPts val="1320"/>
              </a:spcBef>
              <a:spcAft>
                <a:spcPts val="0"/>
              </a:spcAft>
              <a:buClr>
                <a:srgbClr val="888888"/>
              </a:buClr>
              <a:buSzPts val="6600"/>
              <a:buNone/>
              <a:defRPr sz="6600">
                <a:solidFill>
                  <a:srgbClr val="888888"/>
                </a:solidFill>
              </a:defRPr>
            </a:lvl4pPr>
            <a:lvl5pPr marL="2286000" lvl="4" indent="-228600" algn="l">
              <a:spcBef>
                <a:spcPts val="1320"/>
              </a:spcBef>
              <a:spcAft>
                <a:spcPts val="0"/>
              </a:spcAft>
              <a:buClr>
                <a:srgbClr val="888888"/>
              </a:buClr>
              <a:buSzPts val="6600"/>
              <a:buNone/>
              <a:defRPr sz="6600">
                <a:solidFill>
                  <a:srgbClr val="888888"/>
                </a:solidFill>
              </a:defRPr>
            </a:lvl5pPr>
            <a:lvl6pPr marL="2743200" lvl="5" indent="-228600" algn="l">
              <a:spcBef>
                <a:spcPts val="1320"/>
              </a:spcBef>
              <a:spcAft>
                <a:spcPts val="0"/>
              </a:spcAft>
              <a:buClr>
                <a:srgbClr val="888888"/>
              </a:buClr>
              <a:buSzPts val="6600"/>
              <a:buNone/>
              <a:defRPr sz="6600">
                <a:solidFill>
                  <a:srgbClr val="888888"/>
                </a:solidFill>
              </a:defRPr>
            </a:lvl6pPr>
            <a:lvl7pPr marL="3200400" lvl="6" indent="-228600" algn="l">
              <a:spcBef>
                <a:spcPts val="1320"/>
              </a:spcBef>
              <a:spcAft>
                <a:spcPts val="0"/>
              </a:spcAft>
              <a:buClr>
                <a:srgbClr val="888888"/>
              </a:buClr>
              <a:buSzPts val="6600"/>
              <a:buNone/>
              <a:defRPr sz="6600">
                <a:solidFill>
                  <a:srgbClr val="888888"/>
                </a:solidFill>
              </a:defRPr>
            </a:lvl7pPr>
            <a:lvl8pPr marL="3657600" lvl="7" indent="-228600" algn="l">
              <a:spcBef>
                <a:spcPts val="1320"/>
              </a:spcBef>
              <a:spcAft>
                <a:spcPts val="0"/>
              </a:spcAft>
              <a:buClr>
                <a:srgbClr val="888888"/>
              </a:buClr>
              <a:buSzPts val="6600"/>
              <a:buNone/>
              <a:defRPr sz="6600">
                <a:solidFill>
                  <a:srgbClr val="888888"/>
                </a:solidFill>
              </a:defRPr>
            </a:lvl8pPr>
            <a:lvl9pPr marL="4114800" lvl="8" indent="-228600" algn="l">
              <a:spcBef>
                <a:spcPts val="1320"/>
              </a:spcBef>
              <a:spcAft>
                <a:spcPts val="0"/>
              </a:spcAft>
              <a:buClr>
                <a:srgbClr val="888888"/>
              </a:buClr>
              <a:buSzPts val="6600"/>
              <a:buNone/>
              <a:defRPr sz="6600">
                <a:solidFill>
                  <a:srgbClr val="888888"/>
                </a:solidFill>
              </a:defRPr>
            </a:lvl9pPr>
          </a:lstStyle>
          <a:p>
            <a:endParaRPr/>
          </a:p>
        </p:txBody>
      </p:sp>
      <p:sp>
        <p:nvSpPr>
          <p:cNvPr id="78" name="Google Shape;78;p17"/>
          <p:cNvSpPr txBox="1">
            <a:spLocks noGrp="1"/>
          </p:cNvSpPr>
          <p:nvPr>
            <p:ph type="dt" idx="10"/>
          </p:nvPr>
        </p:nvSpPr>
        <p:spPr>
          <a:xfrm>
            <a:off x="1644650" y="30511750"/>
            <a:ext cx="7683500" cy="1752600"/>
          </a:xfrm>
          <a:prstGeom prst="rect">
            <a:avLst/>
          </a:prstGeom>
          <a:noFill/>
          <a:ln>
            <a:noFill/>
          </a:ln>
        </p:spPr>
        <p:txBody>
          <a:bodyPr spcFirstLastPara="1" wrap="square" lIns="429925" tIns="214950" rIns="429925" bIns="21495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7"/>
          <p:cNvSpPr txBox="1">
            <a:spLocks noGrp="1"/>
          </p:cNvSpPr>
          <p:nvPr>
            <p:ph type="ftr" idx="11"/>
          </p:nvPr>
        </p:nvSpPr>
        <p:spPr>
          <a:xfrm>
            <a:off x="11245850" y="30511750"/>
            <a:ext cx="10426700" cy="1752600"/>
          </a:xfrm>
          <a:prstGeom prst="rect">
            <a:avLst/>
          </a:prstGeom>
          <a:noFill/>
          <a:ln>
            <a:noFill/>
          </a:ln>
        </p:spPr>
        <p:txBody>
          <a:bodyPr spcFirstLastPara="1" wrap="square" lIns="429925" tIns="214950" rIns="429925" bIns="21495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17"/>
          <p:cNvSpPr txBox="1">
            <a:spLocks noGrp="1"/>
          </p:cNvSpPr>
          <p:nvPr>
            <p:ph type="sldNum" idx="12"/>
          </p:nvPr>
        </p:nvSpPr>
        <p:spPr>
          <a:xfrm>
            <a:off x="23590250" y="30511750"/>
            <a:ext cx="7683500" cy="1752600"/>
          </a:xfrm>
          <a:prstGeom prst="rect">
            <a:avLst/>
          </a:prstGeom>
          <a:noFill/>
          <a:ln>
            <a:noFill/>
          </a:ln>
        </p:spPr>
        <p:txBody>
          <a:bodyPr spcFirstLastPara="1" wrap="square" lIns="429925" tIns="214950" rIns="429925" bIns="214950" anchor="ctr" anchorCtr="0">
            <a:noAutofit/>
          </a:bodyPr>
          <a:lstStyle>
            <a:lvl1pPr marL="0" lvl="0" indent="0" algn="r">
              <a:spcBef>
                <a:spcPts val="0"/>
              </a:spcBef>
              <a:spcAft>
                <a:spcPts val="0"/>
              </a:spcAft>
              <a:buNone/>
              <a:defRPr sz="5700" b="0">
                <a:solidFill>
                  <a:srgbClr val="898989"/>
                </a:solidFill>
                <a:latin typeface="Calibri"/>
                <a:ea typeface="Calibri"/>
                <a:cs typeface="Calibri"/>
                <a:sym typeface="Calibri"/>
              </a:defRPr>
            </a:lvl1pPr>
            <a:lvl2pPr marL="0" lvl="1" indent="0" algn="r">
              <a:spcBef>
                <a:spcPts val="0"/>
              </a:spcBef>
              <a:spcAft>
                <a:spcPts val="0"/>
              </a:spcAft>
              <a:buNone/>
              <a:defRPr sz="5700" b="0">
                <a:solidFill>
                  <a:srgbClr val="898989"/>
                </a:solidFill>
                <a:latin typeface="Calibri"/>
                <a:ea typeface="Calibri"/>
                <a:cs typeface="Calibri"/>
                <a:sym typeface="Calibri"/>
              </a:defRPr>
            </a:lvl2pPr>
            <a:lvl3pPr marL="0" lvl="2" indent="0" algn="r">
              <a:spcBef>
                <a:spcPts val="0"/>
              </a:spcBef>
              <a:spcAft>
                <a:spcPts val="0"/>
              </a:spcAft>
              <a:buNone/>
              <a:defRPr sz="5700" b="0">
                <a:solidFill>
                  <a:srgbClr val="898989"/>
                </a:solidFill>
                <a:latin typeface="Calibri"/>
                <a:ea typeface="Calibri"/>
                <a:cs typeface="Calibri"/>
                <a:sym typeface="Calibri"/>
              </a:defRPr>
            </a:lvl3pPr>
            <a:lvl4pPr marL="0" lvl="3" indent="0" algn="r">
              <a:spcBef>
                <a:spcPts val="0"/>
              </a:spcBef>
              <a:spcAft>
                <a:spcPts val="0"/>
              </a:spcAft>
              <a:buNone/>
              <a:defRPr sz="5700" b="0">
                <a:solidFill>
                  <a:srgbClr val="898989"/>
                </a:solidFill>
                <a:latin typeface="Calibri"/>
                <a:ea typeface="Calibri"/>
                <a:cs typeface="Calibri"/>
                <a:sym typeface="Calibri"/>
              </a:defRPr>
            </a:lvl4pPr>
            <a:lvl5pPr marL="0" lvl="4" indent="0" algn="r">
              <a:spcBef>
                <a:spcPts val="0"/>
              </a:spcBef>
              <a:spcAft>
                <a:spcPts val="0"/>
              </a:spcAft>
              <a:buNone/>
              <a:defRPr sz="5700" b="0">
                <a:solidFill>
                  <a:srgbClr val="898989"/>
                </a:solidFill>
                <a:latin typeface="Calibri"/>
                <a:ea typeface="Calibri"/>
                <a:cs typeface="Calibri"/>
                <a:sym typeface="Calibri"/>
              </a:defRPr>
            </a:lvl5pPr>
            <a:lvl6pPr marL="0" lvl="5" indent="0" algn="r">
              <a:spcBef>
                <a:spcPts val="0"/>
              </a:spcBef>
              <a:spcAft>
                <a:spcPts val="0"/>
              </a:spcAft>
              <a:buNone/>
              <a:defRPr sz="5700" b="0">
                <a:solidFill>
                  <a:srgbClr val="898989"/>
                </a:solidFill>
                <a:latin typeface="Calibri"/>
                <a:ea typeface="Calibri"/>
                <a:cs typeface="Calibri"/>
                <a:sym typeface="Calibri"/>
              </a:defRPr>
            </a:lvl6pPr>
            <a:lvl7pPr marL="0" lvl="6" indent="0" algn="r">
              <a:spcBef>
                <a:spcPts val="0"/>
              </a:spcBef>
              <a:spcAft>
                <a:spcPts val="0"/>
              </a:spcAft>
              <a:buNone/>
              <a:defRPr sz="5700" b="0">
                <a:solidFill>
                  <a:srgbClr val="898989"/>
                </a:solidFill>
                <a:latin typeface="Calibri"/>
                <a:ea typeface="Calibri"/>
                <a:cs typeface="Calibri"/>
                <a:sym typeface="Calibri"/>
              </a:defRPr>
            </a:lvl7pPr>
            <a:lvl8pPr marL="0" lvl="7" indent="0" algn="r">
              <a:spcBef>
                <a:spcPts val="0"/>
              </a:spcBef>
              <a:spcAft>
                <a:spcPts val="0"/>
              </a:spcAft>
              <a:buNone/>
              <a:defRPr sz="5700" b="0">
                <a:solidFill>
                  <a:srgbClr val="898989"/>
                </a:solidFill>
                <a:latin typeface="Calibri"/>
                <a:ea typeface="Calibri"/>
                <a:cs typeface="Calibri"/>
                <a:sym typeface="Calibri"/>
              </a:defRPr>
            </a:lvl8pPr>
            <a:lvl9pPr marL="0" lvl="8" indent="0" algn="r">
              <a:spcBef>
                <a:spcPts val="0"/>
              </a:spcBef>
              <a:spcAft>
                <a:spcPts val="0"/>
              </a:spcAft>
              <a:buNone/>
              <a:defRPr sz="5700" b="0">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81"/>
        <p:cNvGrpSpPr/>
        <p:nvPr/>
      </p:nvGrpSpPr>
      <p:grpSpPr>
        <a:xfrm>
          <a:off x="0" y="0"/>
          <a:ext cx="0" cy="0"/>
          <a:chOff x="0" y="0"/>
          <a:chExt cx="0" cy="0"/>
        </a:xfrm>
      </p:grpSpPr>
      <p:sp>
        <p:nvSpPr>
          <p:cNvPr id="82" name="Google Shape;82;p18"/>
          <p:cNvSpPr txBox="1">
            <a:spLocks noGrp="1"/>
          </p:cNvSpPr>
          <p:nvPr>
            <p:ph type="title"/>
          </p:nvPr>
        </p:nvSpPr>
        <p:spPr>
          <a:xfrm>
            <a:off x="1881051" y="1506586"/>
            <a:ext cx="33858926" cy="6270171"/>
          </a:xfrm>
          <a:prstGeom prst="rect">
            <a:avLst/>
          </a:prstGeom>
          <a:noFill/>
          <a:ln>
            <a:noFill/>
          </a:ln>
        </p:spPr>
        <p:txBody>
          <a:bodyPr spcFirstLastPara="1" wrap="square" lIns="429925" tIns="214950" rIns="429925" bIns="21495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83" name="Google Shape;83;p18"/>
          <p:cNvSpPr txBox="1">
            <a:spLocks noGrp="1"/>
          </p:cNvSpPr>
          <p:nvPr>
            <p:ph type="body" idx="1"/>
          </p:nvPr>
        </p:nvSpPr>
        <p:spPr>
          <a:xfrm>
            <a:off x="1881052" y="8421191"/>
            <a:ext cx="16622487" cy="3509552"/>
          </a:xfrm>
          <a:prstGeom prst="rect">
            <a:avLst/>
          </a:prstGeom>
          <a:noFill/>
          <a:ln>
            <a:noFill/>
          </a:ln>
        </p:spPr>
        <p:txBody>
          <a:bodyPr spcFirstLastPara="1" wrap="square" lIns="429925" tIns="214950" rIns="429925" bIns="214950" anchor="b" anchorCtr="0">
            <a:noAutofit/>
          </a:bodyPr>
          <a:lstStyle>
            <a:lvl1pPr marL="457200" lvl="0" indent="-228600" algn="l">
              <a:spcBef>
                <a:spcPts val="2260"/>
              </a:spcBef>
              <a:spcAft>
                <a:spcPts val="0"/>
              </a:spcAft>
              <a:buClr>
                <a:schemeClr val="dk1"/>
              </a:buClr>
              <a:buSzPts val="11300"/>
              <a:buNone/>
              <a:defRPr sz="11300" b="1"/>
            </a:lvl1pPr>
            <a:lvl2pPr marL="914400" lvl="1" indent="-228600" algn="l">
              <a:spcBef>
                <a:spcPts val="1880"/>
              </a:spcBef>
              <a:spcAft>
                <a:spcPts val="0"/>
              </a:spcAft>
              <a:buClr>
                <a:schemeClr val="dk1"/>
              </a:buClr>
              <a:buSzPts val="9400"/>
              <a:buNone/>
              <a:defRPr sz="9400" b="1"/>
            </a:lvl2pPr>
            <a:lvl3pPr marL="1371600" lvl="2" indent="-228600" algn="l">
              <a:spcBef>
                <a:spcPts val="1700"/>
              </a:spcBef>
              <a:spcAft>
                <a:spcPts val="0"/>
              </a:spcAft>
              <a:buClr>
                <a:schemeClr val="dk1"/>
              </a:buClr>
              <a:buSzPts val="8500"/>
              <a:buNone/>
              <a:defRPr sz="8500" b="1"/>
            </a:lvl3pPr>
            <a:lvl4pPr marL="1828800" lvl="3" indent="-228600" algn="l">
              <a:spcBef>
                <a:spcPts val="1500"/>
              </a:spcBef>
              <a:spcAft>
                <a:spcPts val="0"/>
              </a:spcAft>
              <a:buClr>
                <a:schemeClr val="dk1"/>
              </a:buClr>
              <a:buSzPts val="7500"/>
              <a:buNone/>
              <a:defRPr sz="7500" b="1"/>
            </a:lvl4pPr>
            <a:lvl5pPr marL="2286000" lvl="4" indent="-228600" algn="l">
              <a:spcBef>
                <a:spcPts val="1500"/>
              </a:spcBef>
              <a:spcAft>
                <a:spcPts val="0"/>
              </a:spcAft>
              <a:buClr>
                <a:schemeClr val="dk1"/>
              </a:buClr>
              <a:buSzPts val="7500"/>
              <a:buNone/>
              <a:defRPr sz="7500" b="1"/>
            </a:lvl5pPr>
            <a:lvl6pPr marL="2743200" lvl="5" indent="-228600" algn="l">
              <a:spcBef>
                <a:spcPts val="1500"/>
              </a:spcBef>
              <a:spcAft>
                <a:spcPts val="0"/>
              </a:spcAft>
              <a:buClr>
                <a:schemeClr val="dk1"/>
              </a:buClr>
              <a:buSzPts val="7500"/>
              <a:buNone/>
              <a:defRPr sz="7500" b="1"/>
            </a:lvl6pPr>
            <a:lvl7pPr marL="3200400" lvl="6" indent="-228600" algn="l">
              <a:spcBef>
                <a:spcPts val="1500"/>
              </a:spcBef>
              <a:spcAft>
                <a:spcPts val="0"/>
              </a:spcAft>
              <a:buClr>
                <a:schemeClr val="dk1"/>
              </a:buClr>
              <a:buSzPts val="7500"/>
              <a:buNone/>
              <a:defRPr sz="7500" b="1"/>
            </a:lvl7pPr>
            <a:lvl8pPr marL="3657600" lvl="7" indent="-228600" algn="l">
              <a:spcBef>
                <a:spcPts val="1500"/>
              </a:spcBef>
              <a:spcAft>
                <a:spcPts val="0"/>
              </a:spcAft>
              <a:buClr>
                <a:schemeClr val="dk1"/>
              </a:buClr>
              <a:buSzPts val="7500"/>
              <a:buNone/>
              <a:defRPr sz="7500" b="1"/>
            </a:lvl8pPr>
            <a:lvl9pPr marL="4114800" lvl="8" indent="-228600" algn="l">
              <a:spcBef>
                <a:spcPts val="1500"/>
              </a:spcBef>
              <a:spcAft>
                <a:spcPts val="0"/>
              </a:spcAft>
              <a:buClr>
                <a:schemeClr val="dk1"/>
              </a:buClr>
              <a:buSzPts val="7500"/>
              <a:buNone/>
              <a:defRPr sz="7500" b="1"/>
            </a:lvl9pPr>
          </a:lstStyle>
          <a:p>
            <a:endParaRPr/>
          </a:p>
        </p:txBody>
      </p:sp>
      <p:sp>
        <p:nvSpPr>
          <p:cNvPr id="84" name="Google Shape;84;p18"/>
          <p:cNvSpPr txBox="1">
            <a:spLocks noGrp="1"/>
          </p:cNvSpPr>
          <p:nvPr>
            <p:ph type="body" idx="2"/>
          </p:nvPr>
        </p:nvSpPr>
        <p:spPr>
          <a:xfrm>
            <a:off x="1881052" y="11930743"/>
            <a:ext cx="16622487" cy="21675637"/>
          </a:xfrm>
          <a:prstGeom prst="rect">
            <a:avLst/>
          </a:prstGeom>
          <a:noFill/>
          <a:ln>
            <a:noFill/>
          </a:ln>
        </p:spPr>
        <p:txBody>
          <a:bodyPr spcFirstLastPara="1" wrap="square" lIns="429925" tIns="214950" rIns="429925" bIns="214950" anchor="t" anchorCtr="0">
            <a:noAutofit/>
          </a:bodyPr>
          <a:lstStyle>
            <a:lvl1pPr marL="457200" lvl="0" indent="-946150" algn="l">
              <a:spcBef>
                <a:spcPts val="2260"/>
              </a:spcBef>
              <a:spcAft>
                <a:spcPts val="0"/>
              </a:spcAft>
              <a:buClr>
                <a:schemeClr val="dk1"/>
              </a:buClr>
              <a:buSzPts val="11300"/>
              <a:buChar char="•"/>
              <a:defRPr sz="11300"/>
            </a:lvl1pPr>
            <a:lvl2pPr marL="914400" lvl="1" indent="-825500" algn="l">
              <a:spcBef>
                <a:spcPts val="1880"/>
              </a:spcBef>
              <a:spcAft>
                <a:spcPts val="0"/>
              </a:spcAft>
              <a:buClr>
                <a:schemeClr val="dk1"/>
              </a:buClr>
              <a:buSzPts val="9400"/>
              <a:buChar char="–"/>
              <a:defRPr sz="9400"/>
            </a:lvl2pPr>
            <a:lvl3pPr marL="1371600" lvl="2" indent="-768350" algn="l">
              <a:spcBef>
                <a:spcPts val="1700"/>
              </a:spcBef>
              <a:spcAft>
                <a:spcPts val="0"/>
              </a:spcAft>
              <a:buClr>
                <a:schemeClr val="dk1"/>
              </a:buClr>
              <a:buSzPts val="8500"/>
              <a:buChar char="•"/>
              <a:defRPr sz="8500"/>
            </a:lvl3pPr>
            <a:lvl4pPr marL="1828800" lvl="3" indent="-704850" algn="l">
              <a:spcBef>
                <a:spcPts val="1500"/>
              </a:spcBef>
              <a:spcAft>
                <a:spcPts val="0"/>
              </a:spcAft>
              <a:buClr>
                <a:schemeClr val="dk1"/>
              </a:buClr>
              <a:buSzPts val="7500"/>
              <a:buChar char="–"/>
              <a:defRPr sz="7500"/>
            </a:lvl4pPr>
            <a:lvl5pPr marL="2286000" lvl="4" indent="-704850" algn="l">
              <a:spcBef>
                <a:spcPts val="1500"/>
              </a:spcBef>
              <a:spcAft>
                <a:spcPts val="0"/>
              </a:spcAft>
              <a:buClr>
                <a:schemeClr val="dk1"/>
              </a:buClr>
              <a:buSzPts val="7500"/>
              <a:buChar char="»"/>
              <a:defRPr sz="7500"/>
            </a:lvl5pPr>
            <a:lvl6pPr marL="2743200" lvl="5" indent="-704850" algn="l">
              <a:spcBef>
                <a:spcPts val="1500"/>
              </a:spcBef>
              <a:spcAft>
                <a:spcPts val="0"/>
              </a:spcAft>
              <a:buClr>
                <a:schemeClr val="dk1"/>
              </a:buClr>
              <a:buSzPts val="7500"/>
              <a:buChar char="•"/>
              <a:defRPr sz="7500"/>
            </a:lvl6pPr>
            <a:lvl7pPr marL="3200400" lvl="6" indent="-704850" algn="l">
              <a:spcBef>
                <a:spcPts val="1500"/>
              </a:spcBef>
              <a:spcAft>
                <a:spcPts val="0"/>
              </a:spcAft>
              <a:buClr>
                <a:schemeClr val="dk1"/>
              </a:buClr>
              <a:buSzPts val="7500"/>
              <a:buChar char="•"/>
              <a:defRPr sz="7500"/>
            </a:lvl7pPr>
            <a:lvl8pPr marL="3657600" lvl="7" indent="-704850" algn="l">
              <a:spcBef>
                <a:spcPts val="1500"/>
              </a:spcBef>
              <a:spcAft>
                <a:spcPts val="0"/>
              </a:spcAft>
              <a:buClr>
                <a:schemeClr val="dk1"/>
              </a:buClr>
              <a:buSzPts val="7500"/>
              <a:buChar char="•"/>
              <a:defRPr sz="7500"/>
            </a:lvl8pPr>
            <a:lvl9pPr marL="4114800" lvl="8" indent="-704850" algn="l">
              <a:spcBef>
                <a:spcPts val="1500"/>
              </a:spcBef>
              <a:spcAft>
                <a:spcPts val="0"/>
              </a:spcAft>
              <a:buClr>
                <a:schemeClr val="dk1"/>
              </a:buClr>
              <a:buSzPts val="7500"/>
              <a:buChar char="•"/>
              <a:defRPr sz="7500"/>
            </a:lvl9pPr>
          </a:lstStyle>
          <a:p>
            <a:endParaRPr/>
          </a:p>
        </p:txBody>
      </p:sp>
      <p:sp>
        <p:nvSpPr>
          <p:cNvPr id="85" name="Google Shape;85;p18"/>
          <p:cNvSpPr txBox="1">
            <a:spLocks noGrp="1"/>
          </p:cNvSpPr>
          <p:nvPr>
            <p:ph type="body" idx="3"/>
          </p:nvPr>
        </p:nvSpPr>
        <p:spPr>
          <a:xfrm>
            <a:off x="19110962" y="8421191"/>
            <a:ext cx="16629017" cy="3509552"/>
          </a:xfrm>
          <a:prstGeom prst="rect">
            <a:avLst/>
          </a:prstGeom>
          <a:noFill/>
          <a:ln>
            <a:noFill/>
          </a:ln>
        </p:spPr>
        <p:txBody>
          <a:bodyPr spcFirstLastPara="1" wrap="square" lIns="429925" tIns="214950" rIns="429925" bIns="214950" anchor="b" anchorCtr="0">
            <a:noAutofit/>
          </a:bodyPr>
          <a:lstStyle>
            <a:lvl1pPr marL="457200" lvl="0" indent="-228600" algn="l">
              <a:spcBef>
                <a:spcPts val="2260"/>
              </a:spcBef>
              <a:spcAft>
                <a:spcPts val="0"/>
              </a:spcAft>
              <a:buClr>
                <a:schemeClr val="dk1"/>
              </a:buClr>
              <a:buSzPts val="11300"/>
              <a:buNone/>
              <a:defRPr sz="11300" b="1"/>
            </a:lvl1pPr>
            <a:lvl2pPr marL="914400" lvl="1" indent="-228600" algn="l">
              <a:spcBef>
                <a:spcPts val="1880"/>
              </a:spcBef>
              <a:spcAft>
                <a:spcPts val="0"/>
              </a:spcAft>
              <a:buClr>
                <a:schemeClr val="dk1"/>
              </a:buClr>
              <a:buSzPts val="9400"/>
              <a:buNone/>
              <a:defRPr sz="9400" b="1"/>
            </a:lvl2pPr>
            <a:lvl3pPr marL="1371600" lvl="2" indent="-228600" algn="l">
              <a:spcBef>
                <a:spcPts val="1700"/>
              </a:spcBef>
              <a:spcAft>
                <a:spcPts val="0"/>
              </a:spcAft>
              <a:buClr>
                <a:schemeClr val="dk1"/>
              </a:buClr>
              <a:buSzPts val="8500"/>
              <a:buNone/>
              <a:defRPr sz="8500" b="1"/>
            </a:lvl3pPr>
            <a:lvl4pPr marL="1828800" lvl="3" indent="-228600" algn="l">
              <a:spcBef>
                <a:spcPts val="1500"/>
              </a:spcBef>
              <a:spcAft>
                <a:spcPts val="0"/>
              </a:spcAft>
              <a:buClr>
                <a:schemeClr val="dk1"/>
              </a:buClr>
              <a:buSzPts val="7500"/>
              <a:buNone/>
              <a:defRPr sz="7500" b="1"/>
            </a:lvl4pPr>
            <a:lvl5pPr marL="2286000" lvl="4" indent="-228600" algn="l">
              <a:spcBef>
                <a:spcPts val="1500"/>
              </a:spcBef>
              <a:spcAft>
                <a:spcPts val="0"/>
              </a:spcAft>
              <a:buClr>
                <a:schemeClr val="dk1"/>
              </a:buClr>
              <a:buSzPts val="7500"/>
              <a:buNone/>
              <a:defRPr sz="7500" b="1"/>
            </a:lvl5pPr>
            <a:lvl6pPr marL="2743200" lvl="5" indent="-228600" algn="l">
              <a:spcBef>
                <a:spcPts val="1500"/>
              </a:spcBef>
              <a:spcAft>
                <a:spcPts val="0"/>
              </a:spcAft>
              <a:buClr>
                <a:schemeClr val="dk1"/>
              </a:buClr>
              <a:buSzPts val="7500"/>
              <a:buNone/>
              <a:defRPr sz="7500" b="1"/>
            </a:lvl6pPr>
            <a:lvl7pPr marL="3200400" lvl="6" indent="-228600" algn="l">
              <a:spcBef>
                <a:spcPts val="1500"/>
              </a:spcBef>
              <a:spcAft>
                <a:spcPts val="0"/>
              </a:spcAft>
              <a:buClr>
                <a:schemeClr val="dk1"/>
              </a:buClr>
              <a:buSzPts val="7500"/>
              <a:buNone/>
              <a:defRPr sz="7500" b="1"/>
            </a:lvl7pPr>
            <a:lvl8pPr marL="3657600" lvl="7" indent="-228600" algn="l">
              <a:spcBef>
                <a:spcPts val="1500"/>
              </a:spcBef>
              <a:spcAft>
                <a:spcPts val="0"/>
              </a:spcAft>
              <a:buClr>
                <a:schemeClr val="dk1"/>
              </a:buClr>
              <a:buSzPts val="7500"/>
              <a:buNone/>
              <a:defRPr sz="7500" b="1"/>
            </a:lvl8pPr>
            <a:lvl9pPr marL="4114800" lvl="8" indent="-228600" algn="l">
              <a:spcBef>
                <a:spcPts val="1500"/>
              </a:spcBef>
              <a:spcAft>
                <a:spcPts val="0"/>
              </a:spcAft>
              <a:buClr>
                <a:schemeClr val="dk1"/>
              </a:buClr>
              <a:buSzPts val="7500"/>
              <a:buNone/>
              <a:defRPr sz="7500" b="1"/>
            </a:lvl9pPr>
          </a:lstStyle>
          <a:p>
            <a:endParaRPr/>
          </a:p>
        </p:txBody>
      </p:sp>
      <p:sp>
        <p:nvSpPr>
          <p:cNvPr id="86" name="Google Shape;86;p18"/>
          <p:cNvSpPr txBox="1">
            <a:spLocks noGrp="1"/>
          </p:cNvSpPr>
          <p:nvPr>
            <p:ph type="body" idx="4"/>
          </p:nvPr>
        </p:nvSpPr>
        <p:spPr>
          <a:xfrm>
            <a:off x="19110962" y="11930743"/>
            <a:ext cx="16629017" cy="21675637"/>
          </a:xfrm>
          <a:prstGeom prst="rect">
            <a:avLst/>
          </a:prstGeom>
          <a:noFill/>
          <a:ln>
            <a:noFill/>
          </a:ln>
        </p:spPr>
        <p:txBody>
          <a:bodyPr spcFirstLastPara="1" wrap="square" lIns="429925" tIns="214950" rIns="429925" bIns="214950" anchor="t" anchorCtr="0">
            <a:noAutofit/>
          </a:bodyPr>
          <a:lstStyle>
            <a:lvl1pPr marL="457200" lvl="0" indent="-946150" algn="l">
              <a:spcBef>
                <a:spcPts val="2260"/>
              </a:spcBef>
              <a:spcAft>
                <a:spcPts val="0"/>
              </a:spcAft>
              <a:buClr>
                <a:schemeClr val="dk1"/>
              </a:buClr>
              <a:buSzPts val="11300"/>
              <a:buChar char="•"/>
              <a:defRPr sz="11300"/>
            </a:lvl1pPr>
            <a:lvl2pPr marL="914400" lvl="1" indent="-825500" algn="l">
              <a:spcBef>
                <a:spcPts val="1880"/>
              </a:spcBef>
              <a:spcAft>
                <a:spcPts val="0"/>
              </a:spcAft>
              <a:buClr>
                <a:schemeClr val="dk1"/>
              </a:buClr>
              <a:buSzPts val="9400"/>
              <a:buChar char="–"/>
              <a:defRPr sz="9400"/>
            </a:lvl2pPr>
            <a:lvl3pPr marL="1371600" lvl="2" indent="-768350" algn="l">
              <a:spcBef>
                <a:spcPts val="1700"/>
              </a:spcBef>
              <a:spcAft>
                <a:spcPts val="0"/>
              </a:spcAft>
              <a:buClr>
                <a:schemeClr val="dk1"/>
              </a:buClr>
              <a:buSzPts val="8500"/>
              <a:buChar char="•"/>
              <a:defRPr sz="8500"/>
            </a:lvl3pPr>
            <a:lvl4pPr marL="1828800" lvl="3" indent="-704850" algn="l">
              <a:spcBef>
                <a:spcPts val="1500"/>
              </a:spcBef>
              <a:spcAft>
                <a:spcPts val="0"/>
              </a:spcAft>
              <a:buClr>
                <a:schemeClr val="dk1"/>
              </a:buClr>
              <a:buSzPts val="7500"/>
              <a:buChar char="–"/>
              <a:defRPr sz="7500"/>
            </a:lvl4pPr>
            <a:lvl5pPr marL="2286000" lvl="4" indent="-704850" algn="l">
              <a:spcBef>
                <a:spcPts val="1500"/>
              </a:spcBef>
              <a:spcAft>
                <a:spcPts val="0"/>
              </a:spcAft>
              <a:buClr>
                <a:schemeClr val="dk1"/>
              </a:buClr>
              <a:buSzPts val="7500"/>
              <a:buChar char="»"/>
              <a:defRPr sz="7500"/>
            </a:lvl5pPr>
            <a:lvl6pPr marL="2743200" lvl="5" indent="-704850" algn="l">
              <a:spcBef>
                <a:spcPts val="1500"/>
              </a:spcBef>
              <a:spcAft>
                <a:spcPts val="0"/>
              </a:spcAft>
              <a:buClr>
                <a:schemeClr val="dk1"/>
              </a:buClr>
              <a:buSzPts val="7500"/>
              <a:buChar char="•"/>
              <a:defRPr sz="7500"/>
            </a:lvl6pPr>
            <a:lvl7pPr marL="3200400" lvl="6" indent="-704850" algn="l">
              <a:spcBef>
                <a:spcPts val="1500"/>
              </a:spcBef>
              <a:spcAft>
                <a:spcPts val="0"/>
              </a:spcAft>
              <a:buClr>
                <a:schemeClr val="dk1"/>
              </a:buClr>
              <a:buSzPts val="7500"/>
              <a:buChar char="•"/>
              <a:defRPr sz="7500"/>
            </a:lvl7pPr>
            <a:lvl8pPr marL="3657600" lvl="7" indent="-704850" algn="l">
              <a:spcBef>
                <a:spcPts val="1500"/>
              </a:spcBef>
              <a:spcAft>
                <a:spcPts val="0"/>
              </a:spcAft>
              <a:buClr>
                <a:schemeClr val="dk1"/>
              </a:buClr>
              <a:buSzPts val="7500"/>
              <a:buChar char="•"/>
              <a:defRPr sz="7500"/>
            </a:lvl8pPr>
            <a:lvl9pPr marL="4114800" lvl="8" indent="-704850" algn="l">
              <a:spcBef>
                <a:spcPts val="1500"/>
              </a:spcBef>
              <a:spcAft>
                <a:spcPts val="0"/>
              </a:spcAft>
              <a:buClr>
                <a:schemeClr val="dk1"/>
              </a:buClr>
              <a:buSzPts val="7500"/>
              <a:buChar char="•"/>
              <a:defRPr sz="7500"/>
            </a:lvl9pPr>
          </a:lstStyle>
          <a:p>
            <a:endParaRPr/>
          </a:p>
        </p:txBody>
      </p:sp>
      <p:sp>
        <p:nvSpPr>
          <p:cNvPr id="87" name="Google Shape;87;p18"/>
          <p:cNvSpPr txBox="1">
            <a:spLocks noGrp="1"/>
          </p:cNvSpPr>
          <p:nvPr>
            <p:ph type="dt" idx="10"/>
          </p:nvPr>
        </p:nvSpPr>
        <p:spPr>
          <a:xfrm>
            <a:off x="1644650" y="30511750"/>
            <a:ext cx="7683500" cy="1752600"/>
          </a:xfrm>
          <a:prstGeom prst="rect">
            <a:avLst/>
          </a:prstGeom>
          <a:noFill/>
          <a:ln>
            <a:noFill/>
          </a:ln>
        </p:spPr>
        <p:txBody>
          <a:bodyPr spcFirstLastPara="1" wrap="square" lIns="429925" tIns="214950" rIns="429925" bIns="21495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18"/>
          <p:cNvSpPr txBox="1">
            <a:spLocks noGrp="1"/>
          </p:cNvSpPr>
          <p:nvPr>
            <p:ph type="ftr" idx="11"/>
          </p:nvPr>
        </p:nvSpPr>
        <p:spPr>
          <a:xfrm>
            <a:off x="11245850" y="30511750"/>
            <a:ext cx="10426700" cy="1752600"/>
          </a:xfrm>
          <a:prstGeom prst="rect">
            <a:avLst/>
          </a:prstGeom>
          <a:noFill/>
          <a:ln>
            <a:noFill/>
          </a:ln>
        </p:spPr>
        <p:txBody>
          <a:bodyPr spcFirstLastPara="1" wrap="square" lIns="429925" tIns="214950" rIns="429925" bIns="21495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18"/>
          <p:cNvSpPr txBox="1">
            <a:spLocks noGrp="1"/>
          </p:cNvSpPr>
          <p:nvPr>
            <p:ph type="sldNum" idx="12"/>
          </p:nvPr>
        </p:nvSpPr>
        <p:spPr>
          <a:xfrm>
            <a:off x="23590250" y="30511750"/>
            <a:ext cx="7683500" cy="1752600"/>
          </a:xfrm>
          <a:prstGeom prst="rect">
            <a:avLst/>
          </a:prstGeom>
          <a:noFill/>
          <a:ln>
            <a:noFill/>
          </a:ln>
        </p:spPr>
        <p:txBody>
          <a:bodyPr spcFirstLastPara="1" wrap="square" lIns="429925" tIns="214950" rIns="429925" bIns="214950" anchor="ctr" anchorCtr="0">
            <a:noAutofit/>
          </a:bodyPr>
          <a:lstStyle>
            <a:lvl1pPr marL="0" lvl="0" indent="0" algn="r">
              <a:spcBef>
                <a:spcPts val="0"/>
              </a:spcBef>
              <a:spcAft>
                <a:spcPts val="0"/>
              </a:spcAft>
              <a:buNone/>
              <a:defRPr sz="5700" b="0">
                <a:solidFill>
                  <a:srgbClr val="898989"/>
                </a:solidFill>
                <a:latin typeface="Calibri"/>
                <a:ea typeface="Calibri"/>
                <a:cs typeface="Calibri"/>
                <a:sym typeface="Calibri"/>
              </a:defRPr>
            </a:lvl1pPr>
            <a:lvl2pPr marL="0" lvl="1" indent="0" algn="r">
              <a:spcBef>
                <a:spcPts val="0"/>
              </a:spcBef>
              <a:spcAft>
                <a:spcPts val="0"/>
              </a:spcAft>
              <a:buNone/>
              <a:defRPr sz="5700" b="0">
                <a:solidFill>
                  <a:srgbClr val="898989"/>
                </a:solidFill>
                <a:latin typeface="Calibri"/>
                <a:ea typeface="Calibri"/>
                <a:cs typeface="Calibri"/>
                <a:sym typeface="Calibri"/>
              </a:defRPr>
            </a:lvl2pPr>
            <a:lvl3pPr marL="0" lvl="2" indent="0" algn="r">
              <a:spcBef>
                <a:spcPts val="0"/>
              </a:spcBef>
              <a:spcAft>
                <a:spcPts val="0"/>
              </a:spcAft>
              <a:buNone/>
              <a:defRPr sz="5700" b="0">
                <a:solidFill>
                  <a:srgbClr val="898989"/>
                </a:solidFill>
                <a:latin typeface="Calibri"/>
                <a:ea typeface="Calibri"/>
                <a:cs typeface="Calibri"/>
                <a:sym typeface="Calibri"/>
              </a:defRPr>
            </a:lvl3pPr>
            <a:lvl4pPr marL="0" lvl="3" indent="0" algn="r">
              <a:spcBef>
                <a:spcPts val="0"/>
              </a:spcBef>
              <a:spcAft>
                <a:spcPts val="0"/>
              </a:spcAft>
              <a:buNone/>
              <a:defRPr sz="5700" b="0">
                <a:solidFill>
                  <a:srgbClr val="898989"/>
                </a:solidFill>
                <a:latin typeface="Calibri"/>
                <a:ea typeface="Calibri"/>
                <a:cs typeface="Calibri"/>
                <a:sym typeface="Calibri"/>
              </a:defRPr>
            </a:lvl4pPr>
            <a:lvl5pPr marL="0" lvl="4" indent="0" algn="r">
              <a:spcBef>
                <a:spcPts val="0"/>
              </a:spcBef>
              <a:spcAft>
                <a:spcPts val="0"/>
              </a:spcAft>
              <a:buNone/>
              <a:defRPr sz="5700" b="0">
                <a:solidFill>
                  <a:srgbClr val="898989"/>
                </a:solidFill>
                <a:latin typeface="Calibri"/>
                <a:ea typeface="Calibri"/>
                <a:cs typeface="Calibri"/>
                <a:sym typeface="Calibri"/>
              </a:defRPr>
            </a:lvl5pPr>
            <a:lvl6pPr marL="0" lvl="5" indent="0" algn="r">
              <a:spcBef>
                <a:spcPts val="0"/>
              </a:spcBef>
              <a:spcAft>
                <a:spcPts val="0"/>
              </a:spcAft>
              <a:buNone/>
              <a:defRPr sz="5700" b="0">
                <a:solidFill>
                  <a:srgbClr val="898989"/>
                </a:solidFill>
                <a:latin typeface="Calibri"/>
                <a:ea typeface="Calibri"/>
                <a:cs typeface="Calibri"/>
                <a:sym typeface="Calibri"/>
              </a:defRPr>
            </a:lvl6pPr>
            <a:lvl7pPr marL="0" lvl="6" indent="0" algn="r">
              <a:spcBef>
                <a:spcPts val="0"/>
              </a:spcBef>
              <a:spcAft>
                <a:spcPts val="0"/>
              </a:spcAft>
              <a:buNone/>
              <a:defRPr sz="5700" b="0">
                <a:solidFill>
                  <a:srgbClr val="898989"/>
                </a:solidFill>
                <a:latin typeface="Calibri"/>
                <a:ea typeface="Calibri"/>
                <a:cs typeface="Calibri"/>
                <a:sym typeface="Calibri"/>
              </a:defRPr>
            </a:lvl7pPr>
            <a:lvl8pPr marL="0" lvl="7" indent="0" algn="r">
              <a:spcBef>
                <a:spcPts val="0"/>
              </a:spcBef>
              <a:spcAft>
                <a:spcPts val="0"/>
              </a:spcAft>
              <a:buNone/>
              <a:defRPr sz="5700" b="0">
                <a:solidFill>
                  <a:srgbClr val="898989"/>
                </a:solidFill>
                <a:latin typeface="Calibri"/>
                <a:ea typeface="Calibri"/>
                <a:cs typeface="Calibri"/>
                <a:sym typeface="Calibri"/>
              </a:defRPr>
            </a:lvl8pPr>
            <a:lvl9pPr marL="0" lvl="8" indent="0" algn="r">
              <a:spcBef>
                <a:spcPts val="0"/>
              </a:spcBef>
              <a:spcAft>
                <a:spcPts val="0"/>
              </a:spcAft>
              <a:buNone/>
              <a:defRPr sz="5700" b="0">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1644650" y="1319213"/>
            <a:ext cx="29629100" cy="5486400"/>
          </a:xfrm>
          <a:prstGeom prst="rect">
            <a:avLst/>
          </a:prstGeom>
          <a:noFill/>
          <a:ln>
            <a:noFill/>
          </a:ln>
        </p:spPr>
        <p:txBody>
          <a:bodyPr spcFirstLastPara="1" wrap="square" lIns="429925" tIns="214950" rIns="429925" bIns="21495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92" name="Google Shape;92;p19"/>
          <p:cNvSpPr txBox="1">
            <a:spLocks noGrp="1"/>
          </p:cNvSpPr>
          <p:nvPr>
            <p:ph type="dt" idx="10"/>
          </p:nvPr>
        </p:nvSpPr>
        <p:spPr>
          <a:xfrm>
            <a:off x="1644650" y="30511750"/>
            <a:ext cx="7683500" cy="1752600"/>
          </a:xfrm>
          <a:prstGeom prst="rect">
            <a:avLst/>
          </a:prstGeom>
          <a:noFill/>
          <a:ln>
            <a:noFill/>
          </a:ln>
        </p:spPr>
        <p:txBody>
          <a:bodyPr spcFirstLastPara="1" wrap="square" lIns="429925" tIns="214950" rIns="429925" bIns="21495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9"/>
          <p:cNvSpPr txBox="1">
            <a:spLocks noGrp="1"/>
          </p:cNvSpPr>
          <p:nvPr>
            <p:ph type="ftr" idx="11"/>
          </p:nvPr>
        </p:nvSpPr>
        <p:spPr>
          <a:xfrm>
            <a:off x="11245850" y="30511750"/>
            <a:ext cx="10426700" cy="1752600"/>
          </a:xfrm>
          <a:prstGeom prst="rect">
            <a:avLst/>
          </a:prstGeom>
          <a:noFill/>
          <a:ln>
            <a:noFill/>
          </a:ln>
        </p:spPr>
        <p:txBody>
          <a:bodyPr spcFirstLastPara="1" wrap="square" lIns="429925" tIns="214950" rIns="429925" bIns="21495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19"/>
          <p:cNvSpPr txBox="1">
            <a:spLocks noGrp="1"/>
          </p:cNvSpPr>
          <p:nvPr>
            <p:ph type="sldNum" idx="12"/>
          </p:nvPr>
        </p:nvSpPr>
        <p:spPr>
          <a:xfrm>
            <a:off x="23590250" y="30511750"/>
            <a:ext cx="7683500" cy="1752600"/>
          </a:xfrm>
          <a:prstGeom prst="rect">
            <a:avLst/>
          </a:prstGeom>
          <a:noFill/>
          <a:ln>
            <a:noFill/>
          </a:ln>
        </p:spPr>
        <p:txBody>
          <a:bodyPr spcFirstLastPara="1" wrap="square" lIns="429925" tIns="214950" rIns="429925" bIns="214950" anchor="ctr" anchorCtr="0">
            <a:noAutofit/>
          </a:bodyPr>
          <a:lstStyle>
            <a:lvl1pPr marL="0" lvl="0" indent="0" algn="r">
              <a:spcBef>
                <a:spcPts val="0"/>
              </a:spcBef>
              <a:spcAft>
                <a:spcPts val="0"/>
              </a:spcAft>
              <a:buNone/>
              <a:defRPr sz="5700" b="0">
                <a:solidFill>
                  <a:srgbClr val="898989"/>
                </a:solidFill>
                <a:latin typeface="Calibri"/>
                <a:ea typeface="Calibri"/>
                <a:cs typeface="Calibri"/>
                <a:sym typeface="Calibri"/>
              </a:defRPr>
            </a:lvl1pPr>
            <a:lvl2pPr marL="0" lvl="1" indent="0" algn="r">
              <a:spcBef>
                <a:spcPts val="0"/>
              </a:spcBef>
              <a:spcAft>
                <a:spcPts val="0"/>
              </a:spcAft>
              <a:buNone/>
              <a:defRPr sz="5700" b="0">
                <a:solidFill>
                  <a:srgbClr val="898989"/>
                </a:solidFill>
                <a:latin typeface="Calibri"/>
                <a:ea typeface="Calibri"/>
                <a:cs typeface="Calibri"/>
                <a:sym typeface="Calibri"/>
              </a:defRPr>
            </a:lvl2pPr>
            <a:lvl3pPr marL="0" lvl="2" indent="0" algn="r">
              <a:spcBef>
                <a:spcPts val="0"/>
              </a:spcBef>
              <a:spcAft>
                <a:spcPts val="0"/>
              </a:spcAft>
              <a:buNone/>
              <a:defRPr sz="5700" b="0">
                <a:solidFill>
                  <a:srgbClr val="898989"/>
                </a:solidFill>
                <a:latin typeface="Calibri"/>
                <a:ea typeface="Calibri"/>
                <a:cs typeface="Calibri"/>
                <a:sym typeface="Calibri"/>
              </a:defRPr>
            </a:lvl3pPr>
            <a:lvl4pPr marL="0" lvl="3" indent="0" algn="r">
              <a:spcBef>
                <a:spcPts val="0"/>
              </a:spcBef>
              <a:spcAft>
                <a:spcPts val="0"/>
              </a:spcAft>
              <a:buNone/>
              <a:defRPr sz="5700" b="0">
                <a:solidFill>
                  <a:srgbClr val="898989"/>
                </a:solidFill>
                <a:latin typeface="Calibri"/>
                <a:ea typeface="Calibri"/>
                <a:cs typeface="Calibri"/>
                <a:sym typeface="Calibri"/>
              </a:defRPr>
            </a:lvl4pPr>
            <a:lvl5pPr marL="0" lvl="4" indent="0" algn="r">
              <a:spcBef>
                <a:spcPts val="0"/>
              </a:spcBef>
              <a:spcAft>
                <a:spcPts val="0"/>
              </a:spcAft>
              <a:buNone/>
              <a:defRPr sz="5700" b="0">
                <a:solidFill>
                  <a:srgbClr val="898989"/>
                </a:solidFill>
                <a:latin typeface="Calibri"/>
                <a:ea typeface="Calibri"/>
                <a:cs typeface="Calibri"/>
                <a:sym typeface="Calibri"/>
              </a:defRPr>
            </a:lvl5pPr>
            <a:lvl6pPr marL="0" lvl="5" indent="0" algn="r">
              <a:spcBef>
                <a:spcPts val="0"/>
              </a:spcBef>
              <a:spcAft>
                <a:spcPts val="0"/>
              </a:spcAft>
              <a:buNone/>
              <a:defRPr sz="5700" b="0">
                <a:solidFill>
                  <a:srgbClr val="898989"/>
                </a:solidFill>
                <a:latin typeface="Calibri"/>
                <a:ea typeface="Calibri"/>
                <a:cs typeface="Calibri"/>
                <a:sym typeface="Calibri"/>
              </a:defRPr>
            </a:lvl6pPr>
            <a:lvl7pPr marL="0" lvl="6" indent="0" algn="r">
              <a:spcBef>
                <a:spcPts val="0"/>
              </a:spcBef>
              <a:spcAft>
                <a:spcPts val="0"/>
              </a:spcAft>
              <a:buNone/>
              <a:defRPr sz="5700" b="0">
                <a:solidFill>
                  <a:srgbClr val="898989"/>
                </a:solidFill>
                <a:latin typeface="Calibri"/>
                <a:ea typeface="Calibri"/>
                <a:cs typeface="Calibri"/>
                <a:sym typeface="Calibri"/>
              </a:defRPr>
            </a:lvl7pPr>
            <a:lvl8pPr marL="0" lvl="7" indent="0" algn="r">
              <a:spcBef>
                <a:spcPts val="0"/>
              </a:spcBef>
              <a:spcAft>
                <a:spcPts val="0"/>
              </a:spcAft>
              <a:buNone/>
              <a:defRPr sz="5700" b="0">
                <a:solidFill>
                  <a:srgbClr val="898989"/>
                </a:solidFill>
                <a:latin typeface="Calibri"/>
                <a:ea typeface="Calibri"/>
                <a:cs typeface="Calibri"/>
                <a:sym typeface="Calibri"/>
              </a:defRPr>
            </a:lvl8pPr>
            <a:lvl9pPr marL="0" lvl="8" indent="0" algn="r">
              <a:spcBef>
                <a:spcPts val="0"/>
              </a:spcBef>
              <a:spcAft>
                <a:spcPts val="0"/>
              </a:spcAft>
              <a:buNone/>
              <a:defRPr sz="5700" b="0">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99"/>
        <p:cNvGrpSpPr/>
        <p:nvPr/>
      </p:nvGrpSpPr>
      <p:grpSpPr>
        <a:xfrm>
          <a:off x="0" y="0"/>
          <a:ext cx="0" cy="0"/>
          <a:chOff x="0" y="0"/>
          <a:chExt cx="0" cy="0"/>
        </a:xfrm>
      </p:grpSpPr>
      <p:sp>
        <p:nvSpPr>
          <p:cNvPr id="100" name="Google Shape;100;p21"/>
          <p:cNvSpPr txBox="1">
            <a:spLocks noGrp="1"/>
          </p:cNvSpPr>
          <p:nvPr>
            <p:ph type="title"/>
          </p:nvPr>
        </p:nvSpPr>
        <p:spPr>
          <a:xfrm>
            <a:off x="1881054" y="1497874"/>
            <a:ext cx="12377059" cy="6374674"/>
          </a:xfrm>
          <a:prstGeom prst="rect">
            <a:avLst/>
          </a:prstGeom>
          <a:noFill/>
          <a:ln>
            <a:noFill/>
          </a:ln>
        </p:spPr>
        <p:txBody>
          <a:bodyPr spcFirstLastPara="1" wrap="square" lIns="429925" tIns="214950" rIns="429925" bIns="214950" anchor="b" anchorCtr="0">
            <a:noAutofit/>
          </a:bodyPr>
          <a:lstStyle>
            <a:lvl1pPr lvl="0" algn="l">
              <a:spcBef>
                <a:spcPts val="0"/>
              </a:spcBef>
              <a:spcAft>
                <a:spcPts val="0"/>
              </a:spcAft>
              <a:buSzPts val="1400"/>
              <a:buNone/>
              <a:defRPr sz="94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01" name="Google Shape;101;p21"/>
          <p:cNvSpPr txBox="1">
            <a:spLocks noGrp="1"/>
          </p:cNvSpPr>
          <p:nvPr>
            <p:ph type="body" idx="1"/>
          </p:nvPr>
        </p:nvSpPr>
        <p:spPr>
          <a:xfrm>
            <a:off x="14708777" y="1497878"/>
            <a:ext cx="21031200" cy="32108505"/>
          </a:xfrm>
          <a:prstGeom prst="rect">
            <a:avLst/>
          </a:prstGeom>
          <a:noFill/>
          <a:ln>
            <a:noFill/>
          </a:ln>
        </p:spPr>
        <p:txBody>
          <a:bodyPr spcFirstLastPara="1" wrap="square" lIns="429925" tIns="214950" rIns="429925" bIns="214950" anchor="t" anchorCtr="0">
            <a:noAutofit/>
          </a:bodyPr>
          <a:lstStyle>
            <a:lvl1pPr marL="457200" lvl="0" indent="-1187450" algn="l">
              <a:spcBef>
                <a:spcPts val="3020"/>
              </a:spcBef>
              <a:spcAft>
                <a:spcPts val="0"/>
              </a:spcAft>
              <a:buClr>
                <a:schemeClr val="dk1"/>
              </a:buClr>
              <a:buSzPts val="15100"/>
              <a:buChar char="•"/>
              <a:defRPr sz="15100"/>
            </a:lvl1pPr>
            <a:lvl2pPr marL="914400" lvl="1" indent="-1066800" algn="l">
              <a:spcBef>
                <a:spcPts val="2640"/>
              </a:spcBef>
              <a:spcAft>
                <a:spcPts val="0"/>
              </a:spcAft>
              <a:buClr>
                <a:schemeClr val="dk1"/>
              </a:buClr>
              <a:buSzPts val="13200"/>
              <a:buChar char="–"/>
              <a:defRPr sz="13200"/>
            </a:lvl2pPr>
            <a:lvl3pPr marL="1371600" lvl="2" indent="-946150" algn="l">
              <a:spcBef>
                <a:spcPts val="2260"/>
              </a:spcBef>
              <a:spcAft>
                <a:spcPts val="0"/>
              </a:spcAft>
              <a:buClr>
                <a:schemeClr val="dk1"/>
              </a:buClr>
              <a:buSzPts val="11300"/>
              <a:buChar char="•"/>
              <a:defRPr sz="11300"/>
            </a:lvl3pPr>
            <a:lvl4pPr marL="1828800" lvl="3" indent="-825500" algn="l">
              <a:spcBef>
                <a:spcPts val="1880"/>
              </a:spcBef>
              <a:spcAft>
                <a:spcPts val="0"/>
              </a:spcAft>
              <a:buClr>
                <a:schemeClr val="dk1"/>
              </a:buClr>
              <a:buSzPts val="9400"/>
              <a:buChar char="–"/>
              <a:defRPr sz="9400"/>
            </a:lvl4pPr>
            <a:lvl5pPr marL="2286000" lvl="4" indent="-825500" algn="l">
              <a:spcBef>
                <a:spcPts val="1880"/>
              </a:spcBef>
              <a:spcAft>
                <a:spcPts val="0"/>
              </a:spcAft>
              <a:buClr>
                <a:schemeClr val="dk1"/>
              </a:buClr>
              <a:buSzPts val="9400"/>
              <a:buChar char="»"/>
              <a:defRPr sz="9400"/>
            </a:lvl5pPr>
            <a:lvl6pPr marL="2743200" lvl="5" indent="-825500" algn="l">
              <a:spcBef>
                <a:spcPts val="1880"/>
              </a:spcBef>
              <a:spcAft>
                <a:spcPts val="0"/>
              </a:spcAft>
              <a:buClr>
                <a:schemeClr val="dk1"/>
              </a:buClr>
              <a:buSzPts val="9400"/>
              <a:buChar char="•"/>
              <a:defRPr sz="9400"/>
            </a:lvl6pPr>
            <a:lvl7pPr marL="3200400" lvl="6" indent="-825500" algn="l">
              <a:spcBef>
                <a:spcPts val="1880"/>
              </a:spcBef>
              <a:spcAft>
                <a:spcPts val="0"/>
              </a:spcAft>
              <a:buClr>
                <a:schemeClr val="dk1"/>
              </a:buClr>
              <a:buSzPts val="9400"/>
              <a:buChar char="•"/>
              <a:defRPr sz="9400"/>
            </a:lvl7pPr>
            <a:lvl8pPr marL="3657600" lvl="7" indent="-825500" algn="l">
              <a:spcBef>
                <a:spcPts val="1880"/>
              </a:spcBef>
              <a:spcAft>
                <a:spcPts val="0"/>
              </a:spcAft>
              <a:buClr>
                <a:schemeClr val="dk1"/>
              </a:buClr>
              <a:buSzPts val="9400"/>
              <a:buChar char="•"/>
              <a:defRPr sz="9400"/>
            </a:lvl8pPr>
            <a:lvl9pPr marL="4114800" lvl="8" indent="-825500" algn="l">
              <a:spcBef>
                <a:spcPts val="1880"/>
              </a:spcBef>
              <a:spcAft>
                <a:spcPts val="0"/>
              </a:spcAft>
              <a:buClr>
                <a:schemeClr val="dk1"/>
              </a:buClr>
              <a:buSzPts val="9400"/>
              <a:buChar char="•"/>
              <a:defRPr sz="9400"/>
            </a:lvl9pPr>
          </a:lstStyle>
          <a:p>
            <a:endParaRPr/>
          </a:p>
        </p:txBody>
      </p:sp>
      <p:sp>
        <p:nvSpPr>
          <p:cNvPr id="102" name="Google Shape;102;p21"/>
          <p:cNvSpPr txBox="1">
            <a:spLocks noGrp="1"/>
          </p:cNvSpPr>
          <p:nvPr>
            <p:ph type="body" idx="2"/>
          </p:nvPr>
        </p:nvSpPr>
        <p:spPr>
          <a:xfrm>
            <a:off x="1881054" y="7872552"/>
            <a:ext cx="12377059" cy="25733831"/>
          </a:xfrm>
          <a:prstGeom prst="rect">
            <a:avLst/>
          </a:prstGeom>
          <a:noFill/>
          <a:ln>
            <a:noFill/>
          </a:ln>
        </p:spPr>
        <p:txBody>
          <a:bodyPr spcFirstLastPara="1" wrap="square" lIns="429925" tIns="214950" rIns="429925" bIns="214950" anchor="t" anchorCtr="0">
            <a:noAutofit/>
          </a:bodyPr>
          <a:lstStyle>
            <a:lvl1pPr marL="457200" lvl="0" indent="-228600" algn="l">
              <a:spcBef>
                <a:spcPts val="1320"/>
              </a:spcBef>
              <a:spcAft>
                <a:spcPts val="0"/>
              </a:spcAft>
              <a:buClr>
                <a:schemeClr val="dk1"/>
              </a:buClr>
              <a:buSzPts val="6600"/>
              <a:buNone/>
              <a:defRPr sz="6600"/>
            </a:lvl1pPr>
            <a:lvl2pPr marL="914400" lvl="1" indent="-228600" algn="l">
              <a:spcBef>
                <a:spcPts val="1140"/>
              </a:spcBef>
              <a:spcAft>
                <a:spcPts val="0"/>
              </a:spcAft>
              <a:buClr>
                <a:schemeClr val="dk1"/>
              </a:buClr>
              <a:buSzPts val="5700"/>
              <a:buNone/>
              <a:defRPr sz="5700"/>
            </a:lvl2pPr>
            <a:lvl3pPr marL="1371600" lvl="2" indent="-228600" algn="l">
              <a:spcBef>
                <a:spcPts val="940"/>
              </a:spcBef>
              <a:spcAft>
                <a:spcPts val="0"/>
              </a:spcAft>
              <a:buClr>
                <a:schemeClr val="dk1"/>
              </a:buClr>
              <a:buSzPts val="4700"/>
              <a:buNone/>
              <a:defRPr sz="4700"/>
            </a:lvl3pPr>
            <a:lvl4pPr marL="1828800" lvl="3" indent="-228600" algn="l">
              <a:spcBef>
                <a:spcPts val="840"/>
              </a:spcBef>
              <a:spcAft>
                <a:spcPts val="0"/>
              </a:spcAft>
              <a:buClr>
                <a:schemeClr val="dk1"/>
              </a:buClr>
              <a:buSzPts val="4200"/>
              <a:buNone/>
              <a:defRPr sz="4200"/>
            </a:lvl4pPr>
            <a:lvl5pPr marL="2286000" lvl="4" indent="-228600" algn="l">
              <a:spcBef>
                <a:spcPts val="840"/>
              </a:spcBef>
              <a:spcAft>
                <a:spcPts val="0"/>
              </a:spcAft>
              <a:buClr>
                <a:schemeClr val="dk1"/>
              </a:buClr>
              <a:buSzPts val="4200"/>
              <a:buNone/>
              <a:defRPr sz="4200"/>
            </a:lvl5pPr>
            <a:lvl6pPr marL="2743200" lvl="5" indent="-228600" algn="l">
              <a:spcBef>
                <a:spcPts val="840"/>
              </a:spcBef>
              <a:spcAft>
                <a:spcPts val="0"/>
              </a:spcAft>
              <a:buClr>
                <a:schemeClr val="dk1"/>
              </a:buClr>
              <a:buSzPts val="4200"/>
              <a:buNone/>
              <a:defRPr sz="4200"/>
            </a:lvl6pPr>
            <a:lvl7pPr marL="3200400" lvl="6" indent="-228600" algn="l">
              <a:spcBef>
                <a:spcPts val="840"/>
              </a:spcBef>
              <a:spcAft>
                <a:spcPts val="0"/>
              </a:spcAft>
              <a:buClr>
                <a:schemeClr val="dk1"/>
              </a:buClr>
              <a:buSzPts val="4200"/>
              <a:buNone/>
              <a:defRPr sz="4200"/>
            </a:lvl7pPr>
            <a:lvl8pPr marL="3657600" lvl="7" indent="-228600" algn="l">
              <a:spcBef>
                <a:spcPts val="840"/>
              </a:spcBef>
              <a:spcAft>
                <a:spcPts val="0"/>
              </a:spcAft>
              <a:buClr>
                <a:schemeClr val="dk1"/>
              </a:buClr>
              <a:buSzPts val="4200"/>
              <a:buNone/>
              <a:defRPr sz="4200"/>
            </a:lvl8pPr>
            <a:lvl9pPr marL="4114800" lvl="8" indent="-228600" algn="l">
              <a:spcBef>
                <a:spcPts val="840"/>
              </a:spcBef>
              <a:spcAft>
                <a:spcPts val="0"/>
              </a:spcAft>
              <a:buClr>
                <a:schemeClr val="dk1"/>
              </a:buClr>
              <a:buSzPts val="4200"/>
              <a:buNone/>
              <a:defRPr sz="4200"/>
            </a:lvl9pPr>
          </a:lstStyle>
          <a:p>
            <a:endParaRPr/>
          </a:p>
        </p:txBody>
      </p:sp>
      <p:sp>
        <p:nvSpPr>
          <p:cNvPr id="103" name="Google Shape;103;p21"/>
          <p:cNvSpPr txBox="1">
            <a:spLocks noGrp="1"/>
          </p:cNvSpPr>
          <p:nvPr>
            <p:ph type="dt" idx="10"/>
          </p:nvPr>
        </p:nvSpPr>
        <p:spPr>
          <a:xfrm>
            <a:off x="1644650" y="30511750"/>
            <a:ext cx="7683500" cy="1752600"/>
          </a:xfrm>
          <a:prstGeom prst="rect">
            <a:avLst/>
          </a:prstGeom>
          <a:noFill/>
          <a:ln>
            <a:noFill/>
          </a:ln>
        </p:spPr>
        <p:txBody>
          <a:bodyPr spcFirstLastPara="1" wrap="square" lIns="429925" tIns="214950" rIns="429925" bIns="21495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4" name="Google Shape;104;p21"/>
          <p:cNvSpPr txBox="1">
            <a:spLocks noGrp="1"/>
          </p:cNvSpPr>
          <p:nvPr>
            <p:ph type="ftr" idx="11"/>
          </p:nvPr>
        </p:nvSpPr>
        <p:spPr>
          <a:xfrm>
            <a:off x="11245850" y="30511750"/>
            <a:ext cx="10426700" cy="1752600"/>
          </a:xfrm>
          <a:prstGeom prst="rect">
            <a:avLst/>
          </a:prstGeom>
          <a:noFill/>
          <a:ln>
            <a:noFill/>
          </a:ln>
        </p:spPr>
        <p:txBody>
          <a:bodyPr spcFirstLastPara="1" wrap="square" lIns="429925" tIns="214950" rIns="429925" bIns="21495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5" name="Google Shape;105;p21"/>
          <p:cNvSpPr txBox="1">
            <a:spLocks noGrp="1"/>
          </p:cNvSpPr>
          <p:nvPr>
            <p:ph type="sldNum" idx="12"/>
          </p:nvPr>
        </p:nvSpPr>
        <p:spPr>
          <a:xfrm>
            <a:off x="23590250" y="30511750"/>
            <a:ext cx="7683500" cy="1752600"/>
          </a:xfrm>
          <a:prstGeom prst="rect">
            <a:avLst/>
          </a:prstGeom>
          <a:noFill/>
          <a:ln>
            <a:noFill/>
          </a:ln>
        </p:spPr>
        <p:txBody>
          <a:bodyPr spcFirstLastPara="1" wrap="square" lIns="429925" tIns="214950" rIns="429925" bIns="214950" anchor="ctr" anchorCtr="0">
            <a:noAutofit/>
          </a:bodyPr>
          <a:lstStyle>
            <a:lvl1pPr marL="0" lvl="0" indent="0" algn="r">
              <a:spcBef>
                <a:spcPts val="0"/>
              </a:spcBef>
              <a:spcAft>
                <a:spcPts val="0"/>
              </a:spcAft>
              <a:buNone/>
              <a:defRPr sz="5700" b="0">
                <a:solidFill>
                  <a:srgbClr val="898989"/>
                </a:solidFill>
                <a:latin typeface="Calibri"/>
                <a:ea typeface="Calibri"/>
                <a:cs typeface="Calibri"/>
                <a:sym typeface="Calibri"/>
              </a:defRPr>
            </a:lvl1pPr>
            <a:lvl2pPr marL="0" lvl="1" indent="0" algn="r">
              <a:spcBef>
                <a:spcPts val="0"/>
              </a:spcBef>
              <a:spcAft>
                <a:spcPts val="0"/>
              </a:spcAft>
              <a:buNone/>
              <a:defRPr sz="5700" b="0">
                <a:solidFill>
                  <a:srgbClr val="898989"/>
                </a:solidFill>
                <a:latin typeface="Calibri"/>
                <a:ea typeface="Calibri"/>
                <a:cs typeface="Calibri"/>
                <a:sym typeface="Calibri"/>
              </a:defRPr>
            </a:lvl2pPr>
            <a:lvl3pPr marL="0" lvl="2" indent="0" algn="r">
              <a:spcBef>
                <a:spcPts val="0"/>
              </a:spcBef>
              <a:spcAft>
                <a:spcPts val="0"/>
              </a:spcAft>
              <a:buNone/>
              <a:defRPr sz="5700" b="0">
                <a:solidFill>
                  <a:srgbClr val="898989"/>
                </a:solidFill>
                <a:latin typeface="Calibri"/>
                <a:ea typeface="Calibri"/>
                <a:cs typeface="Calibri"/>
                <a:sym typeface="Calibri"/>
              </a:defRPr>
            </a:lvl3pPr>
            <a:lvl4pPr marL="0" lvl="3" indent="0" algn="r">
              <a:spcBef>
                <a:spcPts val="0"/>
              </a:spcBef>
              <a:spcAft>
                <a:spcPts val="0"/>
              </a:spcAft>
              <a:buNone/>
              <a:defRPr sz="5700" b="0">
                <a:solidFill>
                  <a:srgbClr val="898989"/>
                </a:solidFill>
                <a:latin typeface="Calibri"/>
                <a:ea typeface="Calibri"/>
                <a:cs typeface="Calibri"/>
                <a:sym typeface="Calibri"/>
              </a:defRPr>
            </a:lvl4pPr>
            <a:lvl5pPr marL="0" lvl="4" indent="0" algn="r">
              <a:spcBef>
                <a:spcPts val="0"/>
              </a:spcBef>
              <a:spcAft>
                <a:spcPts val="0"/>
              </a:spcAft>
              <a:buNone/>
              <a:defRPr sz="5700" b="0">
                <a:solidFill>
                  <a:srgbClr val="898989"/>
                </a:solidFill>
                <a:latin typeface="Calibri"/>
                <a:ea typeface="Calibri"/>
                <a:cs typeface="Calibri"/>
                <a:sym typeface="Calibri"/>
              </a:defRPr>
            </a:lvl5pPr>
            <a:lvl6pPr marL="0" lvl="5" indent="0" algn="r">
              <a:spcBef>
                <a:spcPts val="0"/>
              </a:spcBef>
              <a:spcAft>
                <a:spcPts val="0"/>
              </a:spcAft>
              <a:buNone/>
              <a:defRPr sz="5700" b="0">
                <a:solidFill>
                  <a:srgbClr val="898989"/>
                </a:solidFill>
                <a:latin typeface="Calibri"/>
                <a:ea typeface="Calibri"/>
                <a:cs typeface="Calibri"/>
                <a:sym typeface="Calibri"/>
              </a:defRPr>
            </a:lvl6pPr>
            <a:lvl7pPr marL="0" lvl="6" indent="0" algn="r">
              <a:spcBef>
                <a:spcPts val="0"/>
              </a:spcBef>
              <a:spcAft>
                <a:spcPts val="0"/>
              </a:spcAft>
              <a:buNone/>
              <a:defRPr sz="5700" b="0">
                <a:solidFill>
                  <a:srgbClr val="898989"/>
                </a:solidFill>
                <a:latin typeface="Calibri"/>
                <a:ea typeface="Calibri"/>
                <a:cs typeface="Calibri"/>
                <a:sym typeface="Calibri"/>
              </a:defRPr>
            </a:lvl7pPr>
            <a:lvl8pPr marL="0" lvl="7" indent="0" algn="r">
              <a:spcBef>
                <a:spcPts val="0"/>
              </a:spcBef>
              <a:spcAft>
                <a:spcPts val="0"/>
              </a:spcAft>
              <a:buNone/>
              <a:defRPr sz="5700" b="0">
                <a:solidFill>
                  <a:srgbClr val="898989"/>
                </a:solidFill>
                <a:latin typeface="Calibri"/>
                <a:ea typeface="Calibri"/>
                <a:cs typeface="Calibri"/>
                <a:sym typeface="Calibri"/>
              </a:defRPr>
            </a:lvl8pPr>
            <a:lvl9pPr marL="0" lvl="8" indent="0" algn="r">
              <a:spcBef>
                <a:spcPts val="0"/>
              </a:spcBef>
              <a:spcAft>
                <a:spcPts val="0"/>
              </a:spcAft>
              <a:buNone/>
              <a:defRPr sz="5700" b="0">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06"/>
        <p:cNvGrpSpPr/>
        <p:nvPr/>
      </p:nvGrpSpPr>
      <p:grpSpPr>
        <a:xfrm>
          <a:off x="0" y="0"/>
          <a:ext cx="0" cy="0"/>
          <a:chOff x="0" y="0"/>
          <a:chExt cx="0" cy="0"/>
        </a:xfrm>
      </p:grpSpPr>
      <p:sp>
        <p:nvSpPr>
          <p:cNvPr id="107" name="Google Shape;107;p22"/>
          <p:cNvSpPr txBox="1">
            <a:spLocks noGrp="1"/>
          </p:cNvSpPr>
          <p:nvPr>
            <p:ph type="title"/>
          </p:nvPr>
        </p:nvSpPr>
        <p:spPr>
          <a:xfrm>
            <a:off x="7373985" y="26334720"/>
            <a:ext cx="22572617" cy="3108963"/>
          </a:xfrm>
          <a:prstGeom prst="rect">
            <a:avLst/>
          </a:prstGeom>
          <a:noFill/>
          <a:ln>
            <a:noFill/>
          </a:ln>
        </p:spPr>
        <p:txBody>
          <a:bodyPr spcFirstLastPara="1" wrap="square" lIns="429925" tIns="214950" rIns="429925" bIns="214950" anchor="b" anchorCtr="0">
            <a:noAutofit/>
          </a:bodyPr>
          <a:lstStyle>
            <a:lvl1pPr lvl="0" algn="l">
              <a:spcBef>
                <a:spcPts val="0"/>
              </a:spcBef>
              <a:spcAft>
                <a:spcPts val="0"/>
              </a:spcAft>
              <a:buSzPts val="1400"/>
              <a:buNone/>
              <a:defRPr sz="94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08" name="Google Shape;108;p22"/>
          <p:cNvSpPr>
            <a:spLocks noGrp="1"/>
          </p:cNvSpPr>
          <p:nvPr>
            <p:ph type="pic" idx="2"/>
          </p:nvPr>
        </p:nvSpPr>
        <p:spPr>
          <a:xfrm>
            <a:off x="7373985" y="3361509"/>
            <a:ext cx="22572617" cy="22572617"/>
          </a:xfrm>
          <a:prstGeom prst="rect">
            <a:avLst/>
          </a:prstGeom>
          <a:noFill/>
          <a:ln>
            <a:noFill/>
          </a:ln>
        </p:spPr>
      </p:sp>
      <p:sp>
        <p:nvSpPr>
          <p:cNvPr id="109" name="Google Shape;109;p22"/>
          <p:cNvSpPr txBox="1">
            <a:spLocks noGrp="1"/>
          </p:cNvSpPr>
          <p:nvPr>
            <p:ph type="body" idx="1"/>
          </p:nvPr>
        </p:nvSpPr>
        <p:spPr>
          <a:xfrm>
            <a:off x="7373985" y="29443683"/>
            <a:ext cx="22572617" cy="4415243"/>
          </a:xfrm>
          <a:prstGeom prst="rect">
            <a:avLst/>
          </a:prstGeom>
          <a:noFill/>
          <a:ln>
            <a:noFill/>
          </a:ln>
        </p:spPr>
        <p:txBody>
          <a:bodyPr spcFirstLastPara="1" wrap="square" lIns="429925" tIns="214950" rIns="429925" bIns="214950" anchor="t" anchorCtr="0">
            <a:noAutofit/>
          </a:bodyPr>
          <a:lstStyle>
            <a:lvl1pPr marL="457200" lvl="0" indent="-228600" algn="l">
              <a:spcBef>
                <a:spcPts val="1320"/>
              </a:spcBef>
              <a:spcAft>
                <a:spcPts val="0"/>
              </a:spcAft>
              <a:buClr>
                <a:schemeClr val="dk1"/>
              </a:buClr>
              <a:buSzPts val="6600"/>
              <a:buNone/>
              <a:defRPr sz="6600"/>
            </a:lvl1pPr>
            <a:lvl2pPr marL="914400" lvl="1" indent="-228600" algn="l">
              <a:spcBef>
                <a:spcPts val="1140"/>
              </a:spcBef>
              <a:spcAft>
                <a:spcPts val="0"/>
              </a:spcAft>
              <a:buClr>
                <a:schemeClr val="dk1"/>
              </a:buClr>
              <a:buSzPts val="5700"/>
              <a:buNone/>
              <a:defRPr sz="5700"/>
            </a:lvl2pPr>
            <a:lvl3pPr marL="1371600" lvl="2" indent="-228600" algn="l">
              <a:spcBef>
                <a:spcPts val="940"/>
              </a:spcBef>
              <a:spcAft>
                <a:spcPts val="0"/>
              </a:spcAft>
              <a:buClr>
                <a:schemeClr val="dk1"/>
              </a:buClr>
              <a:buSzPts val="4700"/>
              <a:buNone/>
              <a:defRPr sz="4700"/>
            </a:lvl3pPr>
            <a:lvl4pPr marL="1828800" lvl="3" indent="-228600" algn="l">
              <a:spcBef>
                <a:spcPts val="840"/>
              </a:spcBef>
              <a:spcAft>
                <a:spcPts val="0"/>
              </a:spcAft>
              <a:buClr>
                <a:schemeClr val="dk1"/>
              </a:buClr>
              <a:buSzPts val="4200"/>
              <a:buNone/>
              <a:defRPr sz="4200"/>
            </a:lvl4pPr>
            <a:lvl5pPr marL="2286000" lvl="4" indent="-228600" algn="l">
              <a:spcBef>
                <a:spcPts val="840"/>
              </a:spcBef>
              <a:spcAft>
                <a:spcPts val="0"/>
              </a:spcAft>
              <a:buClr>
                <a:schemeClr val="dk1"/>
              </a:buClr>
              <a:buSzPts val="4200"/>
              <a:buNone/>
              <a:defRPr sz="4200"/>
            </a:lvl5pPr>
            <a:lvl6pPr marL="2743200" lvl="5" indent="-228600" algn="l">
              <a:spcBef>
                <a:spcPts val="840"/>
              </a:spcBef>
              <a:spcAft>
                <a:spcPts val="0"/>
              </a:spcAft>
              <a:buClr>
                <a:schemeClr val="dk1"/>
              </a:buClr>
              <a:buSzPts val="4200"/>
              <a:buNone/>
              <a:defRPr sz="4200"/>
            </a:lvl6pPr>
            <a:lvl7pPr marL="3200400" lvl="6" indent="-228600" algn="l">
              <a:spcBef>
                <a:spcPts val="840"/>
              </a:spcBef>
              <a:spcAft>
                <a:spcPts val="0"/>
              </a:spcAft>
              <a:buClr>
                <a:schemeClr val="dk1"/>
              </a:buClr>
              <a:buSzPts val="4200"/>
              <a:buNone/>
              <a:defRPr sz="4200"/>
            </a:lvl7pPr>
            <a:lvl8pPr marL="3657600" lvl="7" indent="-228600" algn="l">
              <a:spcBef>
                <a:spcPts val="840"/>
              </a:spcBef>
              <a:spcAft>
                <a:spcPts val="0"/>
              </a:spcAft>
              <a:buClr>
                <a:schemeClr val="dk1"/>
              </a:buClr>
              <a:buSzPts val="4200"/>
              <a:buNone/>
              <a:defRPr sz="4200"/>
            </a:lvl8pPr>
            <a:lvl9pPr marL="4114800" lvl="8" indent="-228600" algn="l">
              <a:spcBef>
                <a:spcPts val="840"/>
              </a:spcBef>
              <a:spcAft>
                <a:spcPts val="0"/>
              </a:spcAft>
              <a:buClr>
                <a:schemeClr val="dk1"/>
              </a:buClr>
              <a:buSzPts val="4200"/>
              <a:buNone/>
              <a:defRPr sz="4200"/>
            </a:lvl9pPr>
          </a:lstStyle>
          <a:p>
            <a:endParaRPr/>
          </a:p>
        </p:txBody>
      </p:sp>
      <p:sp>
        <p:nvSpPr>
          <p:cNvPr id="110" name="Google Shape;110;p22"/>
          <p:cNvSpPr txBox="1">
            <a:spLocks noGrp="1"/>
          </p:cNvSpPr>
          <p:nvPr>
            <p:ph type="dt" idx="10"/>
          </p:nvPr>
        </p:nvSpPr>
        <p:spPr>
          <a:xfrm>
            <a:off x="1644650" y="30511750"/>
            <a:ext cx="7683500" cy="1752600"/>
          </a:xfrm>
          <a:prstGeom prst="rect">
            <a:avLst/>
          </a:prstGeom>
          <a:noFill/>
          <a:ln>
            <a:noFill/>
          </a:ln>
        </p:spPr>
        <p:txBody>
          <a:bodyPr spcFirstLastPara="1" wrap="square" lIns="429925" tIns="214950" rIns="429925" bIns="21495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1" name="Google Shape;111;p22"/>
          <p:cNvSpPr txBox="1">
            <a:spLocks noGrp="1"/>
          </p:cNvSpPr>
          <p:nvPr>
            <p:ph type="ftr" idx="11"/>
          </p:nvPr>
        </p:nvSpPr>
        <p:spPr>
          <a:xfrm>
            <a:off x="11245850" y="30511750"/>
            <a:ext cx="10426700" cy="1752600"/>
          </a:xfrm>
          <a:prstGeom prst="rect">
            <a:avLst/>
          </a:prstGeom>
          <a:noFill/>
          <a:ln>
            <a:noFill/>
          </a:ln>
        </p:spPr>
        <p:txBody>
          <a:bodyPr spcFirstLastPara="1" wrap="square" lIns="429925" tIns="214950" rIns="429925" bIns="21495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2" name="Google Shape;112;p22"/>
          <p:cNvSpPr txBox="1">
            <a:spLocks noGrp="1"/>
          </p:cNvSpPr>
          <p:nvPr>
            <p:ph type="sldNum" idx="12"/>
          </p:nvPr>
        </p:nvSpPr>
        <p:spPr>
          <a:xfrm>
            <a:off x="23590250" y="30511750"/>
            <a:ext cx="7683500" cy="1752600"/>
          </a:xfrm>
          <a:prstGeom prst="rect">
            <a:avLst/>
          </a:prstGeom>
          <a:noFill/>
          <a:ln>
            <a:noFill/>
          </a:ln>
        </p:spPr>
        <p:txBody>
          <a:bodyPr spcFirstLastPara="1" wrap="square" lIns="429925" tIns="214950" rIns="429925" bIns="214950" anchor="ctr" anchorCtr="0">
            <a:noAutofit/>
          </a:bodyPr>
          <a:lstStyle>
            <a:lvl1pPr marL="0" lvl="0" indent="0" algn="r">
              <a:spcBef>
                <a:spcPts val="0"/>
              </a:spcBef>
              <a:spcAft>
                <a:spcPts val="0"/>
              </a:spcAft>
              <a:buNone/>
              <a:defRPr sz="5700" b="0">
                <a:solidFill>
                  <a:srgbClr val="898989"/>
                </a:solidFill>
                <a:latin typeface="Calibri"/>
                <a:ea typeface="Calibri"/>
                <a:cs typeface="Calibri"/>
                <a:sym typeface="Calibri"/>
              </a:defRPr>
            </a:lvl1pPr>
            <a:lvl2pPr marL="0" lvl="1" indent="0" algn="r">
              <a:spcBef>
                <a:spcPts val="0"/>
              </a:spcBef>
              <a:spcAft>
                <a:spcPts val="0"/>
              </a:spcAft>
              <a:buNone/>
              <a:defRPr sz="5700" b="0">
                <a:solidFill>
                  <a:srgbClr val="898989"/>
                </a:solidFill>
                <a:latin typeface="Calibri"/>
                <a:ea typeface="Calibri"/>
                <a:cs typeface="Calibri"/>
                <a:sym typeface="Calibri"/>
              </a:defRPr>
            </a:lvl2pPr>
            <a:lvl3pPr marL="0" lvl="2" indent="0" algn="r">
              <a:spcBef>
                <a:spcPts val="0"/>
              </a:spcBef>
              <a:spcAft>
                <a:spcPts val="0"/>
              </a:spcAft>
              <a:buNone/>
              <a:defRPr sz="5700" b="0">
                <a:solidFill>
                  <a:srgbClr val="898989"/>
                </a:solidFill>
                <a:latin typeface="Calibri"/>
                <a:ea typeface="Calibri"/>
                <a:cs typeface="Calibri"/>
                <a:sym typeface="Calibri"/>
              </a:defRPr>
            </a:lvl3pPr>
            <a:lvl4pPr marL="0" lvl="3" indent="0" algn="r">
              <a:spcBef>
                <a:spcPts val="0"/>
              </a:spcBef>
              <a:spcAft>
                <a:spcPts val="0"/>
              </a:spcAft>
              <a:buNone/>
              <a:defRPr sz="5700" b="0">
                <a:solidFill>
                  <a:srgbClr val="898989"/>
                </a:solidFill>
                <a:latin typeface="Calibri"/>
                <a:ea typeface="Calibri"/>
                <a:cs typeface="Calibri"/>
                <a:sym typeface="Calibri"/>
              </a:defRPr>
            </a:lvl4pPr>
            <a:lvl5pPr marL="0" lvl="4" indent="0" algn="r">
              <a:spcBef>
                <a:spcPts val="0"/>
              </a:spcBef>
              <a:spcAft>
                <a:spcPts val="0"/>
              </a:spcAft>
              <a:buNone/>
              <a:defRPr sz="5700" b="0">
                <a:solidFill>
                  <a:srgbClr val="898989"/>
                </a:solidFill>
                <a:latin typeface="Calibri"/>
                <a:ea typeface="Calibri"/>
                <a:cs typeface="Calibri"/>
                <a:sym typeface="Calibri"/>
              </a:defRPr>
            </a:lvl5pPr>
            <a:lvl6pPr marL="0" lvl="5" indent="0" algn="r">
              <a:spcBef>
                <a:spcPts val="0"/>
              </a:spcBef>
              <a:spcAft>
                <a:spcPts val="0"/>
              </a:spcAft>
              <a:buNone/>
              <a:defRPr sz="5700" b="0">
                <a:solidFill>
                  <a:srgbClr val="898989"/>
                </a:solidFill>
                <a:latin typeface="Calibri"/>
                <a:ea typeface="Calibri"/>
                <a:cs typeface="Calibri"/>
                <a:sym typeface="Calibri"/>
              </a:defRPr>
            </a:lvl6pPr>
            <a:lvl7pPr marL="0" lvl="6" indent="0" algn="r">
              <a:spcBef>
                <a:spcPts val="0"/>
              </a:spcBef>
              <a:spcAft>
                <a:spcPts val="0"/>
              </a:spcAft>
              <a:buNone/>
              <a:defRPr sz="5700" b="0">
                <a:solidFill>
                  <a:srgbClr val="898989"/>
                </a:solidFill>
                <a:latin typeface="Calibri"/>
                <a:ea typeface="Calibri"/>
                <a:cs typeface="Calibri"/>
                <a:sym typeface="Calibri"/>
              </a:defRPr>
            </a:lvl7pPr>
            <a:lvl8pPr marL="0" lvl="7" indent="0" algn="r">
              <a:spcBef>
                <a:spcPts val="0"/>
              </a:spcBef>
              <a:spcAft>
                <a:spcPts val="0"/>
              </a:spcAft>
              <a:buNone/>
              <a:defRPr sz="5700" b="0">
                <a:solidFill>
                  <a:srgbClr val="898989"/>
                </a:solidFill>
                <a:latin typeface="Calibri"/>
                <a:ea typeface="Calibri"/>
                <a:cs typeface="Calibri"/>
                <a:sym typeface="Calibri"/>
              </a:defRPr>
            </a:lvl8pPr>
            <a:lvl9pPr marL="0" lvl="8" indent="0" algn="r">
              <a:spcBef>
                <a:spcPts val="0"/>
              </a:spcBef>
              <a:spcAft>
                <a:spcPts val="0"/>
              </a:spcAft>
              <a:buNone/>
              <a:defRPr sz="5700" b="0">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1122120" y="13765440"/>
            <a:ext cx="30674100" cy="5388000"/>
          </a:xfrm>
          <a:prstGeom prst="rect">
            <a:avLst/>
          </a:prstGeom>
        </p:spPr>
        <p:txBody>
          <a:bodyPr spcFirstLastPara="1" wrap="square" lIns="394950" tIns="394950" rIns="394950" bIns="394950" anchor="ctr" anchorCtr="0">
            <a:normAutofit/>
          </a:bodyPr>
          <a:lstStyle>
            <a:lvl1pPr lvl="0" algn="ctr">
              <a:spcBef>
                <a:spcPts val="0"/>
              </a:spcBef>
              <a:spcAft>
                <a:spcPts val="0"/>
              </a:spcAft>
              <a:buSzPts val="15600"/>
              <a:buNone/>
              <a:defRPr sz="15600"/>
            </a:lvl1pPr>
            <a:lvl2pPr lvl="1" algn="ctr">
              <a:spcBef>
                <a:spcPts val="0"/>
              </a:spcBef>
              <a:spcAft>
                <a:spcPts val="0"/>
              </a:spcAft>
              <a:buSzPts val="15600"/>
              <a:buNone/>
              <a:defRPr sz="15600"/>
            </a:lvl2pPr>
            <a:lvl3pPr lvl="2" algn="ctr">
              <a:spcBef>
                <a:spcPts val="0"/>
              </a:spcBef>
              <a:spcAft>
                <a:spcPts val="0"/>
              </a:spcAft>
              <a:buSzPts val="15600"/>
              <a:buNone/>
              <a:defRPr sz="15600"/>
            </a:lvl3pPr>
            <a:lvl4pPr lvl="3" algn="ctr">
              <a:spcBef>
                <a:spcPts val="0"/>
              </a:spcBef>
              <a:spcAft>
                <a:spcPts val="0"/>
              </a:spcAft>
              <a:buSzPts val="15600"/>
              <a:buNone/>
              <a:defRPr sz="15600"/>
            </a:lvl4pPr>
            <a:lvl5pPr lvl="4" algn="ctr">
              <a:spcBef>
                <a:spcPts val="0"/>
              </a:spcBef>
              <a:spcAft>
                <a:spcPts val="0"/>
              </a:spcAft>
              <a:buSzPts val="15600"/>
              <a:buNone/>
              <a:defRPr sz="15600"/>
            </a:lvl5pPr>
            <a:lvl6pPr lvl="5" algn="ctr">
              <a:spcBef>
                <a:spcPts val="0"/>
              </a:spcBef>
              <a:spcAft>
                <a:spcPts val="0"/>
              </a:spcAft>
              <a:buSzPts val="15600"/>
              <a:buNone/>
              <a:defRPr sz="15600"/>
            </a:lvl6pPr>
            <a:lvl7pPr lvl="6" algn="ctr">
              <a:spcBef>
                <a:spcPts val="0"/>
              </a:spcBef>
              <a:spcAft>
                <a:spcPts val="0"/>
              </a:spcAft>
              <a:buSzPts val="15600"/>
              <a:buNone/>
              <a:defRPr sz="15600"/>
            </a:lvl7pPr>
            <a:lvl8pPr lvl="7" algn="ctr">
              <a:spcBef>
                <a:spcPts val="0"/>
              </a:spcBef>
              <a:spcAft>
                <a:spcPts val="0"/>
              </a:spcAft>
              <a:buSzPts val="15600"/>
              <a:buNone/>
              <a:defRPr sz="15600"/>
            </a:lvl8pPr>
            <a:lvl9pPr lvl="8" algn="ctr">
              <a:spcBef>
                <a:spcPts val="0"/>
              </a:spcBef>
              <a:spcAft>
                <a:spcPts val="0"/>
              </a:spcAft>
              <a:buSzPts val="15600"/>
              <a:buNone/>
              <a:defRPr sz="15600"/>
            </a:lvl9pPr>
          </a:lstStyle>
          <a:p>
            <a:endParaRPr/>
          </a:p>
        </p:txBody>
      </p:sp>
      <p:sp>
        <p:nvSpPr>
          <p:cNvPr id="15" name="Google Shape;15;p3"/>
          <p:cNvSpPr txBox="1">
            <a:spLocks noGrp="1"/>
          </p:cNvSpPr>
          <p:nvPr>
            <p:ph type="sldNum" idx="12"/>
          </p:nvPr>
        </p:nvSpPr>
        <p:spPr>
          <a:xfrm>
            <a:off x="30500848" y="29844588"/>
            <a:ext cx="1975200" cy="2519400"/>
          </a:xfrm>
          <a:prstGeom prst="rect">
            <a:avLst/>
          </a:prstGeom>
        </p:spPr>
        <p:txBody>
          <a:bodyPr spcFirstLastPara="1" wrap="square" lIns="394950" tIns="394950" rIns="394950" bIns="39495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13"/>
        <p:cNvGrpSpPr/>
        <p:nvPr/>
      </p:nvGrpSpPr>
      <p:grpSpPr>
        <a:xfrm>
          <a:off x="0" y="0"/>
          <a:ext cx="0" cy="0"/>
          <a:chOff x="0" y="0"/>
          <a:chExt cx="0" cy="0"/>
        </a:xfrm>
      </p:grpSpPr>
      <p:sp>
        <p:nvSpPr>
          <p:cNvPr id="114" name="Google Shape;114;p23"/>
          <p:cNvSpPr txBox="1">
            <a:spLocks noGrp="1"/>
          </p:cNvSpPr>
          <p:nvPr>
            <p:ph type="title"/>
          </p:nvPr>
        </p:nvSpPr>
        <p:spPr>
          <a:xfrm>
            <a:off x="1644650" y="1319213"/>
            <a:ext cx="29629100" cy="5486400"/>
          </a:xfrm>
          <a:prstGeom prst="rect">
            <a:avLst/>
          </a:prstGeom>
          <a:noFill/>
          <a:ln>
            <a:noFill/>
          </a:ln>
        </p:spPr>
        <p:txBody>
          <a:bodyPr spcFirstLastPara="1" wrap="square" lIns="429925" tIns="214950" rIns="429925" bIns="21495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15" name="Google Shape;115;p23"/>
          <p:cNvSpPr txBox="1">
            <a:spLocks noGrp="1"/>
          </p:cNvSpPr>
          <p:nvPr>
            <p:ph type="body" idx="1"/>
          </p:nvPr>
        </p:nvSpPr>
        <p:spPr>
          <a:xfrm rot="5400000">
            <a:off x="5596732" y="3729832"/>
            <a:ext cx="21724937" cy="29629100"/>
          </a:xfrm>
          <a:prstGeom prst="rect">
            <a:avLst/>
          </a:prstGeom>
          <a:noFill/>
          <a:ln>
            <a:noFill/>
          </a:ln>
        </p:spPr>
        <p:txBody>
          <a:bodyPr spcFirstLastPara="1" wrap="square" lIns="429925" tIns="214950" rIns="429925" bIns="21495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16" name="Google Shape;116;p23"/>
          <p:cNvSpPr txBox="1">
            <a:spLocks noGrp="1"/>
          </p:cNvSpPr>
          <p:nvPr>
            <p:ph type="dt" idx="10"/>
          </p:nvPr>
        </p:nvSpPr>
        <p:spPr>
          <a:xfrm>
            <a:off x="1644650" y="30511750"/>
            <a:ext cx="7683500" cy="1752600"/>
          </a:xfrm>
          <a:prstGeom prst="rect">
            <a:avLst/>
          </a:prstGeom>
          <a:noFill/>
          <a:ln>
            <a:noFill/>
          </a:ln>
        </p:spPr>
        <p:txBody>
          <a:bodyPr spcFirstLastPara="1" wrap="square" lIns="429925" tIns="214950" rIns="429925" bIns="21495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7" name="Google Shape;117;p23"/>
          <p:cNvSpPr txBox="1">
            <a:spLocks noGrp="1"/>
          </p:cNvSpPr>
          <p:nvPr>
            <p:ph type="ftr" idx="11"/>
          </p:nvPr>
        </p:nvSpPr>
        <p:spPr>
          <a:xfrm>
            <a:off x="11245850" y="30511750"/>
            <a:ext cx="10426700" cy="1752600"/>
          </a:xfrm>
          <a:prstGeom prst="rect">
            <a:avLst/>
          </a:prstGeom>
          <a:noFill/>
          <a:ln>
            <a:noFill/>
          </a:ln>
        </p:spPr>
        <p:txBody>
          <a:bodyPr spcFirstLastPara="1" wrap="square" lIns="429925" tIns="214950" rIns="429925" bIns="21495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8" name="Google Shape;118;p23"/>
          <p:cNvSpPr txBox="1">
            <a:spLocks noGrp="1"/>
          </p:cNvSpPr>
          <p:nvPr>
            <p:ph type="sldNum" idx="12"/>
          </p:nvPr>
        </p:nvSpPr>
        <p:spPr>
          <a:xfrm>
            <a:off x="23590250" y="30511750"/>
            <a:ext cx="7683500" cy="1752600"/>
          </a:xfrm>
          <a:prstGeom prst="rect">
            <a:avLst/>
          </a:prstGeom>
          <a:noFill/>
          <a:ln>
            <a:noFill/>
          </a:ln>
        </p:spPr>
        <p:txBody>
          <a:bodyPr spcFirstLastPara="1" wrap="square" lIns="429925" tIns="214950" rIns="429925" bIns="214950" anchor="ctr" anchorCtr="0">
            <a:noAutofit/>
          </a:bodyPr>
          <a:lstStyle>
            <a:lvl1pPr marL="0" lvl="0" indent="0" algn="r">
              <a:spcBef>
                <a:spcPts val="0"/>
              </a:spcBef>
              <a:spcAft>
                <a:spcPts val="0"/>
              </a:spcAft>
              <a:buNone/>
              <a:defRPr sz="5700" b="0">
                <a:solidFill>
                  <a:srgbClr val="898989"/>
                </a:solidFill>
                <a:latin typeface="Calibri"/>
                <a:ea typeface="Calibri"/>
                <a:cs typeface="Calibri"/>
                <a:sym typeface="Calibri"/>
              </a:defRPr>
            </a:lvl1pPr>
            <a:lvl2pPr marL="0" lvl="1" indent="0" algn="r">
              <a:spcBef>
                <a:spcPts val="0"/>
              </a:spcBef>
              <a:spcAft>
                <a:spcPts val="0"/>
              </a:spcAft>
              <a:buNone/>
              <a:defRPr sz="5700" b="0">
                <a:solidFill>
                  <a:srgbClr val="898989"/>
                </a:solidFill>
                <a:latin typeface="Calibri"/>
                <a:ea typeface="Calibri"/>
                <a:cs typeface="Calibri"/>
                <a:sym typeface="Calibri"/>
              </a:defRPr>
            </a:lvl2pPr>
            <a:lvl3pPr marL="0" lvl="2" indent="0" algn="r">
              <a:spcBef>
                <a:spcPts val="0"/>
              </a:spcBef>
              <a:spcAft>
                <a:spcPts val="0"/>
              </a:spcAft>
              <a:buNone/>
              <a:defRPr sz="5700" b="0">
                <a:solidFill>
                  <a:srgbClr val="898989"/>
                </a:solidFill>
                <a:latin typeface="Calibri"/>
                <a:ea typeface="Calibri"/>
                <a:cs typeface="Calibri"/>
                <a:sym typeface="Calibri"/>
              </a:defRPr>
            </a:lvl3pPr>
            <a:lvl4pPr marL="0" lvl="3" indent="0" algn="r">
              <a:spcBef>
                <a:spcPts val="0"/>
              </a:spcBef>
              <a:spcAft>
                <a:spcPts val="0"/>
              </a:spcAft>
              <a:buNone/>
              <a:defRPr sz="5700" b="0">
                <a:solidFill>
                  <a:srgbClr val="898989"/>
                </a:solidFill>
                <a:latin typeface="Calibri"/>
                <a:ea typeface="Calibri"/>
                <a:cs typeface="Calibri"/>
                <a:sym typeface="Calibri"/>
              </a:defRPr>
            </a:lvl4pPr>
            <a:lvl5pPr marL="0" lvl="4" indent="0" algn="r">
              <a:spcBef>
                <a:spcPts val="0"/>
              </a:spcBef>
              <a:spcAft>
                <a:spcPts val="0"/>
              </a:spcAft>
              <a:buNone/>
              <a:defRPr sz="5700" b="0">
                <a:solidFill>
                  <a:srgbClr val="898989"/>
                </a:solidFill>
                <a:latin typeface="Calibri"/>
                <a:ea typeface="Calibri"/>
                <a:cs typeface="Calibri"/>
                <a:sym typeface="Calibri"/>
              </a:defRPr>
            </a:lvl5pPr>
            <a:lvl6pPr marL="0" lvl="5" indent="0" algn="r">
              <a:spcBef>
                <a:spcPts val="0"/>
              </a:spcBef>
              <a:spcAft>
                <a:spcPts val="0"/>
              </a:spcAft>
              <a:buNone/>
              <a:defRPr sz="5700" b="0">
                <a:solidFill>
                  <a:srgbClr val="898989"/>
                </a:solidFill>
                <a:latin typeface="Calibri"/>
                <a:ea typeface="Calibri"/>
                <a:cs typeface="Calibri"/>
                <a:sym typeface="Calibri"/>
              </a:defRPr>
            </a:lvl6pPr>
            <a:lvl7pPr marL="0" lvl="6" indent="0" algn="r">
              <a:spcBef>
                <a:spcPts val="0"/>
              </a:spcBef>
              <a:spcAft>
                <a:spcPts val="0"/>
              </a:spcAft>
              <a:buNone/>
              <a:defRPr sz="5700" b="0">
                <a:solidFill>
                  <a:srgbClr val="898989"/>
                </a:solidFill>
                <a:latin typeface="Calibri"/>
                <a:ea typeface="Calibri"/>
                <a:cs typeface="Calibri"/>
                <a:sym typeface="Calibri"/>
              </a:defRPr>
            </a:lvl7pPr>
            <a:lvl8pPr marL="0" lvl="7" indent="0" algn="r">
              <a:spcBef>
                <a:spcPts val="0"/>
              </a:spcBef>
              <a:spcAft>
                <a:spcPts val="0"/>
              </a:spcAft>
              <a:buNone/>
              <a:defRPr sz="5700" b="0">
                <a:solidFill>
                  <a:srgbClr val="898989"/>
                </a:solidFill>
                <a:latin typeface="Calibri"/>
                <a:ea typeface="Calibri"/>
                <a:cs typeface="Calibri"/>
                <a:sym typeface="Calibri"/>
              </a:defRPr>
            </a:lvl8pPr>
            <a:lvl9pPr marL="0" lvl="8" indent="0" algn="r">
              <a:spcBef>
                <a:spcPts val="0"/>
              </a:spcBef>
              <a:spcAft>
                <a:spcPts val="0"/>
              </a:spcAft>
              <a:buNone/>
              <a:defRPr sz="5700" b="0">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19"/>
        <p:cNvGrpSpPr/>
        <p:nvPr/>
      </p:nvGrpSpPr>
      <p:grpSpPr>
        <a:xfrm>
          <a:off x="0" y="0"/>
          <a:ext cx="0" cy="0"/>
          <a:chOff x="0" y="0"/>
          <a:chExt cx="0" cy="0"/>
        </a:xfrm>
      </p:grpSpPr>
      <p:sp>
        <p:nvSpPr>
          <p:cNvPr id="120" name="Google Shape;120;p24"/>
          <p:cNvSpPr txBox="1">
            <a:spLocks noGrp="1"/>
          </p:cNvSpPr>
          <p:nvPr>
            <p:ph type="title"/>
          </p:nvPr>
        </p:nvSpPr>
        <p:spPr>
          <a:xfrm rot="5400000">
            <a:off x="48516544" y="92046338"/>
            <a:ext cx="205443906" cy="40632015"/>
          </a:xfrm>
          <a:prstGeom prst="rect">
            <a:avLst/>
          </a:prstGeom>
          <a:noFill/>
          <a:ln>
            <a:noFill/>
          </a:ln>
        </p:spPr>
        <p:txBody>
          <a:bodyPr spcFirstLastPara="1" wrap="square" lIns="429925" tIns="214950" rIns="429925" bIns="21495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21" name="Google Shape;121;p24"/>
          <p:cNvSpPr txBox="1">
            <a:spLocks noGrp="1"/>
          </p:cNvSpPr>
          <p:nvPr>
            <p:ph type="body" idx="1"/>
          </p:nvPr>
        </p:nvSpPr>
        <p:spPr>
          <a:xfrm rot="5400000">
            <a:off x="-33060998" y="51727827"/>
            <a:ext cx="205443906" cy="121269036"/>
          </a:xfrm>
          <a:prstGeom prst="rect">
            <a:avLst/>
          </a:prstGeom>
          <a:noFill/>
          <a:ln>
            <a:noFill/>
          </a:ln>
        </p:spPr>
        <p:txBody>
          <a:bodyPr spcFirstLastPara="1" wrap="square" lIns="429925" tIns="214950" rIns="429925" bIns="21495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22" name="Google Shape;122;p24"/>
          <p:cNvSpPr txBox="1">
            <a:spLocks noGrp="1"/>
          </p:cNvSpPr>
          <p:nvPr>
            <p:ph type="dt" idx="10"/>
          </p:nvPr>
        </p:nvSpPr>
        <p:spPr>
          <a:xfrm>
            <a:off x="1644650" y="30511750"/>
            <a:ext cx="7683500" cy="1752600"/>
          </a:xfrm>
          <a:prstGeom prst="rect">
            <a:avLst/>
          </a:prstGeom>
          <a:noFill/>
          <a:ln>
            <a:noFill/>
          </a:ln>
        </p:spPr>
        <p:txBody>
          <a:bodyPr spcFirstLastPara="1" wrap="square" lIns="429925" tIns="214950" rIns="429925" bIns="21495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3" name="Google Shape;123;p24"/>
          <p:cNvSpPr txBox="1">
            <a:spLocks noGrp="1"/>
          </p:cNvSpPr>
          <p:nvPr>
            <p:ph type="ftr" idx="11"/>
          </p:nvPr>
        </p:nvSpPr>
        <p:spPr>
          <a:xfrm>
            <a:off x="11245850" y="30511750"/>
            <a:ext cx="10426700" cy="1752600"/>
          </a:xfrm>
          <a:prstGeom prst="rect">
            <a:avLst/>
          </a:prstGeom>
          <a:noFill/>
          <a:ln>
            <a:noFill/>
          </a:ln>
        </p:spPr>
        <p:txBody>
          <a:bodyPr spcFirstLastPara="1" wrap="square" lIns="429925" tIns="214950" rIns="429925" bIns="21495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4" name="Google Shape;124;p24"/>
          <p:cNvSpPr txBox="1">
            <a:spLocks noGrp="1"/>
          </p:cNvSpPr>
          <p:nvPr>
            <p:ph type="sldNum" idx="12"/>
          </p:nvPr>
        </p:nvSpPr>
        <p:spPr>
          <a:xfrm>
            <a:off x="23590250" y="30511750"/>
            <a:ext cx="7683500" cy="1752600"/>
          </a:xfrm>
          <a:prstGeom prst="rect">
            <a:avLst/>
          </a:prstGeom>
          <a:noFill/>
          <a:ln>
            <a:noFill/>
          </a:ln>
        </p:spPr>
        <p:txBody>
          <a:bodyPr spcFirstLastPara="1" wrap="square" lIns="429925" tIns="214950" rIns="429925" bIns="214950" anchor="ctr" anchorCtr="0">
            <a:noAutofit/>
          </a:bodyPr>
          <a:lstStyle>
            <a:lvl1pPr marL="0" lvl="0" indent="0" algn="r">
              <a:spcBef>
                <a:spcPts val="0"/>
              </a:spcBef>
              <a:spcAft>
                <a:spcPts val="0"/>
              </a:spcAft>
              <a:buNone/>
              <a:defRPr sz="5700" b="0">
                <a:solidFill>
                  <a:srgbClr val="898989"/>
                </a:solidFill>
                <a:latin typeface="Calibri"/>
                <a:ea typeface="Calibri"/>
                <a:cs typeface="Calibri"/>
                <a:sym typeface="Calibri"/>
              </a:defRPr>
            </a:lvl1pPr>
            <a:lvl2pPr marL="0" lvl="1" indent="0" algn="r">
              <a:spcBef>
                <a:spcPts val="0"/>
              </a:spcBef>
              <a:spcAft>
                <a:spcPts val="0"/>
              </a:spcAft>
              <a:buNone/>
              <a:defRPr sz="5700" b="0">
                <a:solidFill>
                  <a:srgbClr val="898989"/>
                </a:solidFill>
                <a:latin typeface="Calibri"/>
                <a:ea typeface="Calibri"/>
                <a:cs typeface="Calibri"/>
                <a:sym typeface="Calibri"/>
              </a:defRPr>
            </a:lvl2pPr>
            <a:lvl3pPr marL="0" lvl="2" indent="0" algn="r">
              <a:spcBef>
                <a:spcPts val="0"/>
              </a:spcBef>
              <a:spcAft>
                <a:spcPts val="0"/>
              </a:spcAft>
              <a:buNone/>
              <a:defRPr sz="5700" b="0">
                <a:solidFill>
                  <a:srgbClr val="898989"/>
                </a:solidFill>
                <a:latin typeface="Calibri"/>
                <a:ea typeface="Calibri"/>
                <a:cs typeface="Calibri"/>
                <a:sym typeface="Calibri"/>
              </a:defRPr>
            </a:lvl3pPr>
            <a:lvl4pPr marL="0" lvl="3" indent="0" algn="r">
              <a:spcBef>
                <a:spcPts val="0"/>
              </a:spcBef>
              <a:spcAft>
                <a:spcPts val="0"/>
              </a:spcAft>
              <a:buNone/>
              <a:defRPr sz="5700" b="0">
                <a:solidFill>
                  <a:srgbClr val="898989"/>
                </a:solidFill>
                <a:latin typeface="Calibri"/>
                <a:ea typeface="Calibri"/>
                <a:cs typeface="Calibri"/>
                <a:sym typeface="Calibri"/>
              </a:defRPr>
            </a:lvl4pPr>
            <a:lvl5pPr marL="0" lvl="4" indent="0" algn="r">
              <a:spcBef>
                <a:spcPts val="0"/>
              </a:spcBef>
              <a:spcAft>
                <a:spcPts val="0"/>
              </a:spcAft>
              <a:buNone/>
              <a:defRPr sz="5700" b="0">
                <a:solidFill>
                  <a:srgbClr val="898989"/>
                </a:solidFill>
                <a:latin typeface="Calibri"/>
                <a:ea typeface="Calibri"/>
                <a:cs typeface="Calibri"/>
                <a:sym typeface="Calibri"/>
              </a:defRPr>
            </a:lvl5pPr>
            <a:lvl6pPr marL="0" lvl="5" indent="0" algn="r">
              <a:spcBef>
                <a:spcPts val="0"/>
              </a:spcBef>
              <a:spcAft>
                <a:spcPts val="0"/>
              </a:spcAft>
              <a:buNone/>
              <a:defRPr sz="5700" b="0">
                <a:solidFill>
                  <a:srgbClr val="898989"/>
                </a:solidFill>
                <a:latin typeface="Calibri"/>
                <a:ea typeface="Calibri"/>
                <a:cs typeface="Calibri"/>
                <a:sym typeface="Calibri"/>
              </a:defRPr>
            </a:lvl6pPr>
            <a:lvl7pPr marL="0" lvl="6" indent="0" algn="r">
              <a:spcBef>
                <a:spcPts val="0"/>
              </a:spcBef>
              <a:spcAft>
                <a:spcPts val="0"/>
              </a:spcAft>
              <a:buNone/>
              <a:defRPr sz="5700" b="0">
                <a:solidFill>
                  <a:srgbClr val="898989"/>
                </a:solidFill>
                <a:latin typeface="Calibri"/>
                <a:ea typeface="Calibri"/>
                <a:cs typeface="Calibri"/>
                <a:sym typeface="Calibri"/>
              </a:defRPr>
            </a:lvl7pPr>
            <a:lvl8pPr marL="0" lvl="7" indent="0" algn="r">
              <a:spcBef>
                <a:spcPts val="0"/>
              </a:spcBef>
              <a:spcAft>
                <a:spcPts val="0"/>
              </a:spcAft>
              <a:buNone/>
              <a:defRPr sz="5700" b="0">
                <a:solidFill>
                  <a:srgbClr val="898989"/>
                </a:solidFill>
                <a:latin typeface="Calibri"/>
                <a:ea typeface="Calibri"/>
                <a:cs typeface="Calibri"/>
                <a:sym typeface="Calibri"/>
              </a:defRPr>
            </a:lvl8pPr>
            <a:lvl9pPr marL="0" lvl="8" indent="0" algn="r">
              <a:spcBef>
                <a:spcPts val="0"/>
              </a:spcBef>
              <a:spcAft>
                <a:spcPts val="0"/>
              </a:spcAft>
              <a:buNone/>
              <a:defRPr sz="5700" b="0">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1122120" y="2848160"/>
            <a:ext cx="30674100" cy="3665100"/>
          </a:xfrm>
          <a:prstGeom prst="rect">
            <a:avLst/>
          </a:prstGeom>
        </p:spPr>
        <p:txBody>
          <a:bodyPr spcFirstLastPara="1" wrap="square" lIns="394950" tIns="394950" rIns="394950" bIns="394950" anchor="t" anchorCtr="0">
            <a:normAutofit/>
          </a:bodyPr>
          <a:lstStyle>
            <a:lvl1pPr lvl="0">
              <a:spcBef>
                <a:spcPts val="0"/>
              </a:spcBef>
              <a:spcAft>
                <a:spcPts val="0"/>
              </a:spcAft>
              <a:buSzPts val="12100"/>
              <a:buNone/>
              <a:defRPr/>
            </a:lvl1pPr>
            <a:lvl2pPr lvl="1">
              <a:spcBef>
                <a:spcPts val="0"/>
              </a:spcBef>
              <a:spcAft>
                <a:spcPts val="0"/>
              </a:spcAft>
              <a:buSzPts val="12100"/>
              <a:buNone/>
              <a:defRPr/>
            </a:lvl2pPr>
            <a:lvl3pPr lvl="2">
              <a:spcBef>
                <a:spcPts val="0"/>
              </a:spcBef>
              <a:spcAft>
                <a:spcPts val="0"/>
              </a:spcAft>
              <a:buSzPts val="12100"/>
              <a:buNone/>
              <a:defRPr/>
            </a:lvl3pPr>
            <a:lvl4pPr lvl="3">
              <a:spcBef>
                <a:spcPts val="0"/>
              </a:spcBef>
              <a:spcAft>
                <a:spcPts val="0"/>
              </a:spcAft>
              <a:buSzPts val="12100"/>
              <a:buNone/>
              <a:defRPr/>
            </a:lvl4pPr>
            <a:lvl5pPr lvl="4">
              <a:spcBef>
                <a:spcPts val="0"/>
              </a:spcBef>
              <a:spcAft>
                <a:spcPts val="0"/>
              </a:spcAft>
              <a:buSzPts val="12100"/>
              <a:buNone/>
              <a:defRPr/>
            </a:lvl5pPr>
            <a:lvl6pPr lvl="5">
              <a:spcBef>
                <a:spcPts val="0"/>
              </a:spcBef>
              <a:spcAft>
                <a:spcPts val="0"/>
              </a:spcAft>
              <a:buSzPts val="12100"/>
              <a:buNone/>
              <a:defRPr/>
            </a:lvl6pPr>
            <a:lvl7pPr lvl="6">
              <a:spcBef>
                <a:spcPts val="0"/>
              </a:spcBef>
              <a:spcAft>
                <a:spcPts val="0"/>
              </a:spcAft>
              <a:buSzPts val="12100"/>
              <a:buNone/>
              <a:defRPr/>
            </a:lvl7pPr>
            <a:lvl8pPr lvl="7">
              <a:spcBef>
                <a:spcPts val="0"/>
              </a:spcBef>
              <a:spcAft>
                <a:spcPts val="0"/>
              </a:spcAft>
              <a:buSzPts val="12100"/>
              <a:buNone/>
              <a:defRPr/>
            </a:lvl8pPr>
            <a:lvl9pPr lvl="8">
              <a:spcBef>
                <a:spcPts val="0"/>
              </a:spcBef>
              <a:spcAft>
                <a:spcPts val="0"/>
              </a:spcAft>
              <a:buSzPts val="12100"/>
              <a:buNone/>
              <a:defRPr/>
            </a:lvl9pPr>
          </a:lstStyle>
          <a:p>
            <a:endParaRPr/>
          </a:p>
        </p:txBody>
      </p:sp>
      <p:sp>
        <p:nvSpPr>
          <p:cNvPr id="18" name="Google Shape;18;p4"/>
          <p:cNvSpPr txBox="1">
            <a:spLocks noGrp="1"/>
          </p:cNvSpPr>
          <p:nvPr>
            <p:ph type="body" idx="1"/>
          </p:nvPr>
        </p:nvSpPr>
        <p:spPr>
          <a:xfrm>
            <a:off x="1122120" y="7375840"/>
            <a:ext cx="30674100" cy="21864300"/>
          </a:xfrm>
          <a:prstGeom prst="rect">
            <a:avLst/>
          </a:prstGeom>
        </p:spPr>
        <p:txBody>
          <a:bodyPr spcFirstLastPara="1" wrap="square" lIns="394950" tIns="394950" rIns="394950" bIns="394950" anchor="t" anchorCtr="0">
            <a:normAutofit/>
          </a:bodyPr>
          <a:lstStyle>
            <a:lvl1pPr marL="457200" lvl="0" indent="-723900">
              <a:spcBef>
                <a:spcPts val="0"/>
              </a:spcBef>
              <a:spcAft>
                <a:spcPts val="0"/>
              </a:spcAft>
              <a:buSzPts val="7800"/>
              <a:buChar char="●"/>
              <a:defRPr/>
            </a:lvl1pPr>
            <a:lvl2pPr marL="914400" lvl="1" indent="-609600">
              <a:spcBef>
                <a:spcPts val="0"/>
              </a:spcBef>
              <a:spcAft>
                <a:spcPts val="0"/>
              </a:spcAft>
              <a:buSzPts val="6000"/>
              <a:buChar char="○"/>
              <a:defRPr/>
            </a:lvl2pPr>
            <a:lvl3pPr marL="1371600" lvl="2" indent="-609600">
              <a:spcBef>
                <a:spcPts val="0"/>
              </a:spcBef>
              <a:spcAft>
                <a:spcPts val="0"/>
              </a:spcAft>
              <a:buSzPts val="6000"/>
              <a:buChar char="■"/>
              <a:defRPr/>
            </a:lvl3pPr>
            <a:lvl4pPr marL="1828800" lvl="3" indent="-609600">
              <a:spcBef>
                <a:spcPts val="0"/>
              </a:spcBef>
              <a:spcAft>
                <a:spcPts val="0"/>
              </a:spcAft>
              <a:buSzPts val="6000"/>
              <a:buChar char="●"/>
              <a:defRPr/>
            </a:lvl4pPr>
            <a:lvl5pPr marL="2286000" lvl="4" indent="-609600">
              <a:spcBef>
                <a:spcPts val="0"/>
              </a:spcBef>
              <a:spcAft>
                <a:spcPts val="0"/>
              </a:spcAft>
              <a:buSzPts val="6000"/>
              <a:buChar char="○"/>
              <a:defRPr/>
            </a:lvl5pPr>
            <a:lvl6pPr marL="2743200" lvl="5" indent="-609600">
              <a:spcBef>
                <a:spcPts val="0"/>
              </a:spcBef>
              <a:spcAft>
                <a:spcPts val="0"/>
              </a:spcAft>
              <a:buSzPts val="6000"/>
              <a:buChar char="■"/>
              <a:defRPr/>
            </a:lvl6pPr>
            <a:lvl7pPr marL="3200400" lvl="6" indent="-609600">
              <a:spcBef>
                <a:spcPts val="0"/>
              </a:spcBef>
              <a:spcAft>
                <a:spcPts val="0"/>
              </a:spcAft>
              <a:buSzPts val="6000"/>
              <a:buChar char="●"/>
              <a:defRPr/>
            </a:lvl7pPr>
            <a:lvl8pPr marL="3657600" lvl="7" indent="-609600">
              <a:spcBef>
                <a:spcPts val="0"/>
              </a:spcBef>
              <a:spcAft>
                <a:spcPts val="0"/>
              </a:spcAft>
              <a:buSzPts val="6000"/>
              <a:buChar char="○"/>
              <a:defRPr/>
            </a:lvl8pPr>
            <a:lvl9pPr marL="4114800" lvl="8" indent="-609600">
              <a:spcBef>
                <a:spcPts val="0"/>
              </a:spcBef>
              <a:spcAft>
                <a:spcPts val="0"/>
              </a:spcAft>
              <a:buSzPts val="6000"/>
              <a:buChar char="■"/>
              <a:defRPr/>
            </a:lvl9pPr>
          </a:lstStyle>
          <a:p>
            <a:endParaRPr/>
          </a:p>
        </p:txBody>
      </p:sp>
      <p:sp>
        <p:nvSpPr>
          <p:cNvPr id="19" name="Google Shape;19;p4"/>
          <p:cNvSpPr txBox="1">
            <a:spLocks noGrp="1"/>
          </p:cNvSpPr>
          <p:nvPr>
            <p:ph type="sldNum" idx="12"/>
          </p:nvPr>
        </p:nvSpPr>
        <p:spPr>
          <a:xfrm>
            <a:off x="30500848" y="29844588"/>
            <a:ext cx="1975200" cy="2519400"/>
          </a:xfrm>
          <a:prstGeom prst="rect">
            <a:avLst/>
          </a:prstGeom>
        </p:spPr>
        <p:txBody>
          <a:bodyPr spcFirstLastPara="1" wrap="square" lIns="394950" tIns="394950" rIns="394950" bIns="39495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1122120" y="2848160"/>
            <a:ext cx="30674100" cy="3665100"/>
          </a:xfrm>
          <a:prstGeom prst="rect">
            <a:avLst/>
          </a:prstGeom>
        </p:spPr>
        <p:txBody>
          <a:bodyPr spcFirstLastPara="1" wrap="square" lIns="394950" tIns="394950" rIns="394950" bIns="394950" anchor="t" anchorCtr="0">
            <a:normAutofit/>
          </a:bodyPr>
          <a:lstStyle>
            <a:lvl1pPr lvl="0">
              <a:spcBef>
                <a:spcPts val="0"/>
              </a:spcBef>
              <a:spcAft>
                <a:spcPts val="0"/>
              </a:spcAft>
              <a:buSzPts val="12100"/>
              <a:buNone/>
              <a:defRPr/>
            </a:lvl1pPr>
            <a:lvl2pPr lvl="1">
              <a:spcBef>
                <a:spcPts val="0"/>
              </a:spcBef>
              <a:spcAft>
                <a:spcPts val="0"/>
              </a:spcAft>
              <a:buSzPts val="12100"/>
              <a:buNone/>
              <a:defRPr/>
            </a:lvl2pPr>
            <a:lvl3pPr lvl="2">
              <a:spcBef>
                <a:spcPts val="0"/>
              </a:spcBef>
              <a:spcAft>
                <a:spcPts val="0"/>
              </a:spcAft>
              <a:buSzPts val="12100"/>
              <a:buNone/>
              <a:defRPr/>
            </a:lvl3pPr>
            <a:lvl4pPr lvl="3">
              <a:spcBef>
                <a:spcPts val="0"/>
              </a:spcBef>
              <a:spcAft>
                <a:spcPts val="0"/>
              </a:spcAft>
              <a:buSzPts val="12100"/>
              <a:buNone/>
              <a:defRPr/>
            </a:lvl4pPr>
            <a:lvl5pPr lvl="4">
              <a:spcBef>
                <a:spcPts val="0"/>
              </a:spcBef>
              <a:spcAft>
                <a:spcPts val="0"/>
              </a:spcAft>
              <a:buSzPts val="12100"/>
              <a:buNone/>
              <a:defRPr/>
            </a:lvl5pPr>
            <a:lvl6pPr lvl="5">
              <a:spcBef>
                <a:spcPts val="0"/>
              </a:spcBef>
              <a:spcAft>
                <a:spcPts val="0"/>
              </a:spcAft>
              <a:buSzPts val="12100"/>
              <a:buNone/>
              <a:defRPr/>
            </a:lvl6pPr>
            <a:lvl7pPr lvl="6">
              <a:spcBef>
                <a:spcPts val="0"/>
              </a:spcBef>
              <a:spcAft>
                <a:spcPts val="0"/>
              </a:spcAft>
              <a:buSzPts val="12100"/>
              <a:buNone/>
              <a:defRPr/>
            </a:lvl7pPr>
            <a:lvl8pPr lvl="7">
              <a:spcBef>
                <a:spcPts val="0"/>
              </a:spcBef>
              <a:spcAft>
                <a:spcPts val="0"/>
              </a:spcAft>
              <a:buSzPts val="12100"/>
              <a:buNone/>
              <a:defRPr/>
            </a:lvl8pPr>
            <a:lvl9pPr lvl="8">
              <a:spcBef>
                <a:spcPts val="0"/>
              </a:spcBef>
              <a:spcAft>
                <a:spcPts val="0"/>
              </a:spcAft>
              <a:buSzPts val="12100"/>
              <a:buNone/>
              <a:defRPr/>
            </a:lvl9pPr>
          </a:lstStyle>
          <a:p>
            <a:endParaRPr/>
          </a:p>
        </p:txBody>
      </p:sp>
      <p:sp>
        <p:nvSpPr>
          <p:cNvPr id="22" name="Google Shape;22;p5"/>
          <p:cNvSpPr txBox="1">
            <a:spLocks noGrp="1"/>
          </p:cNvSpPr>
          <p:nvPr>
            <p:ph type="body" idx="1"/>
          </p:nvPr>
        </p:nvSpPr>
        <p:spPr>
          <a:xfrm>
            <a:off x="1122120" y="7375840"/>
            <a:ext cx="14399700" cy="21864300"/>
          </a:xfrm>
          <a:prstGeom prst="rect">
            <a:avLst/>
          </a:prstGeom>
        </p:spPr>
        <p:txBody>
          <a:bodyPr spcFirstLastPara="1" wrap="square" lIns="394950" tIns="394950" rIns="394950" bIns="394950" anchor="t" anchorCtr="0">
            <a:normAutofit/>
          </a:bodyPr>
          <a:lstStyle>
            <a:lvl1pPr marL="457200" lvl="0" indent="-609600">
              <a:spcBef>
                <a:spcPts val="0"/>
              </a:spcBef>
              <a:spcAft>
                <a:spcPts val="0"/>
              </a:spcAft>
              <a:buSzPts val="6000"/>
              <a:buChar char="●"/>
              <a:defRPr sz="6000"/>
            </a:lvl1pPr>
            <a:lvl2pPr marL="914400" lvl="1" indent="-558800">
              <a:spcBef>
                <a:spcPts val="0"/>
              </a:spcBef>
              <a:spcAft>
                <a:spcPts val="0"/>
              </a:spcAft>
              <a:buSzPts val="5200"/>
              <a:buChar char="○"/>
              <a:defRPr sz="5200"/>
            </a:lvl2pPr>
            <a:lvl3pPr marL="1371600" lvl="2" indent="-558800">
              <a:spcBef>
                <a:spcPts val="0"/>
              </a:spcBef>
              <a:spcAft>
                <a:spcPts val="0"/>
              </a:spcAft>
              <a:buSzPts val="5200"/>
              <a:buChar char="■"/>
              <a:defRPr sz="5200"/>
            </a:lvl3pPr>
            <a:lvl4pPr marL="1828800" lvl="3" indent="-558800">
              <a:spcBef>
                <a:spcPts val="0"/>
              </a:spcBef>
              <a:spcAft>
                <a:spcPts val="0"/>
              </a:spcAft>
              <a:buSzPts val="5200"/>
              <a:buChar char="●"/>
              <a:defRPr sz="5200"/>
            </a:lvl4pPr>
            <a:lvl5pPr marL="2286000" lvl="4" indent="-558800">
              <a:spcBef>
                <a:spcPts val="0"/>
              </a:spcBef>
              <a:spcAft>
                <a:spcPts val="0"/>
              </a:spcAft>
              <a:buSzPts val="5200"/>
              <a:buChar char="○"/>
              <a:defRPr sz="5200"/>
            </a:lvl5pPr>
            <a:lvl6pPr marL="2743200" lvl="5" indent="-558800">
              <a:spcBef>
                <a:spcPts val="0"/>
              </a:spcBef>
              <a:spcAft>
                <a:spcPts val="0"/>
              </a:spcAft>
              <a:buSzPts val="5200"/>
              <a:buChar char="■"/>
              <a:defRPr sz="5200"/>
            </a:lvl6pPr>
            <a:lvl7pPr marL="3200400" lvl="6" indent="-558800">
              <a:spcBef>
                <a:spcPts val="0"/>
              </a:spcBef>
              <a:spcAft>
                <a:spcPts val="0"/>
              </a:spcAft>
              <a:buSzPts val="5200"/>
              <a:buChar char="●"/>
              <a:defRPr sz="5200"/>
            </a:lvl7pPr>
            <a:lvl8pPr marL="3657600" lvl="7" indent="-558800">
              <a:spcBef>
                <a:spcPts val="0"/>
              </a:spcBef>
              <a:spcAft>
                <a:spcPts val="0"/>
              </a:spcAft>
              <a:buSzPts val="5200"/>
              <a:buChar char="○"/>
              <a:defRPr sz="5200"/>
            </a:lvl8pPr>
            <a:lvl9pPr marL="4114800" lvl="8" indent="-558800">
              <a:spcBef>
                <a:spcPts val="0"/>
              </a:spcBef>
              <a:spcAft>
                <a:spcPts val="0"/>
              </a:spcAft>
              <a:buSzPts val="5200"/>
              <a:buChar char="■"/>
              <a:defRPr sz="5200"/>
            </a:lvl9pPr>
          </a:lstStyle>
          <a:p>
            <a:endParaRPr/>
          </a:p>
        </p:txBody>
      </p:sp>
      <p:sp>
        <p:nvSpPr>
          <p:cNvPr id="23" name="Google Shape;23;p5"/>
          <p:cNvSpPr txBox="1">
            <a:spLocks noGrp="1"/>
          </p:cNvSpPr>
          <p:nvPr>
            <p:ph type="body" idx="2"/>
          </p:nvPr>
        </p:nvSpPr>
        <p:spPr>
          <a:xfrm>
            <a:off x="17396640" y="7375840"/>
            <a:ext cx="14399700" cy="21864300"/>
          </a:xfrm>
          <a:prstGeom prst="rect">
            <a:avLst/>
          </a:prstGeom>
        </p:spPr>
        <p:txBody>
          <a:bodyPr spcFirstLastPara="1" wrap="square" lIns="394950" tIns="394950" rIns="394950" bIns="394950" anchor="t" anchorCtr="0">
            <a:normAutofit/>
          </a:bodyPr>
          <a:lstStyle>
            <a:lvl1pPr marL="457200" lvl="0" indent="-609600">
              <a:spcBef>
                <a:spcPts val="0"/>
              </a:spcBef>
              <a:spcAft>
                <a:spcPts val="0"/>
              </a:spcAft>
              <a:buSzPts val="6000"/>
              <a:buChar char="●"/>
              <a:defRPr sz="6000"/>
            </a:lvl1pPr>
            <a:lvl2pPr marL="914400" lvl="1" indent="-558800">
              <a:spcBef>
                <a:spcPts val="0"/>
              </a:spcBef>
              <a:spcAft>
                <a:spcPts val="0"/>
              </a:spcAft>
              <a:buSzPts val="5200"/>
              <a:buChar char="○"/>
              <a:defRPr sz="5200"/>
            </a:lvl2pPr>
            <a:lvl3pPr marL="1371600" lvl="2" indent="-558800">
              <a:spcBef>
                <a:spcPts val="0"/>
              </a:spcBef>
              <a:spcAft>
                <a:spcPts val="0"/>
              </a:spcAft>
              <a:buSzPts val="5200"/>
              <a:buChar char="■"/>
              <a:defRPr sz="5200"/>
            </a:lvl3pPr>
            <a:lvl4pPr marL="1828800" lvl="3" indent="-558800">
              <a:spcBef>
                <a:spcPts val="0"/>
              </a:spcBef>
              <a:spcAft>
                <a:spcPts val="0"/>
              </a:spcAft>
              <a:buSzPts val="5200"/>
              <a:buChar char="●"/>
              <a:defRPr sz="5200"/>
            </a:lvl4pPr>
            <a:lvl5pPr marL="2286000" lvl="4" indent="-558800">
              <a:spcBef>
                <a:spcPts val="0"/>
              </a:spcBef>
              <a:spcAft>
                <a:spcPts val="0"/>
              </a:spcAft>
              <a:buSzPts val="5200"/>
              <a:buChar char="○"/>
              <a:defRPr sz="5200"/>
            </a:lvl5pPr>
            <a:lvl6pPr marL="2743200" lvl="5" indent="-558800">
              <a:spcBef>
                <a:spcPts val="0"/>
              </a:spcBef>
              <a:spcAft>
                <a:spcPts val="0"/>
              </a:spcAft>
              <a:buSzPts val="5200"/>
              <a:buChar char="■"/>
              <a:defRPr sz="5200"/>
            </a:lvl6pPr>
            <a:lvl7pPr marL="3200400" lvl="6" indent="-558800">
              <a:spcBef>
                <a:spcPts val="0"/>
              </a:spcBef>
              <a:spcAft>
                <a:spcPts val="0"/>
              </a:spcAft>
              <a:buSzPts val="5200"/>
              <a:buChar char="●"/>
              <a:defRPr sz="5200"/>
            </a:lvl7pPr>
            <a:lvl8pPr marL="3657600" lvl="7" indent="-558800">
              <a:spcBef>
                <a:spcPts val="0"/>
              </a:spcBef>
              <a:spcAft>
                <a:spcPts val="0"/>
              </a:spcAft>
              <a:buSzPts val="5200"/>
              <a:buChar char="○"/>
              <a:defRPr sz="5200"/>
            </a:lvl8pPr>
            <a:lvl9pPr marL="4114800" lvl="8" indent="-558800">
              <a:spcBef>
                <a:spcPts val="0"/>
              </a:spcBef>
              <a:spcAft>
                <a:spcPts val="0"/>
              </a:spcAft>
              <a:buSzPts val="5200"/>
              <a:buChar char="■"/>
              <a:defRPr sz="5200"/>
            </a:lvl9pPr>
          </a:lstStyle>
          <a:p>
            <a:endParaRPr/>
          </a:p>
        </p:txBody>
      </p:sp>
      <p:sp>
        <p:nvSpPr>
          <p:cNvPr id="24" name="Google Shape;24;p5"/>
          <p:cNvSpPr txBox="1">
            <a:spLocks noGrp="1"/>
          </p:cNvSpPr>
          <p:nvPr>
            <p:ph type="sldNum" idx="12"/>
          </p:nvPr>
        </p:nvSpPr>
        <p:spPr>
          <a:xfrm>
            <a:off x="30500848" y="29844588"/>
            <a:ext cx="1975200" cy="2519400"/>
          </a:xfrm>
          <a:prstGeom prst="rect">
            <a:avLst/>
          </a:prstGeom>
        </p:spPr>
        <p:txBody>
          <a:bodyPr spcFirstLastPara="1" wrap="square" lIns="394950" tIns="394950" rIns="394950" bIns="39495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1122120" y="2848160"/>
            <a:ext cx="30674100" cy="3665100"/>
          </a:xfrm>
          <a:prstGeom prst="rect">
            <a:avLst/>
          </a:prstGeom>
        </p:spPr>
        <p:txBody>
          <a:bodyPr spcFirstLastPara="1" wrap="square" lIns="394950" tIns="394950" rIns="394950" bIns="394950" anchor="t" anchorCtr="0">
            <a:normAutofit/>
          </a:bodyPr>
          <a:lstStyle>
            <a:lvl1pPr lvl="0">
              <a:spcBef>
                <a:spcPts val="0"/>
              </a:spcBef>
              <a:spcAft>
                <a:spcPts val="0"/>
              </a:spcAft>
              <a:buSzPts val="12100"/>
              <a:buNone/>
              <a:defRPr/>
            </a:lvl1pPr>
            <a:lvl2pPr lvl="1">
              <a:spcBef>
                <a:spcPts val="0"/>
              </a:spcBef>
              <a:spcAft>
                <a:spcPts val="0"/>
              </a:spcAft>
              <a:buSzPts val="12100"/>
              <a:buNone/>
              <a:defRPr/>
            </a:lvl2pPr>
            <a:lvl3pPr lvl="2">
              <a:spcBef>
                <a:spcPts val="0"/>
              </a:spcBef>
              <a:spcAft>
                <a:spcPts val="0"/>
              </a:spcAft>
              <a:buSzPts val="12100"/>
              <a:buNone/>
              <a:defRPr/>
            </a:lvl3pPr>
            <a:lvl4pPr lvl="3">
              <a:spcBef>
                <a:spcPts val="0"/>
              </a:spcBef>
              <a:spcAft>
                <a:spcPts val="0"/>
              </a:spcAft>
              <a:buSzPts val="12100"/>
              <a:buNone/>
              <a:defRPr/>
            </a:lvl4pPr>
            <a:lvl5pPr lvl="4">
              <a:spcBef>
                <a:spcPts val="0"/>
              </a:spcBef>
              <a:spcAft>
                <a:spcPts val="0"/>
              </a:spcAft>
              <a:buSzPts val="12100"/>
              <a:buNone/>
              <a:defRPr/>
            </a:lvl5pPr>
            <a:lvl6pPr lvl="5">
              <a:spcBef>
                <a:spcPts val="0"/>
              </a:spcBef>
              <a:spcAft>
                <a:spcPts val="0"/>
              </a:spcAft>
              <a:buSzPts val="12100"/>
              <a:buNone/>
              <a:defRPr/>
            </a:lvl6pPr>
            <a:lvl7pPr lvl="6">
              <a:spcBef>
                <a:spcPts val="0"/>
              </a:spcBef>
              <a:spcAft>
                <a:spcPts val="0"/>
              </a:spcAft>
              <a:buSzPts val="12100"/>
              <a:buNone/>
              <a:defRPr/>
            </a:lvl7pPr>
            <a:lvl8pPr lvl="7">
              <a:spcBef>
                <a:spcPts val="0"/>
              </a:spcBef>
              <a:spcAft>
                <a:spcPts val="0"/>
              </a:spcAft>
              <a:buSzPts val="12100"/>
              <a:buNone/>
              <a:defRPr/>
            </a:lvl8pPr>
            <a:lvl9pPr lvl="8">
              <a:spcBef>
                <a:spcPts val="0"/>
              </a:spcBef>
              <a:spcAft>
                <a:spcPts val="0"/>
              </a:spcAft>
              <a:buSzPts val="12100"/>
              <a:buNone/>
              <a:defRPr/>
            </a:lvl9pPr>
          </a:lstStyle>
          <a:p>
            <a:endParaRPr/>
          </a:p>
        </p:txBody>
      </p:sp>
      <p:sp>
        <p:nvSpPr>
          <p:cNvPr id="27" name="Google Shape;27;p6"/>
          <p:cNvSpPr txBox="1">
            <a:spLocks noGrp="1"/>
          </p:cNvSpPr>
          <p:nvPr>
            <p:ph type="sldNum" idx="12"/>
          </p:nvPr>
        </p:nvSpPr>
        <p:spPr>
          <a:xfrm>
            <a:off x="30500848" y="29844588"/>
            <a:ext cx="1975200" cy="2519400"/>
          </a:xfrm>
          <a:prstGeom prst="rect">
            <a:avLst/>
          </a:prstGeom>
        </p:spPr>
        <p:txBody>
          <a:bodyPr spcFirstLastPara="1" wrap="square" lIns="394950" tIns="394950" rIns="394950" bIns="39495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1122120" y="3555840"/>
            <a:ext cx="10108800" cy="4836600"/>
          </a:xfrm>
          <a:prstGeom prst="rect">
            <a:avLst/>
          </a:prstGeom>
        </p:spPr>
        <p:txBody>
          <a:bodyPr spcFirstLastPara="1" wrap="square" lIns="394950" tIns="394950" rIns="394950" bIns="394950" anchor="b" anchorCtr="0">
            <a:normAutofit/>
          </a:bodyPr>
          <a:lstStyle>
            <a:lvl1pPr lvl="0">
              <a:spcBef>
                <a:spcPts val="0"/>
              </a:spcBef>
              <a:spcAft>
                <a:spcPts val="0"/>
              </a:spcAft>
              <a:buSzPts val="10400"/>
              <a:buNone/>
              <a:defRPr sz="10400"/>
            </a:lvl1pPr>
            <a:lvl2pPr lvl="1">
              <a:spcBef>
                <a:spcPts val="0"/>
              </a:spcBef>
              <a:spcAft>
                <a:spcPts val="0"/>
              </a:spcAft>
              <a:buSzPts val="10400"/>
              <a:buNone/>
              <a:defRPr sz="10400"/>
            </a:lvl2pPr>
            <a:lvl3pPr lvl="2">
              <a:spcBef>
                <a:spcPts val="0"/>
              </a:spcBef>
              <a:spcAft>
                <a:spcPts val="0"/>
              </a:spcAft>
              <a:buSzPts val="10400"/>
              <a:buNone/>
              <a:defRPr sz="10400"/>
            </a:lvl3pPr>
            <a:lvl4pPr lvl="3">
              <a:spcBef>
                <a:spcPts val="0"/>
              </a:spcBef>
              <a:spcAft>
                <a:spcPts val="0"/>
              </a:spcAft>
              <a:buSzPts val="10400"/>
              <a:buNone/>
              <a:defRPr sz="10400"/>
            </a:lvl4pPr>
            <a:lvl5pPr lvl="4">
              <a:spcBef>
                <a:spcPts val="0"/>
              </a:spcBef>
              <a:spcAft>
                <a:spcPts val="0"/>
              </a:spcAft>
              <a:buSzPts val="10400"/>
              <a:buNone/>
              <a:defRPr sz="10400"/>
            </a:lvl5pPr>
            <a:lvl6pPr lvl="5">
              <a:spcBef>
                <a:spcPts val="0"/>
              </a:spcBef>
              <a:spcAft>
                <a:spcPts val="0"/>
              </a:spcAft>
              <a:buSzPts val="10400"/>
              <a:buNone/>
              <a:defRPr sz="10400"/>
            </a:lvl6pPr>
            <a:lvl7pPr lvl="6">
              <a:spcBef>
                <a:spcPts val="0"/>
              </a:spcBef>
              <a:spcAft>
                <a:spcPts val="0"/>
              </a:spcAft>
              <a:buSzPts val="10400"/>
              <a:buNone/>
              <a:defRPr sz="10400"/>
            </a:lvl7pPr>
            <a:lvl8pPr lvl="7">
              <a:spcBef>
                <a:spcPts val="0"/>
              </a:spcBef>
              <a:spcAft>
                <a:spcPts val="0"/>
              </a:spcAft>
              <a:buSzPts val="10400"/>
              <a:buNone/>
              <a:defRPr sz="10400"/>
            </a:lvl8pPr>
            <a:lvl9pPr lvl="8">
              <a:spcBef>
                <a:spcPts val="0"/>
              </a:spcBef>
              <a:spcAft>
                <a:spcPts val="0"/>
              </a:spcAft>
              <a:buSzPts val="10400"/>
              <a:buNone/>
              <a:defRPr sz="10400"/>
            </a:lvl9pPr>
          </a:lstStyle>
          <a:p>
            <a:endParaRPr/>
          </a:p>
        </p:txBody>
      </p:sp>
      <p:sp>
        <p:nvSpPr>
          <p:cNvPr id="30" name="Google Shape;30;p7"/>
          <p:cNvSpPr txBox="1">
            <a:spLocks noGrp="1"/>
          </p:cNvSpPr>
          <p:nvPr>
            <p:ph type="body" idx="1"/>
          </p:nvPr>
        </p:nvSpPr>
        <p:spPr>
          <a:xfrm>
            <a:off x="1122120" y="8893440"/>
            <a:ext cx="10108800" cy="20349000"/>
          </a:xfrm>
          <a:prstGeom prst="rect">
            <a:avLst/>
          </a:prstGeom>
        </p:spPr>
        <p:txBody>
          <a:bodyPr spcFirstLastPara="1" wrap="square" lIns="394950" tIns="394950" rIns="394950" bIns="394950" anchor="t" anchorCtr="0">
            <a:normAutofit/>
          </a:bodyPr>
          <a:lstStyle>
            <a:lvl1pPr marL="457200" lvl="0" indent="-558800">
              <a:spcBef>
                <a:spcPts val="0"/>
              </a:spcBef>
              <a:spcAft>
                <a:spcPts val="0"/>
              </a:spcAft>
              <a:buSzPts val="5200"/>
              <a:buChar char="●"/>
              <a:defRPr sz="5200"/>
            </a:lvl1pPr>
            <a:lvl2pPr marL="914400" lvl="1" indent="-558800">
              <a:spcBef>
                <a:spcPts val="0"/>
              </a:spcBef>
              <a:spcAft>
                <a:spcPts val="0"/>
              </a:spcAft>
              <a:buSzPts val="5200"/>
              <a:buChar char="○"/>
              <a:defRPr sz="5200"/>
            </a:lvl2pPr>
            <a:lvl3pPr marL="1371600" lvl="2" indent="-558800">
              <a:spcBef>
                <a:spcPts val="0"/>
              </a:spcBef>
              <a:spcAft>
                <a:spcPts val="0"/>
              </a:spcAft>
              <a:buSzPts val="5200"/>
              <a:buChar char="■"/>
              <a:defRPr sz="5200"/>
            </a:lvl3pPr>
            <a:lvl4pPr marL="1828800" lvl="3" indent="-558800">
              <a:spcBef>
                <a:spcPts val="0"/>
              </a:spcBef>
              <a:spcAft>
                <a:spcPts val="0"/>
              </a:spcAft>
              <a:buSzPts val="5200"/>
              <a:buChar char="●"/>
              <a:defRPr sz="5200"/>
            </a:lvl4pPr>
            <a:lvl5pPr marL="2286000" lvl="4" indent="-558800">
              <a:spcBef>
                <a:spcPts val="0"/>
              </a:spcBef>
              <a:spcAft>
                <a:spcPts val="0"/>
              </a:spcAft>
              <a:buSzPts val="5200"/>
              <a:buChar char="○"/>
              <a:defRPr sz="5200"/>
            </a:lvl5pPr>
            <a:lvl6pPr marL="2743200" lvl="5" indent="-558800">
              <a:spcBef>
                <a:spcPts val="0"/>
              </a:spcBef>
              <a:spcAft>
                <a:spcPts val="0"/>
              </a:spcAft>
              <a:buSzPts val="5200"/>
              <a:buChar char="■"/>
              <a:defRPr sz="5200"/>
            </a:lvl6pPr>
            <a:lvl7pPr marL="3200400" lvl="6" indent="-558800">
              <a:spcBef>
                <a:spcPts val="0"/>
              </a:spcBef>
              <a:spcAft>
                <a:spcPts val="0"/>
              </a:spcAft>
              <a:buSzPts val="5200"/>
              <a:buChar char="●"/>
              <a:defRPr sz="5200"/>
            </a:lvl7pPr>
            <a:lvl8pPr marL="3657600" lvl="7" indent="-558800">
              <a:spcBef>
                <a:spcPts val="0"/>
              </a:spcBef>
              <a:spcAft>
                <a:spcPts val="0"/>
              </a:spcAft>
              <a:buSzPts val="5200"/>
              <a:buChar char="○"/>
              <a:defRPr sz="5200"/>
            </a:lvl8pPr>
            <a:lvl9pPr marL="4114800" lvl="8" indent="-558800">
              <a:spcBef>
                <a:spcPts val="0"/>
              </a:spcBef>
              <a:spcAft>
                <a:spcPts val="0"/>
              </a:spcAft>
              <a:buSzPts val="5200"/>
              <a:buChar char="■"/>
              <a:defRPr sz="5200"/>
            </a:lvl9pPr>
          </a:lstStyle>
          <a:p>
            <a:endParaRPr/>
          </a:p>
        </p:txBody>
      </p:sp>
      <p:sp>
        <p:nvSpPr>
          <p:cNvPr id="31" name="Google Shape;31;p7"/>
          <p:cNvSpPr txBox="1">
            <a:spLocks noGrp="1"/>
          </p:cNvSpPr>
          <p:nvPr>
            <p:ph type="sldNum" idx="12"/>
          </p:nvPr>
        </p:nvSpPr>
        <p:spPr>
          <a:xfrm>
            <a:off x="30500848" y="29844588"/>
            <a:ext cx="1975200" cy="2519400"/>
          </a:xfrm>
          <a:prstGeom prst="rect">
            <a:avLst/>
          </a:prstGeom>
        </p:spPr>
        <p:txBody>
          <a:bodyPr spcFirstLastPara="1" wrap="square" lIns="394950" tIns="394950" rIns="394950" bIns="39495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1764900" y="2880960"/>
            <a:ext cx="22924200" cy="26181000"/>
          </a:xfrm>
          <a:prstGeom prst="rect">
            <a:avLst/>
          </a:prstGeom>
        </p:spPr>
        <p:txBody>
          <a:bodyPr spcFirstLastPara="1" wrap="square" lIns="394950" tIns="394950" rIns="394950" bIns="394950" anchor="ctr" anchorCtr="0">
            <a:normAutofit/>
          </a:bodyPr>
          <a:lstStyle>
            <a:lvl1pPr lvl="0">
              <a:spcBef>
                <a:spcPts val="0"/>
              </a:spcBef>
              <a:spcAft>
                <a:spcPts val="0"/>
              </a:spcAft>
              <a:buSzPts val="20700"/>
              <a:buNone/>
              <a:defRPr sz="20700"/>
            </a:lvl1pPr>
            <a:lvl2pPr lvl="1">
              <a:spcBef>
                <a:spcPts val="0"/>
              </a:spcBef>
              <a:spcAft>
                <a:spcPts val="0"/>
              </a:spcAft>
              <a:buSzPts val="20700"/>
              <a:buNone/>
              <a:defRPr sz="20700"/>
            </a:lvl2pPr>
            <a:lvl3pPr lvl="2">
              <a:spcBef>
                <a:spcPts val="0"/>
              </a:spcBef>
              <a:spcAft>
                <a:spcPts val="0"/>
              </a:spcAft>
              <a:buSzPts val="20700"/>
              <a:buNone/>
              <a:defRPr sz="20700"/>
            </a:lvl3pPr>
            <a:lvl4pPr lvl="3">
              <a:spcBef>
                <a:spcPts val="0"/>
              </a:spcBef>
              <a:spcAft>
                <a:spcPts val="0"/>
              </a:spcAft>
              <a:buSzPts val="20700"/>
              <a:buNone/>
              <a:defRPr sz="20700"/>
            </a:lvl4pPr>
            <a:lvl5pPr lvl="4">
              <a:spcBef>
                <a:spcPts val="0"/>
              </a:spcBef>
              <a:spcAft>
                <a:spcPts val="0"/>
              </a:spcAft>
              <a:buSzPts val="20700"/>
              <a:buNone/>
              <a:defRPr sz="20700"/>
            </a:lvl5pPr>
            <a:lvl6pPr lvl="5">
              <a:spcBef>
                <a:spcPts val="0"/>
              </a:spcBef>
              <a:spcAft>
                <a:spcPts val="0"/>
              </a:spcAft>
              <a:buSzPts val="20700"/>
              <a:buNone/>
              <a:defRPr sz="20700"/>
            </a:lvl6pPr>
            <a:lvl7pPr lvl="6">
              <a:spcBef>
                <a:spcPts val="0"/>
              </a:spcBef>
              <a:spcAft>
                <a:spcPts val="0"/>
              </a:spcAft>
              <a:buSzPts val="20700"/>
              <a:buNone/>
              <a:defRPr sz="20700"/>
            </a:lvl7pPr>
            <a:lvl8pPr lvl="7">
              <a:spcBef>
                <a:spcPts val="0"/>
              </a:spcBef>
              <a:spcAft>
                <a:spcPts val="0"/>
              </a:spcAft>
              <a:buSzPts val="20700"/>
              <a:buNone/>
              <a:defRPr sz="20700"/>
            </a:lvl8pPr>
            <a:lvl9pPr lvl="8">
              <a:spcBef>
                <a:spcPts val="0"/>
              </a:spcBef>
              <a:spcAft>
                <a:spcPts val="0"/>
              </a:spcAft>
              <a:buSzPts val="20700"/>
              <a:buNone/>
              <a:defRPr sz="20700"/>
            </a:lvl9pPr>
          </a:lstStyle>
          <a:p>
            <a:endParaRPr/>
          </a:p>
        </p:txBody>
      </p:sp>
      <p:sp>
        <p:nvSpPr>
          <p:cNvPr id="34" name="Google Shape;34;p8"/>
          <p:cNvSpPr txBox="1">
            <a:spLocks noGrp="1"/>
          </p:cNvSpPr>
          <p:nvPr>
            <p:ph type="sldNum" idx="12"/>
          </p:nvPr>
        </p:nvSpPr>
        <p:spPr>
          <a:xfrm>
            <a:off x="30500848" y="29844588"/>
            <a:ext cx="1975200" cy="2519400"/>
          </a:xfrm>
          <a:prstGeom prst="rect">
            <a:avLst/>
          </a:prstGeom>
        </p:spPr>
        <p:txBody>
          <a:bodyPr spcFirstLastPara="1" wrap="square" lIns="394950" tIns="394950" rIns="394950" bIns="39495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16459200" y="-800"/>
            <a:ext cx="16459200" cy="32918400"/>
          </a:xfrm>
          <a:prstGeom prst="rect">
            <a:avLst/>
          </a:prstGeom>
          <a:solidFill>
            <a:schemeClr val="lt2"/>
          </a:solidFill>
          <a:ln>
            <a:noFill/>
          </a:ln>
        </p:spPr>
        <p:txBody>
          <a:bodyPr spcFirstLastPara="1" wrap="square" lIns="394950" tIns="394950" rIns="394950" bIns="394950"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955800" y="7892320"/>
            <a:ext cx="14562600" cy="9486600"/>
          </a:xfrm>
          <a:prstGeom prst="rect">
            <a:avLst/>
          </a:prstGeom>
        </p:spPr>
        <p:txBody>
          <a:bodyPr spcFirstLastPara="1" wrap="square" lIns="394950" tIns="394950" rIns="394950" bIns="394950" anchor="b" anchorCtr="0">
            <a:normAutofit/>
          </a:bodyPr>
          <a:lstStyle>
            <a:lvl1pPr lvl="0" algn="ctr">
              <a:spcBef>
                <a:spcPts val="0"/>
              </a:spcBef>
              <a:spcAft>
                <a:spcPts val="0"/>
              </a:spcAft>
              <a:buSzPts val="18100"/>
              <a:buNone/>
              <a:defRPr sz="18100"/>
            </a:lvl1pPr>
            <a:lvl2pPr lvl="1" algn="ctr">
              <a:spcBef>
                <a:spcPts val="0"/>
              </a:spcBef>
              <a:spcAft>
                <a:spcPts val="0"/>
              </a:spcAft>
              <a:buSzPts val="18100"/>
              <a:buNone/>
              <a:defRPr sz="18100"/>
            </a:lvl2pPr>
            <a:lvl3pPr lvl="2" algn="ctr">
              <a:spcBef>
                <a:spcPts val="0"/>
              </a:spcBef>
              <a:spcAft>
                <a:spcPts val="0"/>
              </a:spcAft>
              <a:buSzPts val="18100"/>
              <a:buNone/>
              <a:defRPr sz="18100"/>
            </a:lvl3pPr>
            <a:lvl4pPr lvl="3" algn="ctr">
              <a:spcBef>
                <a:spcPts val="0"/>
              </a:spcBef>
              <a:spcAft>
                <a:spcPts val="0"/>
              </a:spcAft>
              <a:buSzPts val="18100"/>
              <a:buNone/>
              <a:defRPr sz="18100"/>
            </a:lvl4pPr>
            <a:lvl5pPr lvl="4" algn="ctr">
              <a:spcBef>
                <a:spcPts val="0"/>
              </a:spcBef>
              <a:spcAft>
                <a:spcPts val="0"/>
              </a:spcAft>
              <a:buSzPts val="18100"/>
              <a:buNone/>
              <a:defRPr sz="18100"/>
            </a:lvl5pPr>
            <a:lvl6pPr lvl="5" algn="ctr">
              <a:spcBef>
                <a:spcPts val="0"/>
              </a:spcBef>
              <a:spcAft>
                <a:spcPts val="0"/>
              </a:spcAft>
              <a:buSzPts val="18100"/>
              <a:buNone/>
              <a:defRPr sz="18100"/>
            </a:lvl6pPr>
            <a:lvl7pPr lvl="6" algn="ctr">
              <a:spcBef>
                <a:spcPts val="0"/>
              </a:spcBef>
              <a:spcAft>
                <a:spcPts val="0"/>
              </a:spcAft>
              <a:buSzPts val="18100"/>
              <a:buNone/>
              <a:defRPr sz="18100"/>
            </a:lvl7pPr>
            <a:lvl8pPr lvl="7" algn="ctr">
              <a:spcBef>
                <a:spcPts val="0"/>
              </a:spcBef>
              <a:spcAft>
                <a:spcPts val="0"/>
              </a:spcAft>
              <a:buSzPts val="18100"/>
              <a:buNone/>
              <a:defRPr sz="18100"/>
            </a:lvl8pPr>
            <a:lvl9pPr lvl="8" algn="ctr">
              <a:spcBef>
                <a:spcPts val="0"/>
              </a:spcBef>
              <a:spcAft>
                <a:spcPts val="0"/>
              </a:spcAft>
              <a:buSzPts val="18100"/>
              <a:buNone/>
              <a:defRPr sz="18100"/>
            </a:lvl9pPr>
          </a:lstStyle>
          <a:p>
            <a:endParaRPr/>
          </a:p>
        </p:txBody>
      </p:sp>
      <p:sp>
        <p:nvSpPr>
          <p:cNvPr id="38" name="Google Shape;38;p9"/>
          <p:cNvSpPr txBox="1">
            <a:spLocks noGrp="1"/>
          </p:cNvSpPr>
          <p:nvPr>
            <p:ph type="subTitle" idx="1"/>
          </p:nvPr>
        </p:nvSpPr>
        <p:spPr>
          <a:xfrm>
            <a:off x="955800" y="17939680"/>
            <a:ext cx="14562600" cy="7903800"/>
          </a:xfrm>
          <a:prstGeom prst="rect">
            <a:avLst/>
          </a:prstGeom>
        </p:spPr>
        <p:txBody>
          <a:bodyPr spcFirstLastPara="1" wrap="square" lIns="394950" tIns="394950" rIns="394950" bIns="394950" anchor="t" anchorCtr="0">
            <a:normAutofit/>
          </a:bodyPr>
          <a:lstStyle>
            <a:lvl1pPr lvl="0" algn="ctr">
              <a:lnSpc>
                <a:spcPct val="100000"/>
              </a:lnSpc>
              <a:spcBef>
                <a:spcPts val="0"/>
              </a:spcBef>
              <a:spcAft>
                <a:spcPts val="0"/>
              </a:spcAft>
              <a:buSzPts val="9100"/>
              <a:buNone/>
              <a:defRPr sz="9100"/>
            </a:lvl1pPr>
            <a:lvl2pPr lvl="1" algn="ctr">
              <a:lnSpc>
                <a:spcPct val="100000"/>
              </a:lnSpc>
              <a:spcBef>
                <a:spcPts val="0"/>
              </a:spcBef>
              <a:spcAft>
                <a:spcPts val="0"/>
              </a:spcAft>
              <a:buSzPts val="9100"/>
              <a:buNone/>
              <a:defRPr sz="9100"/>
            </a:lvl2pPr>
            <a:lvl3pPr lvl="2" algn="ctr">
              <a:lnSpc>
                <a:spcPct val="100000"/>
              </a:lnSpc>
              <a:spcBef>
                <a:spcPts val="0"/>
              </a:spcBef>
              <a:spcAft>
                <a:spcPts val="0"/>
              </a:spcAft>
              <a:buSzPts val="9100"/>
              <a:buNone/>
              <a:defRPr sz="9100"/>
            </a:lvl3pPr>
            <a:lvl4pPr lvl="3" algn="ctr">
              <a:lnSpc>
                <a:spcPct val="100000"/>
              </a:lnSpc>
              <a:spcBef>
                <a:spcPts val="0"/>
              </a:spcBef>
              <a:spcAft>
                <a:spcPts val="0"/>
              </a:spcAft>
              <a:buSzPts val="9100"/>
              <a:buNone/>
              <a:defRPr sz="9100"/>
            </a:lvl4pPr>
            <a:lvl5pPr lvl="4" algn="ctr">
              <a:lnSpc>
                <a:spcPct val="100000"/>
              </a:lnSpc>
              <a:spcBef>
                <a:spcPts val="0"/>
              </a:spcBef>
              <a:spcAft>
                <a:spcPts val="0"/>
              </a:spcAft>
              <a:buSzPts val="9100"/>
              <a:buNone/>
              <a:defRPr sz="9100"/>
            </a:lvl5pPr>
            <a:lvl6pPr lvl="5" algn="ctr">
              <a:lnSpc>
                <a:spcPct val="100000"/>
              </a:lnSpc>
              <a:spcBef>
                <a:spcPts val="0"/>
              </a:spcBef>
              <a:spcAft>
                <a:spcPts val="0"/>
              </a:spcAft>
              <a:buSzPts val="9100"/>
              <a:buNone/>
              <a:defRPr sz="9100"/>
            </a:lvl6pPr>
            <a:lvl7pPr lvl="6" algn="ctr">
              <a:lnSpc>
                <a:spcPct val="100000"/>
              </a:lnSpc>
              <a:spcBef>
                <a:spcPts val="0"/>
              </a:spcBef>
              <a:spcAft>
                <a:spcPts val="0"/>
              </a:spcAft>
              <a:buSzPts val="9100"/>
              <a:buNone/>
              <a:defRPr sz="9100"/>
            </a:lvl7pPr>
            <a:lvl8pPr lvl="7" algn="ctr">
              <a:lnSpc>
                <a:spcPct val="100000"/>
              </a:lnSpc>
              <a:spcBef>
                <a:spcPts val="0"/>
              </a:spcBef>
              <a:spcAft>
                <a:spcPts val="0"/>
              </a:spcAft>
              <a:buSzPts val="9100"/>
              <a:buNone/>
              <a:defRPr sz="9100"/>
            </a:lvl8pPr>
            <a:lvl9pPr lvl="8" algn="ctr">
              <a:lnSpc>
                <a:spcPct val="100000"/>
              </a:lnSpc>
              <a:spcBef>
                <a:spcPts val="0"/>
              </a:spcBef>
              <a:spcAft>
                <a:spcPts val="0"/>
              </a:spcAft>
              <a:buSzPts val="9100"/>
              <a:buNone/>
              <a:defRPr sz="9100"/>
            </a:lvl9pPr>
          </a:lstStyle>
          <a:p>
            <a:endParaRPr/>
          </a:p>
        </p:txBody>
      </p:sp>
      <p:sp>
        <p:nvSpPr>
          <p:cNvPr id="39" name="Google Shape;39;p9"/>
          <p:cNvSpPr txBox="1">
            <a:spLocks noGrp="1"/>
          </p:cNvSpPr>
          <p:nvPr>
            <p:ph type="body" idx="2"/>
          </p:nvPr>
        </p:nvSpPr>
        <p:spPr>
          <a:xfrm>
            <a:off x="17782200" y="4634080"/>
            <a:ext cx="13813200" cy="23649300"/>
          </a:xfrm>
          <a:prstGeom prst="rect">
            <a:avLst/>
          </a:prstGeom>
        </p:spPr>
        <p:txBody>
          <a:bodyPr spcFirstLastPara="1" wrap="square" lIns="394950" tIns="394950" rIns="394950" bIns="394950" anchor="ctr" anchorCtr="0">
            <a:normAutofit/>
          </a:bodyPr>
          <a:lstStyle>
            <a:lvl1pPr marL="457200" lvl="0" indent="-723900">
              <a:spcBef>
                <a:spcPts val="0"/>
              </a:spcBef>
              <a:spcAft>
                <a:spcPts val="0"/>
              </a:spcAft>
              <a:buSzPts val="7800"/>
              <a:buChar char="●"/>
              <a:defRPr/>
            </a:lvl1pPr>
            <a:lvl2pPr marL="914400" lvl="1" indent="-609600">
              <a:spcBef>
                <a:spcPts val="0"/>
              </a:spcBef>
              <a:spcAft>
                <a:spcPts val="0"/>
              </a:spcAft>
              <a:buSzPts val="6000"/>
              <a:buChar char="○"/>
              <a:defRPr/>
            </a:lvl2pPr>
            <a:lvl3pPr marL="1371600" lvl="2" indent="-609600">
              <a:spcBef>
                <a:spcPts val="0"/>
              </a:spcBef>
              <a:spcAft>
                <a:spcPts val="0"/>
              </a:spcAft>
              <a:buSzPts val="6000"/>
              <a:buChar char="■"/>
              <a:defRPr/>
            </a:lvl3pPr>
            <a:lvl4pPr marL="1828800" lvl="3" indent="-609600">
              <a:spcBef>
                <a:spcPts val="0"/>
              </a:spcBef>
              <a:spcAft>
                <a:spcPts val="0"/>
              </a:spcAft>
              <a:buSzPts val="6000"/>
              <a:buChar char="●"/>
              <a:defRPr/>
            </a:lvl4pPr>
            <a:lvl5pPr marL="2286000" lvl="4" indent="-609600">
              <a:spcBef>
                <a:spcPts val="0"/>
              </a:spcBef>
              <a:spcAft>
                <a:spcPts val="0"/>
              </a:spcAft>
              <a:buSzPts val="6000"/>
              <a:buChar char="○"/>
              <a:defRPr/>
            </a:lvl5pPr>
            <a:lvl6pPr marL="2743200" lvl="5" indent="-609600">
              <a:spcBef>
                <a:spcPts val="0"/>
              </a:spcBef>
              <a:spcAft>
                <a:spcPts val="0"/>
              </a:spcAft>
              <a:buSzPts val="6000"/>
              <a:buChar char="■"/>
              <a:defRPr/>
            </a:lvl6pPr>
            <a:lvl7pPr marL="3200400" lvl="6" indent="-609600">
              <a:spcBef>
                <a:spcPts val="0"/>
              </a:spcBef>
              <a:spcAft>
                <a:spcPts val="0"/>
              </a:spcAft>
              <a:buSzPts val="6000"/>
              <a:buChar char="●"/>
              <a:defRPr/>
            </a:lvl7pPr>
            <a:lvl8pPr marL="3657600" lvl="7" indent="-609600">
              <a:spcBef>
                <a:spcPts val="0"/>
              </a:spcBef>
              <a:spcAft>
                <a:spcPts val="0"/>
              </a:spcAft>
              <a:buSzPts val="6000"/>
              <a:buChar char="○"/>
              <a:defRPr/>
            </a:lvl8pPr>
            <a:lvl9pPr marL="4114800" lvl="8" indent="-609600">
              <a:spcBef>
                <a:spcPts val="0"/>
              </a:spcBef>
              <a:spcAft>
                <a:spcPts val="0"/>
              </a:spcAft>
              <a:buSzPts val="6000"/>
              <a:buChar char="■"/>
              <a:defRPr/>
            </a:lvl9pPr>
          </a:lstStyle>
          <a:p>
            <a:endParaRPr/>
          </a:p>
        </p:txBody>
      </p:sp>
      <p:sp>
        <p:nvSpPr>
          <p:cNvPr id="40" name="Google Shape;40;p9"/>
          <p:cNvSpPr txBox="1">
            <a:spLocks noGrp="1"/>
          </p:cNvSpPr>
          <p:nvPr>
            <p:ph type="sldNum" idx="12"/>
          </p:nvPr>
        </p:nvSpPr>
        <p:spPr>
          <a:xfrm>
            <a:off x="30500848" y="29844588"/>
            <a:ext cx="1975200" cy="2519400"/>
          </a:xfrm>
          <a:prstGeom prst="rect">
            <a:avLst/>
          </a:prstGeom>
        </p:spPr>
        <p:txBody>
          <a:bodyPr spcFirstLastPara="1" wrap="square" lIns="394950" tIns="394950" rIns="394950" bIns="39495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1122120" y="27075680"/>
            <a:ext cx="21595800" cy="3872400"/>
          </a:xfrm>
          <a:prstGeom prst="rect">
            <a:avLst/>
          </a:prstGeom>
        </p:spPr>
        <p:txBody>
          <a:bodyPr spcFirstLastPara="1" wrap="square" lIns="394950" tIns="394950" rIns="394950" bIns="394950" anchor="ctr" anchorCtr="0">
            <a:normAutofit/>
          </a:bodyPr>
          <a:lstStyle>
            <a:lvl1pPr marL="457200" lvl="0" indent="-228600">
              <a:lnSpc>
                <a:spcPct val="100000"/>
              </a:lnSpc>
              <a:spcBef>
                <a:spcPts val="0"/>
              </a:spcBef>
              <a:spcAft>
                <a:spcPts val="0"/>
              </a:spcAft>
              <a:buSzPts val="7800"/>
              <a:buNone/>
              <a:defRPr/>
            </a:lvl1pPr>
          </a:lstStyle>
          <a:p>
            <a:endParaRPr/>
          </a:p>
        </p:txBody>
      </p:sp>
      <p:sp>
        <p:nvSpPr>
          <p:cNvPr id="43" name="Google Shape;43;p10"/>
          <p:cNvSpPr txBox="1">
            <a:spLocks noGrp="1"/>
          </p:cNvSpPr>
          <p:nvPr>
            <p:ph type="sldNum" idx="12"/>
          </p:nvPr>
        </p:nvSpPr>
        <p:spPr>
          <a:xfrm>
            <a:off x="30500848" y="29844588"/>
            <a:ext cx="1975200" cy="2519400"/>
          </a:xfrm>
          <a:prstGeom prst="rect">
            <a:avLst/>
          </a:prstGeom>
        </p:spPr>
        <p:txBody>
          <a:bodyPr spcFirstLastPara="1" wrap="square" lIns="394950" tIns="394950" rIns="394950" bIns="39495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theme" Target="../theme/theme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122120" y="2848160"/>
            <a:ext cx="30674100" cy="3665100"/>
          </a:xfrm>
          <a:prstGeom prst="rect">
            <a:avLst/>
          </a:prstGeom>
          <a:noFill/>
          <a:ln>
            <a:noFill/>
          </a:ln>
        </p:spPr>
        <p:txBody>
          <a:bodyPr spcFirstLastPara="1" wrap="square" lIns="394950" tIns="394950" rIns="394950" bIns="394950" anchor="t" anchorCtr="0">
            <a:normAutofit/>
          </a:bodyPr>
          <a:lstStyle>
            <a:lvl1pPr lvl="0">
              <a:spcBef>
                <a:spcPts val="0"/>
              </a:spcBef>
              <a:spcAft>
                <a:spcPts val="0"/>
              </a:spcAft>
              <a:buClr>
                <a:schemeClr val="dk1"/>
              </a:buClr>
              <a:buSzPts val="12100"/>
              <a:buNone/>
              <a:defRPr sz="12100">
                <a:solidFill>
                  <a:schemeClr val="dk1"/>
                </a:solidFill>
              </a:defRPr>
            </a:lvl1pPr>
            <a:lvl2pPr lvl="1">
              <a:spcBef>
                <a:spcPts val="0"/>
              </a:spcBef>
              <a:spcAft>
                <a:spcPts val="0"/>
              </a:spcAft>
              <a:buClr>
                <a:schemeClr val="dk1"/>
              </a:buClr>
              <a:buSzPts val="12100"/>
              <a:buNone/>
              <a:defRPr sz="12100">
                <a:solidFill>
                  <a:schemeClr val="dk1"/>
                </a:solidFill>
              </a:defRPr>
            </a:lvl2pPr>
            <a:lvl3pPr lvl="2">
              <a:spcBef>
                <a:spcPts val="0"/>
              </a:spcBef>
              <a:spcAft>
                <a:spcPts val="0"/>
              </a:spcAft>
              <a:buClr>
                <a:schemeClr val="dk1"/>
              </a:buClr>
              <a:buSzPts val="12100"/>
              <a:buNone/>
              <a:defRPr sz="12100">
                <a:solidFill>
                  <a:schemeClr val="dk1"/>
                </a:solidFill>
              </a:defRPr>
            </a:lvl3pPr>
            <a:lvl4pPr lvl="3">
              <a:spcBef>
                <a:spcPts val="0"/>
              </a:spcBef>
              <a:spcAft>
                <a:spcPts val="0"/>
              </a:spcAft>
              <a:buClr>
                <a:schemeClr val="dk1"/>
              </a:buClr>
              <a:buSzPts val="12100"/>
              <a:buNone/>
              <a:defRPr sz="12100">
                <a:solidFill>
                  <a:schemeClr val="dk1"/>
                </a:solidFill>
              </a:defRPr>
            </a:lvl4pPr>
            <a:lvl5pPr lvl="4">
              <a:spcBef>
                <a:spcPts val="0"/>
              </a:spcBef>
              <a:spcAft>
                <a:spcPts val="0"/>
              </a:spcAft>
              <a:buClr>
                <a:schemeClr val="dk1"/>
              </a:buClr>
              <a:buSzPts val="12100"/>
              <a:buNone/>
              <a:defRPr sz="12100">
                <a:solidFill>
                  <a:schemeClr val="dk1"/>
                </a:solidFill>
              </a:defRPr>
            </a:lvl5pPr>
            <a:lvl6pPr lvl="5">
              <a:spcBef>
                <a:spcPts val="0"/>
              </a:spcBef>
              <a:spcAft>
                <a:spcPts val="0"/>
              </a:spcAft>
              <a:buClr>
                <a:schemeClr val="dk1"/>
              </a:buClr>
              <a:buSzPts val="12100"/>
              <a:buNone/>
              <a:defRPr sz="12100">
                <a:solidFill>
                  <a:schemeClr val="dk1"/>
                </a:solidFill>
              </a:defRPr>
            </a:lvl6pPr>
            <a:lvl7pPr lvl="6">
              <a:spcBef>
                <a:spcPts val="0"/>
              </a:spcBef>
              <a:spcAft>
                <a:spcPts val="0"/>
              </a:spcAft>
              <a:buClr>
                <a:schemeClr val="dk1"/>
              </a:buClr>
              <a:buSzPts val="12100"/>
              <a:buNone/>
              <a:defRPr sz="12100">
                <a:solidFill>
                  <a:schemeClr val="dk1"/>
                </a:solidFill>
              </a:defRPr>
            </a:lvl7pPr>
            <a:lvl8pPr lvl="7">
              <a:spcBef>
                <a:spcPts val="0"/>
              </a:spcBef>
              <a:spcAft>
                <a:spcPts val="0"/>
              </a:spcAft>
              <a:buClr>
                <a:schemeClr val="dk1"/>
              </a:buClr>
              <a:buSzPts val="12100"/>
              <a:buNone/>
              <a:defRPr sz="12100">
                <a:solidFill>
                  <a:schemeClr val="dk1"/>
                </a:solidFill>
              </a:defRPr>
            </a:lvl8pPr>
            <a:lvl9pPr lvl="8">
              <a:spcBef>
                <a:spcPts val="0"/>
              </a:spcBef>
              <a:spcAft>
                <a:spcPts val="0"/>
              </a:spcAft>
              <a:buClr>
                <a:schemeClr val="dk1"/>
              </a:buClr>
              <a:buSzPts val="12100"/>
              <a:buNone/>
              <a:defRPr sz="12100">
                <a:solidFill>
                  <a:schemeClr val="dk1"/>
                </a:solidFill>
              </a:defRPr>
            </a:lvl9pPr>
          </a:lstStyle>
          <a:p>
            <a:endParaRPr/>
          </a:p>
        </p:txBody>
      </p:sp>
      <p:sp>
        <p:nvSpPr>
          <p:cNvPr id="7" name="Google Shape;7;p1"/>
          <p:cNvSpPr txBox="1">
            <a:spLocks noGrp="1"/>
          </p:cNvSpPr>
          <p:nvPr>
            <p:ph type="body" idx="1"/>
          </p:nvPr>
        </p:nvSpPr>
        <p:spPr>
          <a:xfrm>
            <a:off x="1122120" y="7375840"/>
            <a:ext cx="30674100" cy="21864300"/>
          </a:xfrm>
          <a:prstGeom prst="rect">
            <a:avLst/>
          </a:prstGeom>
          <a:noFill/>
          <a:ln>
            <a:noFill/>
          </a:ln>
        </p:spPr>
        <p:txBody>
          <a:bodyPr spcFirstLastPara="1" wrap="square" lIns="394950" tIns="394950" rIns="394950" bIns="394950" anchor="t" anchorCtr="0">
            <a:normAutofit/>
          </a:bodyPr>
          <a:lstStyle>
            <a:lvl1pPr marL="457200" lvl="0" indent="-723900">
              <a:lnSpc>
                <a:spcPct val="115000"/>
              </a:lnSpc>
              <a:spcBef>
                <a:spcPts val="0"/>
              </a:spcBef>
              <a:spcAft>
                <a:spcPts val="0"/>
              </a:spcAft>
              <a:buClr>
                <a:schemeClr val="dk2"/>
              </a:buClr>
              <a:buSzPts val="7800"/>
              <a:buChar char="●"/>
              <a:defRPr sz="7800">
                <a:solidFill>
                  <a:schemeClr val="dk2"/>
                </a:solidFill>
              </a:defRPr>
            </a:lvl1pPr>
            <a:lvl2pPr marL="914400" lvl="1" indent="-609600">
              <a:lnSpc>
                <a:spcPct val="115000"/>
              </a:lnSpc>
              <a:spcBef>
                <a:spcPts val="0"/>
              </a:spcBef>
              <a:spcAft>
                <a:spcPts val="0"/>
              </a:spcAft>
              <a:buClr>
                <a:schemeClr val="dk2"/>
              </a:buClr>
              <a:buSzPts val="6000"/>
              <a:buChar char="○"/>
              <a:defRPr sz="6000">
                <a:solidFill>
                  <a:schemeClr val="dk2"/>
                </a:solidFill>
              </a:defRPr>
            </a:lvl2pPr>
            <a:lvl3pPr marL="1371600" lvl="2" indent="-609600">
              <a:lnSpc>
                <a:spcPct val="115000"/>
              </a:lnSpc>
              <a:spcBef>
                <a:spcPts val="0"/>
              </a:spcBef>
              <a:spcAft>
                <a:spcPts val="0"/>
              </a:spcAft>
              <a:buClr>
                <a:schemeClr val="dk2"/>
              </a:buClr>
              <a:buSzPts val="6000"/>
              <a:buChar char="■"/>
              <a:defRPr sz="6000">
                <a:solidFill>
                  <a:schemeClr val="dk2"/>
                </a:solidFill>
              </a:defRPr>
            </a:lvl3pPr>
            <a:lvl4pPr marL="1828800" lvl="3" indent="-609600">
              <a:lnSpc>
                <a:spcPct val="115000"/>
              </a:lnSpc>
              <a:spcBef>
                <a:spcPts val="0"/>
              </a:spcBef>
              <a:spcAft>
                <a:spcPts val="0"/>
              </a:spcAft>
              <a:buClr>
                <a:schemeClr val="dk2"/>
              </a:buClr>
              <a:buSzPts val="6000"/>
              <a:buChar char="●"/>
              <a:defRPr sz="6000">
                <a:solidFill>
                  <a:schemeClr val="dk2"/>
                </a:solidFill>
              </a:defRPr>
            </a:lvl4pPr>
            <a:lvl5pPr marL="2286000" lvl="4" indent="-609600">
              <a:lnSpc>
                <a:spcPct val="115000"/>
              </a:lnSpc>
              <a:spcBef>
                <a:spcPts val="0"/>
              </a:spcBef>
              <a:spcAft>
                <a:spcPts val="0"/>
              </a:spcAft>
              <a:buClr>
                <a:schemeClr val="dk2"/>
              </a:buClr>
              <a:buSzPts val="6000"/>
              <a:buChar char="○"/>
              <a:defRPr sz="6000">
                <a:solidFill>
                  <a:schemeClr val="dk2"/>
                </a:solidFill>
              </a:defRPr>
            </a:lvl5pPr>
            <a:lvl6pPr marL="2743200" lvl="5" indent="-609600">
              <a:lnSpc>
                <a:spcPct val="115000"/>
              </a:lnSpc>
              <a:spcBef>
                <a:spcPts val="0"/>
              </a:spcBef>
              <a:spcAft>
                <a:spcPts val="0"/>
              </a:spcAft>
              <a:buClr>
                <a:schemeClr val="dk2"/>
              </a:buClr>
              <a:buSzPts val="6000"/>
              <a:buChar char="■"/>
              <a:defRPr sz="6000">
                <a:solidFill>
                  <a:schemeClr val="dk2"/>
                </a:solidFill>
              </a:defRPr>
            </a:lvl6pPr>
            <a:lvl7pPr marL="3200400" lvl="6" indent="-609600">
              <a:lnSpc>
                <a:spcPct val="115000"/>
              </a:lnSpc>
              <a:spcBef>
                <a:spcPts val="0"/>
              </a:spcBef>
              <a:spcAft>
                <a:spcPts val="0"/>
              </a:spcAft>
              <a:buClr>
                <a:schemeClr val="dk2"/>
              </a:buClr>
              <a:buSzPts val="6000"/>
              <a:buChar char="●"/>
              <a:defRPr sz="6000">
                <a:solidFill>
                  <a:schemeClr val="dk2"/>
                </a:solidFill>
              </a:defRPr>
            </a:lvl7pPr>
            <a:lvl8pPr marL="3657600" lvl="7" indent="-609600">
              <a:lnSpc>
                <a:spcPct val="115000"/>
              </a:lnSpc>
              <a:spcBef>
                <a:spcPts val="0"/>
              </a:spcBef>
              <a:spcAft>
                <a:spcPts val="0"/>
              </a:spcAft>
              <a:buClr>
                <a:schemeClr val="dk2"/>
              </a:buClr>
              <a:buSzPts val="6000"/>
              <a:buChar char="○"/>
              <a:defRPr sz="6000">
                <a:solidFill>
                  <a:schemeClr val="dk2"/>
                </a:solidFill>
              </a:defRPr>
            </a:lvl8pPr>
            <a:lvl9pPr marL="4114800" lvl="8" indent="-609600">
              <a:lnSpc>
                <a:spcPct val="115000"/>
              </a:lnSpc>
              <a:spcBef>
                <a:spcPts val="0"/>
              </a:spcBef>
              <a:spcAft>
                <a:spcPts val="0"/>
              </a:spcAft>
              <a:buClr>
                <a:schemeClr val="dk2"/>
              </a:buClr>
              <a:buSzPts val="6000"/>
              <a:buChar char="■"/>
              <a:defRPr sz="6000">
                <a:solidFill>
                  <a:schemeClr val="dk2"/>
                </a:solidFill>
              </a:defRPr>
            </a:lvl9pPr>
          </a:lstStyle>
          <a:p>
            <a:endParaRPr/>
          </a:p>
        </p:txBody>
      </p:sp>
      <p:sp>
        <p:nvSpPr>
          <p:cNvPr id="8" name="Google Shape;8;p1"/>
          <p:cNvSpPr txBox="1">
            <a:spLocks noGrp="1"/>
          </p:cNvSpPr>
          <p:nvPr>
            <p:ph type="sldNum" idx="12"/>
          </p:nvPr>
        </p:nvSpPr>
        <p:spPr>
          <a:xfrm>
            <a:off x="30500848" y="29844588"/>
            <a:ext cx="1975200" cy="2519400"/>
          </a:xfrm>
          <a:prstGeom prst="rect">
            <a:avLst/>
          </a:prstGeom>
          <a:noFill/>
          <a:ln>
            <a:noFill/>
          </a:ln>
        </p:spPr>
        <p:txBody>
          <a:bodyPr spcFirstLastPara="1" wrap="square" lIns="394950" tIns="394950" rIns="394950" bIns="394950" anchor="ctr" anchorCtr="0">
            <a:normAutofit/>
          </a:bodyPr>
          <a:lstStyle>
            <a:lvl1pPr lvl="0" algn="r">
              <a:buNone/>
              <a:defRPr sz="4300">
                <a:solidFill>
                  <a:schemeClr val="dk2"/>
                </a:solidFill>
              </a:defRPr>
            </a:lvl1pPr>
            <a:lvl2pPr lvl="1" algn="r">
              <a:buNone/>
              <a:defRPr sz="4300">
                <a:solidFill>
                  <a:schemeClr val="dk2"/>
                </a:solidFill>
              </a:defRPr>
            </a:lvl2pPr>
            <a:lvl3pPr lvl="2" algn="r">
              <a:buNone/>
              <a:defRPr sz="4300">
                <a:solidFill>
                  <a:schemeClr val="dk2"/>
                </a:solidFill>
              </a:defRPr>
            </a:lvl3pPr>
            <a:lvl4pPr lvl="3" algn="r">
              <a:buNone/>
              <a:defRPr sz="4300">
                <a:solidFill>
                  <a:schemeClr val="dk2"/>
                </a:solidFill>
              </a:defRPr>
            </a:lvl4pPr>
            <a:lvl5pPr lvl="4" algn="r">
              <a:buNone/>
              <a:defRPr sz="4300">
                <a:solidFill>
                  <a:schemeClr val="dk2"/>
                </a:solidFill>
              </a:defRPr>
            </a:lvl5pPr>
            <a:lvl6pPr lvl="5" algn="r">
              <a:buNone/>
              <a:defRPr sz="4300">
                <a:solidFill>
                  <a:schemeClr val="dk2"/>
                </a:solidFill>
              </a:defRPr>
            </a:lvl6pPr>
            <a:lvl7pPr lvl="6" algn="r">
              <a:buNone/>
              <a:defRPr sz="4300">
                <a:solidFill>
                  <a:schemeClr val="dk2"/>
                </a:solidFill>
              </a:defRPr>
            </a:lvl7pPr>
            <a:lvl8pPr lvl="7" algn="r">
              <a:buNone/>
              <a:defRPr sz="4300">
                <a:solidFill>
                  <a:schemeClr val="dk2"/>
                </a:solidFill>
              </a:defRPr>
            </a:lvl8pPr>
            <a:lvl9pPr lvl="8" algn="r">
              <a:buNone/>
              <a:defRPr sz="43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1644650" y="1319213"/>
            <a:ext cx="29629100" cy="5486400"/>
          </a:xfrm>
          <a:prstGeom prst="rect">
            <a:avLst/>
          </a:prstGeom>
          <a:noFill/>
          <a:ln>
            <a:noFill/>
          </a:ln>
        </p:spPr>
        <p:txBody>
          <a:bodyPr spcFirstLastPara="1" wrap="square" lIns="429925" tIns="214950" rIns="429925" bIns="214950" anchor="ctr" anchorCtr="0">
            <a:noAutofit/>
          </a:bodyPr>
          <a:lstStyle>
            <a:lvl1pPr marR="0" lvl="0" algn="ctr" rtl="0">
              <a:spcBef>
                <a:spcPts val="0"/>
              </a:spcBef>
              <a:spcAft>
                <a:spcPts val="0"/>
              </a:spcAft>
              <a:buSzPts val="1400"/>
              <a:buNone/>
              <a:defRPr sz="20700" b="0" i="0" u="none" strike="noStrike" cap="none">
                <a:solidFill>
                  <a:schemeClr val="dk1"/>
                </a:solidFill>
                <a:latin typeface="Calibri"/>
                <a:ea typeface="Calibri"/>
                <a:cs typeface="Calibri"/>
                <a:sym typeface="Calibri"/>
              </a:defRPr>
            </a:lvl1pPr>
            <a:lvl2pPr marR="0" lvl="1" algn="ctr" rtl="0">
              <a:spcBef>
                <a:spcPts val="0"/>
              </a:spcBef>
              <a:spcAft>
                <a:spcPts val="0"/>
              </a:spcAft>
              <a:buSzPts val="1400"/>
              <a:buNone/>
              <a:defRPr sz="20700" b="0" i="0" u="none" strike="noStrike" cap="none">
                <a:solidFill>
                  <a:schemeClr val="dk1"/>
                </a:solidFill>
                <a:latin typeface="Calibri"/>
                <a:ea typeface="Calibri"/>
                <a:cs typeface="Calibri"/>
                <a:sym typeface="Calibri"/>
              </a:defRPr>
            </a:lvl2pPr>
            <a:lvl3pPr marR="0" lvl="2" algn="ctr" rtl="0">
              <a:spcBef>
                <a:spcPts val="0"/>
              </a:spcBef>
              <a:spcAft>
                <a:spcPts val="0"/>
              </a:spcAft>
              <a:buSzPts val="1400"/>
              <a:buNone/>
              <a:defRPr sz="20700" b="0" i="0" u="none" strike="noStrike" cap="none">
                <a:solidFill>
                  <a:schemeClr val="dk1"/>
                </a:solidFill>
                <a:latin typeface="Calibri"/>
                <a:ea typeface="Calibri"/>
                <a:cs typeface="Calibri"/>
                <a:sym typeface="Calibri"/>
              </a:defRPr>
            </a:lvl3pPr>
            <a:lvl4pPr marR="0" lvl="3" algn="ctr" rtl="0">
              <a:spcBef>
                <a:spcPts val="0"/>
              </a:spcBef>
              <a:spcAft>
                <a:spcPts val="0"/>
              </a:spcAft>
              <a:buSzPts val="1400"/>
              <a:buNone/>
              <a:defRPr sz="20700" b="0" i="0" u="none" strike="noStrike" cap="none">
                <a:solidFill>
                  <a:schemeClr val="dk1"/>
                </a:solidFill>
                <a:latin typeface="Calibri"/>
                <a:ea typeface="Calibri"/>
                <a:cs typeface="Calibri"/>
                <a:sym typeface="Calibri"/>
              </a:defRPr>
            </a:lvl4pPr>
            <a:lvl5pPr marR="0" lvl="4" algn="ctr" rtl="0">
              <a:spcBef>
                <a:spcPts val="0"/>
              </a:spcBef>
              <a:spcAft>
                <a:spcPts val="0"/>
              </a:spcAft>
              <a:buSzPts val="1400"/>
              <a:buNone/>
              <a:defRPr sz="20700" b="0" i="0" u="none" strike="noStrike" cap="none">
                <a:solidFill>
                  <a:schemeClr val="dk1"/>
                </a:solidFill>
                <a:latin typeface="Calibri"/>
                <a:ea typeface="Calibri"/>
                <a:cs typeface="Calibri"/>
                <a:sym typeface="Calibri"/>
              </a:defRPr>
            </a:lvl5pPr>
            <a:lvl6pPr marR="0" lvl="5" algn="ctr" rtl="0">
              <a:spcBef>
                <a:spcPts val="0"/>
              </a:spcBef>
              <a:spcAft>
                <a:spcPts val="0"/>
              </a:spcAft>
              <a:buSzPts val="1400"/>
              <a:buNone/>
              <a:defRPr sz="20700" b="0" i="0" u="none" strike="noStrike" cap="none">
                <a:solidFill>
                  <a:schemeClr val="dk1"/>
                </a:solidFill>
                <a:latin typeface="Calibri"/>
                <a:ea typeface="Calibri"/>
                <a:cs typeface="Calibri"/>
                <a:sym typeface="Calibri"/>
              </a:defRPr>
            </a:lvl6pPr>
            <a:lvl7pPr marR="0" lvl="6" algn="ctr" rtl="0">
              <a:spcBef>
                <a:spcPts val="0"/>
              </a:spcBef>
              <a:spcAft>
                <a:spcPts val="0"/>
              </a:spcAft>
              <a:buSzPts val="1400"/>
              <a:buNone/>
              <a:defRPr sz="20700" b="0" i="0" u="none" strike="noStrike" cap="none">
                <a:solidFill>
                  <a:schemeClr val="dk1"/>
                </a:solidFill>
                <a:latin typeface="Calibri"/>
                <a:ea typeface="Calibri"/>
                <a:cs typeface="Calibri"/>
                <a:sym typeface="Calibri"/>
              </a:defRPr>
            </a:lvl7pPr>
            <a:lvl8pPr marR="0" lvl="7" algn="ctr" rtl="0">
              <a:spcBef>
                <a:spcPts val="0"/>
              </a:spcBef>
              <a:spcAft>
                <a:spcPts val="0"/>
              </a:spcAft>
              <a:buSzPts val="1400"/>
              <a:buNone/>
              <a:defRPr sz="20700" b="0" i="0" u="none" strike="noStrike" cap="none">
                <a:solidFill>
                  <a:schemeClr val="dk1"/>
                </a:solidFill>
                <a:latin typeface="Calibri"/>
                <a:ea typeface="Calibri"/>
                <a:cs typeface="Calibri"/>
                <a:sym typeface="Calibri"/>
              </a:defRPr>
            </a:lvl8pPr>
            <a:lvl9pPr marR="0" lvl="8" algn="ctr" rtl="0">
              <a:spcBef>
                <a:spcPts val="0"/>
              </a:spcBef>
              <a:spcAft>
                <a:spcPts val="0"/>
              </a:spcAft>
              <a:buSzPts val="1400"/>
              <a:buNone/>
              <a:defRPr sz="20700" b="0" i="0" u="none" strike="noStrike" cap="none">
                <a:solidFill>
                  <a:schemeClr val="dk1"/>
                </a:solidFill>
                <a:latin typeface="Calibri"/>
                <a:ea typeface="Calibri"/>
                <a:cs typeface="Calibri"/>
                <a:sym typeface="Calibri"/>
              </a:defRPr>
            </a:lvl9pPr>
          </a:lstStyle>
          <a:p>
            <a:endParaRPr/>
          </a:p>
        </p:txBody>
      </p:sp>
      <p:sp>
        <p:nvSpPr>
          <p:cNvPr id="52" name="Google Shape;52;p13"/>
          <p:cNvSpPr txBox="1">
            <a:spLocks noGrp="1"/>
          </p:cNvSpPr>
          <p:nvPr>
            <p:ph type="body" idx="1"/>
          </p:nvPr>
        </p:nvSpPr>
        <p:spPr>
          <a:xfrm>
            <a:off x="1644650" y="7681913"/>
            <a:ext cx="29629100" cy="21724937"/>
          </a:xfrm>
          <a:prstGeom prst="rect">
            <a:avLst/>
          </a:prstGeom>
          <a:noFill/>
          <a:ln>
            <a:noFill/>
          </a:ln>
        </p:spPr>
        <p:txBody>
          <a:bodyPr spcFirstLastPara="1" wrap="square" lIns="429925" tIns="214950" rIns="429925" bIns="214950" anchor="t" anchorCtr="0">
            <a:noAutofit/>
          </a:bodyPr>
          <a:lstStyle>
            <a:lvl1pPr marL="457200" marR="0" lvl="0" indent="-1187450" algn="l" rtl="0">
              <a:spcBef>
                <a:spcPts val="3020"/>
              </a:spcBef>
              <a:spcAft>
                <a:spcPts val="0"/>
              </a:spcAft>
              <a:buClr>
                <a:schemeClr val="dk1"/>
              </a:buClr>
              <a:buSzPts val="15100"/>
              <a:buFont typeface="Arial"/>
              <a:buChar char="•"/>
              <a:defRPr sz="15100" b="0" i="0" u="none" strike="noStrike" cap="none">
                <a:solidFill>
                  <a:schemeClr val="dk1"/>
                </a:solidFill>
                <a:latin typeface="Calibri"/>
                <a:ea typeface="Calibri"/>
                <a:cs typeface="Calibri"/>
                <a:sym typeface="Calibri"/>
              </a:defRPr>
            </a:lvl1pPr>
            <a:lvl2pPr marL="914400" marR="0" lvl="1" indent="-1066800" algn="l" rtl="0">
              <a:spcBef>
                <a:spcPts val="2640"/>
              </a:spcBef>
              <a:spcAft>
                <a:spcPts val="0"/>
              </a:spcAft>
              <a:buClr>
                <a:schemeClr val="dk1"/>
              </a:buClr>
              <a:buSzPts val="13200"/>
              <a:buFont typeface="Arial"/>
              <a:buChar char="–"/>
              <a:defRPr sz="13200" b="0" i="0" u="none" strike="noStrike" cap="none">
                <a:solidFill>
                  <a:schemeClr val="dk1"/>
                </a:solidFill>
                <a:latin typeface="Calibri"/>
                <a:ea typeface="Calibri"/>
                <a:cs typeface="Calibri"/>
                <a:sym typeface="Calibri"/>
              </a:defRPr>
            </a:lvl2pPr>
            <a:lvl3pPr marL="1371600" marR="0" lvl="2" indent="-946150" algn="l" rtl="0">
              <a:spcBef>
                <a:spcPts val="2260"/>
              </a:spcBef>
              <a:spcAft>
                <a:spcPts val="0"/>
              </a:spcAft>
              <a:buClr>
                <a:schemeClr val="dk1"/>
              </a:buClr>
              <a:buSzPts val="11300"/>
              <a:buFont typeface="Arial"/>
              <a:buChar char="•"/>
              <a:defRPr sz="11300" b="0" i="0" u="none" strike="noStrike" cap="none">
                <a:solidFill>
                  <a:schemeClr val="dk1"/>
                </a:solidFill>
                <a:latin typeface="Calibri"/>
                <a:ea typeface="Calibri"/>
                <a:cs typeface="Calibri"/>
                <a:sym typeface="Calibri"/>
              </a:defRPr>
            </a:lvl3pPr>
            <a:lvl4pPr marL="1828800" marR="0" lvl="3" indent="-825500" algn="l" rtl="0">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4pPr>
            <a:lvl5pPr marL="2286000" marR="0" lvl="4" indent="-825500" algn="l" rtl="0">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5pPr>
            <a:lvl6pPr marL="2743200" marR="0" lvl="5" indent="-825500" algn="l" rtl="0">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6pPr>
            <a:lvl7pPr marL="3200400" marR="0" lvl="6" indent="-825500" algn="l" rtl="0">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7pPr>
            <a:lvl8pPr marL="3657600" marR="0" lvl="7" indent="-825500" algn="l" rtl="0">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8pPr>
            <a:lvl9pPr marL="4114800" marR="0" lvl="8" indent="-825500" algn="l" rtl="0">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9pPr>
          </a:lstStyle>
          <a:p>
            <a:endParaRPr/>
          </a:p>
        </p:txBody>
      </p:sp>
      <p:sp>
        <p:nvSpPr>
          <p:cNvPr id="53" name="Google Shape;53;p13"/>
          <p:cNvSpPr txBox="1">
            <a:spLocks noGrp="1"/>
          </p:cNvSpPr>
          <p:nvPr>
            <p:ph type="dt" idx="10"/>
          </p:nvPr>
        </p:nvSpPr>
        <p:spPr>
          <a:xfrm>
            <a:off x="1644650" y="30511750"/>
            <a:ext cx="7683500" cy="1752600"/>
          </a:xfrm>
          <a:prstGeom prst="rect">
            <a:avLst/>
          </a:prstGeom>
          <a:noFill/>
          <a:ln>
            <a:noFill/>
          </a:ln>
        </p:spPr>
        <p:txBody>
          <a:bodyPr spcFirstLastPara="1" wrap="square" lIns="429925" tIns="214950" rIns="429925" bIns="214950" anchor="ctr" anchorCtr="0">
            <a:noAutofit/>
          </a:bodyPr>
          <a:lstStyle>
            <a:lvl1pPr marR="0" lvl="0" algn="l" rtl="0">
              <a:spcBef>
                <a:spcPts val="0"/>
              </a:spcBef>
              <a:spcAft>
                <a:spcPts val="0"/>
              </a:spcAft>
              <a:buSzPts val="1400"/>
              <a:buNone/>
              <a:defRPr sz="5700" b="0" i="0" u="none" strike="noStrike" cap="none">
                <a:solidFill>
                  <a:srgbClr val="898989"/>
                </a:solidFill>
                <a:latin typeface="Calibri"/>
                <a:ea typeface="Calibri"/>
                <a:cs typeface="Calibri"/>
                <a:sym typeface="Calibri"/>
              </a:defRPr>
            </a:lvl1pPr>
            <a:lvl2pPr marR="0" lvl="1" algn="l" rtl="0">
              <a:spcBef>
                <a:spcPts val="0"/>
              </a:spcBef>
              <a:spcAft>
                <a:spcPts val="0"/>
              </a:spcAft>
              <a:buSzPts val="1400"/>
              <a:buNone/>
              <a:defRPr sz="2100" b="1"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2100" b="1"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2100" b="1"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2100" b="1"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2100" b="1"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2100" b="1"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2100" b="1"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2100" b="1" i="0" u="none" strike="noStrike" cap="none">
                <a:solidFill>
                  <a:schemeClr val="dk1"/>
                </a:solidFill>
                <a:latin typeface="Arial"/>
                <a:ea typeface="Arial"/>
                <a:cs typeface="Arial"/>
                <a:sym typeface="Arial"/>
              </a:defRPr>
            </a:lvl9pPr>
          </a:lstStyle>
          <a:p>
            <a:endParaRPr/>
          </a:p>
        </p:txBody>
      </p:sp>
      <p:sp>
        <p:nvSpPr>
          <p:cNvPr id="54" name="Google Shape;54;p13"/>
          <p:cNvSpPr txBox="1">
            <a:spLocks noGrp="1"/>
          </p:cNvSpPr>
          <p:nvPr>
            <p:ph type="ftr" idx="11"/>
          </p:nvPr>
        </p:nvSpPr>
        <p:spPr>
          <a:xfrm>
            <a:off x="11245850" y="30511750"/>
            <a:ext cx="10426700" cy="1752600"/>
          </a:xfrm>
          <a:prstGeom prst="rect">
            <a:avLst/>
          </a:prstGeom>
          <a:noFill/>
          <a:ln>
            <a:noFill/>
          </a:ln>
        </p:spPr>
        <p:txBody>
          <a:bodyPr spcFirstLastPara="1" wrap="square" lIns="429925" tIns="214950" rIns="429925" bIns="214950" anchor="ctr" anchorCtr="0">
            <a:noAutofit/>
          </a:bodyPr>
          <a:lstStyle>
            <a:lvl1pPr marR="0" lvl="0" algn="ctr" rtl="0">
              <a:spcBef>
                <a:spcPts val="0"/>
              </a:spcBef>
              <a:spcAft>
                <a:spcPts val="0"/>
              </a:spcAft>
              <a:buSzPts val="1400"/>
              <a:buNone/>
              <a:defRPr sz="5700" b="0" i="0" u="none" strike="noStrike" cap="none">
                <a:solidFill>
                  <a:srgbClr val="898989"/>
                </a:solidFill>
                <a:latin typeface="Calibri"/>
                <a:ea typeface="Calibri"/>
                <a:cs typeface="Calibri"/>
                <a:sym typeface="Calibri"/>
              </a:defRPr>
            </a:lvl1pPr>
            <a:lvl2pPr marR="0" lvl="1" algn="l" rtl="0">
              <a:spcBef>
                <a:spcPts val="0"/>
              </a:spcBef>
              <a:spcAft>
                <a:spcPts val="0"/>
              </a:spcAft>
              <a:buSzPts val="1400"/>
              <a:buNone/>
              <a:defRPr sz="2100" b="1"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2100" b="1"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2100" b="1"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2100" b="1"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2100" b="1"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2100" b="1"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2100" b="1"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2100" b="1" i="0" u="none" strike="noStrike" cap="none">
                <a:solidFill>
                  <a:schemeClr val="dk1"/>
                </a:solidFill>
                <a:latin typeface="Arial"/>
                <a:ea typeface="Arial"/>
                <a:cs typeface="Arial"/>
                <a:sym typeface="Arial"/>
              </a:defRPr>
            </a:lvl9pPr>
          </a:lstStyle>
          <a:p>
            <a:endParaRPr/>
          </a:p>
        </p:txBody>
      </p:sp>
      <p:sp>
        <p:nvSpPr>
          <p:cNvPr id="55" name="Google Shape;55;p13"/>
          <p:cNvSpPr txBox="1">
            <a:spLocks noGrp="1"/>
          </p:cNvSpPr>
          <p:nvPr>
            <p:ph type="sldNum" idx="12"/>
          </p:nvPr>
        </p:nvSpPr>
        <p:spPr>
          <a:xfrm>
            <a:off x="23590250" y="30511750"/>
            <a:ext cx="7683500" cy="1752600"/>
          </a:xfrm>
          <a:prstGeom prst="rect">
            <a:avLst/>
          </a:prstGeom>
          <a:noFill/>
          <a:ln>
            <a:noFill/>
          </a:ln>
        </p:spPr>
        <p:txBody>
          <a:bodyPr spcFirstLastPara="1" wrap="square" lIns="429925" tIns="214950" rIns="429925" bIns="214950" anchor="ctr" anchorCtr="0">
            <a:noAutofit/>
          </a:bodyPr>
          <a:lstStyle>
            <a:lvl1pPr marL="0" marR="0" lvl="0" indent="0" algn="r" rtl="0">
              <a:spcBef>
                <a:spcPts val="0"/>
              </a:spcBef>
              <a:spcAft>
                <a:spcPts val="0"/>
              </a:spcAft>
              <a:buNone/>
              <a:defRPr sz="5700" b="0" i="0" u="none" strike="noStrike" cap="none">
                <a:solidFill>
                  <a:srgbClr val="898989"/>
                </a:solidFill>
                <a:latin typeface="Calibri"/>
                <a:ea typeface="Calibri"/>
                <a:cs typeface="Calibri"/>
                <a:sym typeface="Calibri"/>
              </a:defRPr>
            </a:lvl1pPr>
            <a:lvl2pPr marL="0" marR="0" lvl="1" indent="0" algn="r" rtl="0">
              <a:spcBef>
                <a:spcPts val="0"/>
              </a:spcBef>
              <a:spcAft>
                <a:spcPts val="0"/>
              </a:spcAft>
              <a:buNone/>
              <a:defRPr sz="5700" b="0" i="0" u="none" strike="noStrike" cap="none">
                <a:solidFill>
                  <a:srgbClr val="898989"/>
                </a:solidFill>
                <a:latin typeface="Calibri"/>
                <a:ea typeface="Calibri"/>
                <a:cs typeface="Calibri"/>
                <a:sym typeface="Calibri"/>
              </a:defRPr>
            </a:lvl2pPr>
            <a:lvl3pPr marL="0" marR="0" lvl="2" indent="0" algn="r" rtl="0">
              <a:spcBef>
                <a:spcPts val="0"/>
              </a:spcBef>
              <a:spcAft>
                <a:spcPts val="0"/>
              </a:spcAft>
              <a:buNone/>
              <a:defRPr sz="5700" b="0" i="0" u="none" strike="noStrike" cap="none">
                <a:solidFill>
                  <a:srgbClr val="898989"/>
                </a:solidFill>
                <a:latin typeface="Calibri"/>
                <a:ea typeface="Calibri"/>
                <a:cs typeface="Calibri"/>
                <a:sym typeface="Calibri"/>
              </a:defRPr>
            </a:lvl3pPr>
            <a:lvl4pPr marL="0" marR="0" lvl="3" indent="0" algn="r" rtl="0">
              <a:spcBef>
                <a:spcPts val="0"/>
              </a:spcBef>
              <a:spcAft>
                <a:spcPts val="0"/>
              </a:spcAft>
              <a:buNone/>
              <a:defRPr sz="5700" b="0" i="0" u="none" strike="noStrike" cap="none">
                <a:solidFill>
                  <a:srgbClr val="898989"/>
                </a:solidFill>
                <a:latin typeface="Calibri"/>
                <a:ea typeface="Calibri"/>
                <a:cs typeface="Calibri"/>
                <a:sym typeface="Calibri"/>
              </a:defRPr>
            </a:lvl4pPr>
            <a:lvl5pPr marL="0" marR="0" lvl="4" indent="0" algn="r" rtl="0">
              <a:spcBef>
                <a:spcPts val="0"/>
              </a:spcBef>
              <a:spcAft>
                <a:spcPts val="0"/>
              </a:spcAft>
              <a:buNone/>
              <a:defRPr sz="5700" b="0" i="0" u="none" strike="noStrike" cap="none">
                <a:solidFill>
                  <a:srgbClr val="898989"/>
                </a:solidFill>
                <a:latin typeface="Calibri"/>
                <a:ea typeface="Calibri"/>
                <a:cs typeface="Calibri"/>
                <a:sym typeface="Calibri"/>
              </a:defRPr>
            </a:lvl5pPr>
            <a:lvl6pPr marL="0" marR="0" lvl="5" indent="0" algn="r" rtl="0">
              <a:spcBef>
                <a:spcPts val="0"/>
              </a:spcBef>
              <a:spcAft>
                <a:spcPts val="0"/>
              </a:spcAft>
              <a:buNone/>
              <a:defRPr sz="5700" b="0" i="0" u="none" strike="noStrike" cap="none">
                <a:solidFill>
                  <a:srgbClr val="898989"/>
                </a:solidFill>
                <a:latin typeface="Calibri"/>
                <a:ea typeface="Calibri"/>
                <a:cs typeface="Calibri"/>
                <a:sym typeface="Calibri"/>
              </a:defRPr>
            </a:lvl6pPr>
            <a:lvl7pPr marL="0" marR="0" lvl="6" indent="0" algn="r" rtl="0">
              <a:spcBef>
                <a:spcPts val="0"/>
              </a:spcBef>
              <a:spcAft>
                <a:spcPts val="0"/>
              </a:spcAft>
              <a:buNone/>
              <a:defRPr sz="5700" b="0" i="0" u="none" strike="noStrike" cap="none">
                <a:solidFill>
                  <a:srgbClr val="898989"/>
                </a:solidFill>
                <a:latin typeface="Calibri"/>
                <a:ea typeface="Calibri"/>
                <a:cs typeface="Calibri"/>
                <a:sym typeface="Calibri"/>
              </a:defRPr>
            </a:lvl7pPr>
            <a:lvl8pPr marL="0" marR="0" lvl="7" indent="0" algn="r" rtl="0">
              <a:spcBef>
                <a:spcPts val="0"/>
              </a:spcBef>
              <a:spcAft>
                <a:spcPts val="0"/>
              </a:spcAft>
              <a:buNone/>
              <a:defRPr sz="5700" b="0" i="0" u="none" strike="noStrike" cap="none">
                <a:solidFill>
                  <a:srgbClr val="898989"/>
                </a:solidFill>
                <a:latin typeface="Calibri"/>
                <a:ea typeface="Calibri"/>
                <a:cs typeface="Calibri"/>
                <a:sym typeface="Calibri"/>
              </a:defRPr>
            </a:lvl8pPr>
            <a:lvl9pPr marL="0" marR="0" lvl="8" indent="0" algn="r" rtl="0">
              <a:spcBef>
                <a:spcPts val="0"/>
              </a:spcBef>
              <a:spcAft>
                <a:spcPts val="0"/>
              </a:spcAft>
              <a:buNone/>
              <a:defRPr sz="57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6" r:id="rId7"/>
    <p:sldLayoutId id="2147483667" r:id="rId8"/>
    <p:sldLayoutId id="2147483668" r:id="rId9"/>
    <p:sldLayoutId id="2147483669"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diagramLayout" Target="../diagrams/layout1.xml"/><Relationship Id="rId13" Type="http://schemas.openxmlformats.org/officeDocument/2006/relationships/diagramLayout" Target="../diagrams/layout2.xml"/><Relationship Id="rId3" Type="http://schemas.openxmlformats.org/officeDocument/2006/relationships/hyperlink" Target="https://kevurugames.com/blog/unity-vs-unreal-engine-pros-and-cons/" TargetMode="External"/><Relationship Id="rId7" Type="http://schemas.openxmlformats.org/officeDocument/2006/relationships/diagramData" Target="../diagrams/data1.xml"/><Relationship Id="rId12" Type="http://schemas.openxmlformats.org/officeDocument/2006/relationships/diagramData" Target="../diagrams/data2.xml"/><Relationship Id="rId17" Type="http://schemas.openxmlformats.org/officeDocument/2006/relationships/image" Target="../media/image4.png"/><Relationship Id="rId2" Type="http://schemas.openxmlformats.org/officeDocument/2006/relationships/notesSlide" Target="../notesSlides/notesSlide1.xml"/><Relationship Id="rId16" Type="http://schemas.microsoft.com/office/2007/relationships/diagramDrawing" Target="../diagrams/drawing2.xml"/><Relationship Id="rId1" Type="http://schemas.openxmlformats.org/officeDocument/2006/relationships/slideLayout" Target="../slideLayouts/slideLayout12.xml"/><Relationship Id="rId6" Type="http://schemas.openxmlformats.org/officeDocument/2006/relationships/image" Target="../media/image3.png"/><Relationship Id="rId11" Type="http://schemas.microsoft.com/office/2007/relationships/diagramDrawing" Target="../diagrams/drawing1.xml"/><Relationship Id="rId5" Type="http://schemas.openxmlformats.org/officeDocument/2006/relationships/image" Target="../media/image2.png"/><Relationship Id="rId15" Type="http://schemas.openxmlformats.org/officeDocument/2006/relationships/diagramColors" Target="../diagrams/colors2.xml"/><Relationship Id="rId10" Type="http://schemas.openxmlformats.org/officeDocument/2006/relationships/diagramColors" Target="../diagrams/colors1.xml"/><Relationship Id="rId4" Type="http://schemas.openxmlformats.org/officeDocument/2006/relationships/image" Target="../media/image1.png"/><Relationship Id="rId9" Type="http://schemas.openxmlformats.org/officeDocument/2006/relationships/diagramQuickStyle" Target="../diagrams/quickStyle1.xml"/><Relationship Id="rId1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5"/>
          <p:cNvSpPr/>
          <p:nvPr/>
        </p:nvSpPr>
        <p:spPr>
          <a:xfrm>
            <a:off x="838200" y="1055902"/>
            <a:ext cx="31104314" cy="31505409"/>
          </a:xfrm>
          <a:prstGeom prst="rect">
            <a:avLst/>
          </a:prstGeom>
          <a:solidFill>
            <a:schemeClr val="lt1">
              <a:alpha val="27450"/>
            </a:schemeClr>
          </a:solidFill>
          <a:ln w="25400" cap="flat" cmpd="sng">
            <a:solidFill>
              <a:srgbClr val="FFFFFF">
                <a:alpha val="55686"/>
              </a:srgb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2100" b="1" i="0" u="none" strike="noStrike" cap="none" dirty="0">
              <a:solidFill>
                <a:schemeClr val="dk1"/>
              </a:solidFill>
              <a:latin typeface="Arial"/>
              <a:ea typeface="Arial"/>
              <a:cs typeface="Arial"/>
              <a:sym typeface="Arial"/>
            </a:endParaRPr>
          </a:p>
        </p:txBody>
      </p:sp>
      <p:sp>
        <p:nvSpPr>
          <p:cNvPr id="130" name="Google Shape;130;p25"/>
          <p:cNvSpPr/>
          <p:nvPr/>
        </p:nvSpPr>
        <p:spPr>
          <a:xfrm>
            <a:off x="838200" y="7376159"/>
            <a:ext cx="8945880" cy="5278659"/>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100" b="1" i="0" u="none" strike="noStrike" cap="none">
              <a:solidFill>
                <a:schemeClr val="dk1"/>
              </a:solidFill>
              <a:latin typeface="Arial"/>
              <a:ea typeface="Arial"/>
              <a:cs typeface="Arial"/>
              <a:sym typeface="Arial"/>
            </a:endParaRPr>
          </a:p>
        </p:txBody>
      </p:sp>
      <p:sp>
        <p:nvSpPr>
          <p:cNvPr id="131" name="Google Shape;131;p25"/>
          <p:cNvSpPr txBox="1"/>
          <p:nvPr/>
        </p:nvSpPr>
        <p:spPr>
          <a:xfrm>
            <a:off x="939046" y="6324600"/>
            <a:ext cx="8991600" cy="1051560"/>
          </a:xfrm>
          <a:prstGeom prst="rect">
            <a:avLst/>
          </a:prstGeom>
          <a:solidFill>
            <a:srgbClr val="492D8E"/>
          </a:solidFill>
          <a:ln>
            <a:noFill/>
          </a:ln>
        </p:spPr>
        <p:txBody>
          <a:bodyPr spcFirstLastPara="1" wrap="square" lIns="85475" tIns="42725" rIns="85475" bIns="42725" anchor="t" anchorCtr="0">
            <a:noAutofit/>
          </a:bodyPr>
          <a:lstStyle/>
          <a:p>
            <a:pPr marL="0" marR="0" lvl="0" indent="0" algn="ctr" rtl="0">
              <a:spcBef>
                <a:spcPts val="0"/>
              </a:spcBef>
              <a:spcAft>
                <a:spcPts val="0"/>
              </a:spcAft>
              <a:buNone/>
            </a:pPr>
            <a:r>
              <a:rPr lang="en-GB" sz="5600" b="1" dirty="0">
                <a:solidFill>
                  <a:schemeClr val="lt1"/>
                </a:solidFill>
                <a:latin typeface="Calibri"/>
                <a:ea typeface="Calibri"/>
                <a:cs typeface="Calibri"/>
                <a:sym typeface="Calibri"/>
              </a:rPr>
              <a:t>INTRODUCTION</a:t>
            </a:r>
            <a:endParaRPr dirty="0"/>
          </a:p>
        </p:txBody>
      </p:sp>
      <p:sp>
        <p:nvSpPr>
          <p:cNvPr id="132" name="Google Shape;132;p25"/>
          <p:cNvSpPr txBox="1"/>
          <p:nvPr/>
        </p:nvSpPr>
        <p:spPr>
          <a:xfrm>
            <a:off x="1412875" y="23929975"/>
            <a:ext cx="134938" cy="1393825"/>
          </a:xfrm>
          <a:prstGeom prst="rect">
            <a:avLst/>
          </a:prstGeom>
          <a:noFill/>
          <a:ln>
            <a:noFill/>
          </a:ln>
        </p:spPr>
        <p:txBody>
          <a:bodyPr spcFirstLastPara="1" wrap="square" lIns="85475" tIns="42725" rIns="85475" bIns="42725" anchor="t" anchorCtr="0">
            <a:spAutoFit/>
          </a:bodyPr>
          <a:lstStyle/>
          <a:p>
            <a:pPr marL="0" marR="0" lvl="0" indent="0" algn="l" rtl="0">
              <a:spcBef>
                <a:spcPts val="0"/>
              </a:spcBef>
              <a:spcAft>
                <a:spcPts val="0"/>
              </a:spcAft>
              <a:buNone/>
            </a:pPr>
            <a:endParaRPr sz="8500" b="0" i="0" u="none" strike="noStrike" cap="none">
              <a:solidFill>
                <a:schemeClr val="dk1"/>
              </a:solidFill>
              <a:latin typeface="Arial"/>
              <a:ea typeface="Arial"/>
              <a:cs typeface="Arial"/>
              <a:sym typeface="Arial"/>
            </a:endParaRPr>
          </a:p>
        </p:txBody>
      </p:sp>
      <p:sp>
        <p:nvSpPr>
          <p:cNvPr id="133" name="Google Shape;133;p25"/>
          <p:cNvSpPr txBox="1"/>
          <p:nvPr/>
        </p:nvSpPr>
        <p:spPr>
          <a:xfrm>
            <a:off x="23807738" y="31318200"/>
            <a:ext cx="8816975" cy="547688"/>
          </a:xfrm>
          <a:prstGeom prst="rect">
            <a:avLst/>
          </a:prstGeom>
          <a:noFill/>
          <a:ln>
            <a:noFill/>
          </a:ln>
        </p:spPr>
        <p:txBody>
          <a:bodyPr spcFirstLastPara="1" wrap="square" lIns="85475" tIns="42725" rIns="85475" bIns="42725" anchor="t" anchorCtr="0">
            <a:spAutoFit/>
          </a:bodyPr>
          <a:lstStyle/>
          <a:p>
            <a:pPr marL="0" marR="0" lvl="0" indent="0" algn="l" rtl="0">
              <a:spcBef>
                <a:spcPts val="0"/>
              </a:spcBef>
              <a:spcAft>
                <a:spcPts val="0"/>
              </a:spcAft>
              <a:buNone/>
            </a:pPr>
            <a:endParaRPr sz="3000" b="0" i="0" u="none" strike="noStrike" cap="none">
              <a:solidFill>
                <a:schemeClr val="dk1"/>
              </a:solidFill>
              <a:latin typeface="Arial"/>
              <a:ea typeface="Arial"/>
              <a:cs typeface="Arial"/>
              <a:sym typeface="Arial"/>
            </a:endParaRPr>
          </a:p>
        </p:txBody>
      </p:sp>
      <p:sp>
        <p:nvSpPr>
          <p:cNvPr id="134" name="Google Shape;134;p25"/>
          <p:cNvSpPr txBox="1"/>
          <p:nvPr/>
        </p:nvSpPr>
        <p:spPr>
          <a:xfrm>
            <a:off x="23241000" y="30403800"/>
            <a:ext cx="8226425" cy="1257300"/>
          </a:xfrm>
          <a:prstGeom prst="rect">
            <a:avLst/>
          </a:prstGeom>
          <a:noFill/>
          <a:ln>
            <a:noFill/>
          </a:ln>
        </p:spPr>
        <p:txBody>
          <a:bodyPr spcFirstLastPara="1" wrap="square" lIns="512975" tIns="42725" rIns="512975" bIns="42725" anchor="t" anchorCtr="0">
            <a:noAutofit/>
          </a:bodyPr>
          <a:lstStyle/>
          <a:p>
            <a:pPr marL="0" marR="0" lvl="0" indent="0" algn="just" rtl="0">
              <a:spcBef>
                <a:spcPts val="0"/>
              </a:spcBef>
              <a:spcAft>
                <a:spcPts val="0"/>
              </a:spcAft>
              <a:buNone/>
            </a:pPr>
            <a:endParaRPr sz="2800" b="0" i="0" u="none" strike="noStrike" cap="none">
              <a:solidFill>
                <a:schemeClr val="dk1"/>
              </a:solidFill>
              <a:latin typeface="Calibri"/>
              <a:ea typeface="Calibri"/>
              <a:cs typeface="Calibri"/>
              <a:sym typeface="Calibri"/>
            </a:endParaRPr>
          </a:p>
        </p:txBody>
      </p:sp>
      <p:sp>
        <p:nvSpPr>
          <p:cNvPr id="135" name="Google Shape;135;p25"/>
          <p:cNvSpPr txBox="1"/>
          <p:nvPr/>
        </p:nvSpPr>
        <p:spPr>
          <a:xfrm>
            <a:off x="23045068" y="15627761"/>
            <a:ext cx="8853914" cy="1051560"/>
          </a:xfrm>
          <a:prstGeom prst="rect">
            <a:avLst/>
          </a:prstGeom>
          <a:solidFill>
            <a:srgbClr val="492D8E"/>
          </a:solidFill>
          <a:ln>
            <a:noFill/>
          </a:ln>
        </p:spPr>
        <p:txBody>
          <a:bodyPr spcFirstLastPara="1" wrap="square" lIns="85475" tIns="42725" rIns="85475" bIns="42725" anchor="t" anchorCtr="0">
            <a:noAutofit/>
          </a:bodyPr>
          <a:lstStyle/>
          <a:p>
            <a:pPr marL="0" marR="0" lvl="0" indent="0" algn="ctr" rtl="0">
              <a:spcBef>
                <a:spcPts val="0"/>
              </a:spcBef>
              <a:spcAft>
                <a:spcPts val="0"/>
              </a:spcAft>
              <a:buNone/>
            </a:pPr>
            <a:r>
              <a:rPr lang="en-GB" sz="5600" b="1" dirty="0">
                <a:solidFill>
                  <a:srgbClr val="FFFFFF"/>
                </a:solidFill>
                <a:latin typeface="Calibri"/>
                <a:ea typeface="Calibri"/>
                <a:cs typeface="Calibri"/>
                <a:sym typeface="Calibri"/>
              </a:rPr>
              <a:t>CONCLUSION</a:t>
            </a:r>
            <a:endParaRPr dirty="0"/>
          </a:p>
        </p:txBody>
      </p:sp>
      <p:sp>
        <p:nvSpPr>
          <p:cNvPr id="137" name="Google Shape;137;p25"/>
          <p:cNvSpPr txBox="1"/>
          <p:nvPr/>
        </p:nvSpPr>
        <p:spPr>
          <a:xfrm>
            <a:off x="939046" y="11919569"/>
            <a:ext cx="8945880" cy="1051560"/>
          </a:xfrm>
          <a:prstGeom prst="rect">
            <a:avLst/>
          </a:prstGeom>
          <a:solidFill>
            <a:srgbClr val="492D8E"/>
          </a:solidFill>
          <a:ln>
            <a:noFill/>
          </a:ln>
        </p:spPr>
        <p:txBody>
          <a:bodyPr spcFirstLastPara="1" wrap="square" lIns="85475" tIns="42725" rIns="85475" bIns="42725" anchor="t" anchorCtr="0">
            <a:noAutofit/>
          </a:bodyPr>
          <a:lstStyle/>
          <a:p>
            <a:pPr marL="0" marR="0" lvl="0" indent="0" algn="ctr" rtl="0">
              <a:spcBef>
                <a:spcPts val="0"/>
              </a:spcBef>
              <a:spcAft>
                <a:spcPts val="0"/>
              </a:spcAft>
              <a:buNone/>
            </a:pPr>
            <a:r>
              <a:rPr lang="en-GB" sz="5600" b="1" dirty="0">
                <a:solidFill>
                  <a:srgbClr val="FFFFFF"/>
                </a:solidFill>
                <a:latin typeface="Calibri"/>
                <a:ea typeface="Calibri"/>
                <a:cs typeface="Calibri"/>
                <a:sym typeface="Calibri"/>
              </a:rPr>
              <a:t>VIRTUAL REALITY</a:t>
            </a:r>
            <a:endParaRPr dirty="0"/>
          </a:p>
        </p:txBody>
      </p:sp>
      <p:sp>
        <p:nvSpPr>
          <p:cNvPr id="138" name="Google Shape;138;p25"/>
          <p:cNvSpPr txBox="1"/>
          <p:nvPr/>
        </p:nvSpPr>
        <p:spPr>
          <a:xfrm>
            <a:off x="10530674" y="23746096"/>
            <a:ext cx="12043576" cy="1051560"/>
          </a:xfrm>
          <a:prstGeom prst="rect">
            <a:avLst/>
          </a:prstGeom>
          <a:solidFill>
            <a:srgbClr val="492D8E"/>
          </a:solidFill>
          <a:ln>
            <a:noFill/>
          </a:ln>
        </p:spPr>
        <p:txBody>
          <a:bodyPr spcFirstLastPara="1" wrap="square" lIns="85475" tIns="42725" rIns="85475" bIns="42725" anchor="t" anchorCtr="0">
            <a:noAutofit/>
          </a:bodyPr>
          <a:lstStyle/>
          <a:p>
            <a:pPr marL="0" marR="0" lvl="0" indent="0" algn="ctr" rtl="0">
              <a:spcBef>
                <a:spcPts val="0"/>
              </a:spcBef>
              <a:spcAft>
                <a:spcPts val="0"/>
              </a:spcAft>
              <a:buNone/>
            </a:pPr>
            <a:r>
              <a:rPr lang="en-GB" sz="5600" b="1" dirty="0">
                <a:solidFill>
                  <a:srgbClr val="FFFFFF"/>
                </a:solidFill>
                <a:latin typeface="Calibri"/>
                <a:ea typeface="Calibri"/>
                <a:cs typeface="Calibri"/>
                <a:sym typeface="Calibri"/>
              </a:rPr>
              <a:t>HOW VR IS BEING USED</a:t>
            </a:r>
            <a:endParaRPr dirty="0"/>
          </a:p>
        </p:txBody>
      </p:sp>
      <p:sp>
        <p:nvSpPr>
          <p:cNvPr id="139" name="Google Shape;139;p25" descr="https://photos-4.dropbox.com/t/0/AAD-pIMAtICVX5crRoWOeGF7AbMvafaoEb_qXLwDJIKVHA/12/49846/jpeg/32x32/3/_/1/2/2011-10-06%2023.53.47.jpg/4C92rF8myezDl2khAz9ZmWFbjbi7QgT7QZYCOdU1H3A?size=1024x768"/>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100" b="1">
              <a:solidFill>
                <a:schemeClr val="dk1"/>
              </a:solidFill>
              <a:latin typeface="Arial"/>
              <a:ea typeface="Arial"/>
              <a:cs typeface="Arial"/>
              <a:sym typeface="Arial"/>
            </a:endParaRPr>
          </a:p>
        </p:txBody>
      </p:sp>
      <p:sp>
        <p:nvSpPr>
          <p:cNvPr id="140" name="Google Shape;140;p25"/>
          <p:cNvSpPr/>
          <p:nvPr/>
        </p:nvSpPr>
        <p:spPr>
          <a:xfrm>
            <a:off x="10439400" y="25750623"/>
            <a:ext cx="12043576" cy="6810688"/>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100" b="1" dirty="0">
              <a:solidFill>
                <a:schemeClr val="dk1"/>
              </a:solidFill>
              <a:latin typeface="Arial"/>
              <a:ea typeface="Arial"/>
              <a:cs typeface="Arial"/>
              <a:sym typeface="Arial"/>
            </a:endParaRPr>
          </a:p>
        </p:txBody>
      </p:sp>
      <p:sp>
        <p:nvSpPr>
          <p:cNvPr id="141" name="Google Shape;141;p25"/>
          <p:cNvSpPr/>
          <p:nvPr/>
        </p:nvSpPr>
        <p:spPr>
          <a:xfrm>
            <a:off x="23088600" y="17234107"/>
            <a:ext cx="8853914" cy="4650532"/>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100" b="1">
              <a:solidFill>
                <a:schemeClr val="dk1"/>
              </a:solidFill>
              <a:latin typeface="Arial"/>
              <a:ea typeface="Arial"/>
              <a:cs typeface="Arial"/>
              <a:sym typeface="Arial"/>
            </a:endParaRPr>
          </a:p>
        </p:txBody>
      </p:sp>
      <p:sp>
        <p:nvSpPr>
          <p:cNvPr id="142" name="Google Shape;142;p25"/>
          <p:cNvSpPr/>
          <p:nvPr/>
        </p:nvSpPr>
        <p:spPr>
          <a:xfrm>
            <a:off x="838200" y="14032154"/>
            <a:ext cx="8945880" cy="6464218"/>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100" b="1">
              <a:solidFill>
                <a:schemeClr val="dk1"/>
              </a:solidFill>
              <a:latin typeface="Arial"/>
              <a:ea typeface="Arial"/>
              <a:cs typeface="Arial"/>
              <a:sym typeface="Arial"/>
            </a:endParaRPr>
          </a:p>
        </p:txBody>
      </p:sp>
      <p:sp>
        <p:nvSpPr>
          <p:cNvPr id="143" name="Google Shape;143;p25"/>
          <p:cNvSpPr/>
          <p:nvPr/>
        </p:nvSpPr>
        <p:spPr>
          <a:xfrm>
            <a:off x="23088600" y="27732782"/>
            <a:ext cx="8853914" cy="4924782"/>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100" b="1">
              <a:solidFill>
                <a:schemeClr val="dk1"/>
              </a:solidFill>
              <a:latin typeface="Arial"/>
              <a:ea typeface="Arial"/>
              <a:cs typeface="Arial"/>
              <a:sym typeface="Arial"/>
            </a:endParaRPr>
          </a:p>
        </p:txBody>
      </p:sp>
      <p:sp>
        <p:nvSpPr>
          <p:cNvPr id="144" name="Google Shape;144;p25"/>
          <p:cNvSpPr/>
          <p:nvPr/>
        </p:nvSpPr>
        <p:spPr>
          <a:xfrm>
            <a:off x="23088600" y="22927369"/>
            <a:ext cx="8853914" cy="3895029"/>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GB" sz="2400" b="0">
                <a:solidFill>
                  <a:schemeClr val="lt1"/>
                </a:solidFill>
                <a:latin typeface="Arial"/>
                <a:ea typeface="Arial"/>
                <a:cs typeface="Arial"/>
                <a:sym typeface="Arial"/>
              </a:rPr>
              <a:t>easily modifiable</a:t>
            </a:r>
            <a:endParaRPr sz="2100" b="1">
              <a:solidFill>
                <a:schemeClr val="dk1"/>
              </a:solidFill>
              <a:latin typeface="Arial"/>
              <a:ea typeface="Arial"/>
              <a:cs typeface="Arial"/>
              <a:sym typeface="Arial"/>
            </a:endParaRPr>
          </a:p>
        </p:txBody>
      </p:sp>
      <p:sp>
        <p:nvSpPr>
          <p:cNvPr id="145" name="Google Shape;145;p25"/>
          <p:cNvSpPr txBox="1"/>
          <p:nvPr/>
        </p:nvSpPr>
        <p:spPr>
          <a:xfrm>
            <a:off x="23093193" y="23336689"/>
            <a:ext cx="8753067" cy="1051560"/>
          </a:xfrm>
          <a:prstGeom prst="rect">
            <a:avLst/>
          </a:prstGeom>
          <a:solidFill>
            <a:srgbClr val="492D8E"/>
          </a:solidFill>
          <a:ln>
            <a:noFill/>
          </a:ln>
        </p:spPr>
        <p:txBody>
          <a:bodyPr spcFirstLastPara="1" wrap="square" lIns="85475" tIns="42725" rIns="85475" bIns="42725" anchor="t" anchorCtr="0">
            <a:noAutofit/>
          </a:bodyPr>
          <a:lstStyle/>
          <a:p>
            <a:pPr marL="0" marR="0" lvl="0" indent="0" algn="ctr" rtl="0">
              <a:spcBef>
                <a:spcPts val="0"/>
              </a:spcBef>
              <a:spcAft>
                <a:spcPts val="0"/>
              </a:spcAft>
              <a:buNone/>
            </a:pPr>
            <a:r>
              <a:rPr lang="en-GB" sz="5600" b="1" dirty="0">
                <a:solidFill>
                  <a:srgbClr val="FFFFFF"/>
                </a:solidFill>
                <a:latin typeface="Calibri"/>
                <a:ea typeface="Calibri"/>
                <a:cs typeface="Calibri"/>
                <a:sym typeface="Calibri"/>
              </a:rPr>
              <a:t>REFERENCES</a:t>
            </a:r>
            <a:endParaRPr dirty="0"/>
          </a:p>
        </p:txBody>
      </p:sp>
      <p:sp>
        <p:nvSpPr>
          <p:cNvPr id="146" name="Google Shape;146;p25"/>
          <p:cNvSpPr txBox="1"/>
          <p:nvPr/>
        </p:nvSpPr>
        <p:spPr>
          <a:xfrm>
            <a:off x="939046" y="7379557"/>
            <a:ext cx="8671500" cy="4518267"/>
          </a:xfrm>
          <a:prstGeom prst="rect">
            <a:avLst/>
          </a:prstGeom>
          <a:solidFill>
            <a:schemeClr val="lt1"/>
          </a:solidFill>
          <a:ln>
            <a:noFill/>
          </a:ln>
        </p:spPr>
        <p:txBody>
          <a:bodyPr spcFirstLastPara="1" wrap="square" lIns="85475" tIns="42725" rIns="85475" bIns="42725" anchor="t" anchorCtr="0">
            <a:spAutoFit/>
          </a:bodyPr>
          <a:lstStyle/>
          <a:p>
            <a:pPr marL="0" marR="0" lvl="0" indent="0" algn="just" rtl="0">
              <a:spcBef>
                <a:spcPts val="0"/>
              </a:spcBef>
              <a:spcAft>
                <a:spcPts val="0"/>
              </a:spcAft>
              <a:buNone/>
            </a:pPr>
            <a:r>
              <a:rPr lang="en-US" sz="3200" dirty="0"/>
              <a:t>This project is a literature review focused on exploring the intersection between VR and education. This project focuses on the creation of VR experiences, such as escape rooms, as a method of reviewing and learning concepts in the classroom. Aside from the literature review, I have also begun the process of creating an educational escape room using the Unity Game Engine.</a:t>
            </a:r>
            <a:endParaRPr sz="3200" dirty="0"/>
          </a:p>
        </p:txBody>
      </p:sp>
      <p:sp>
        <p:nvSpPr>
          <p:cNvPr id="147" name="Google Shape;147;p25"/>
          <p:cNvSpPr txBox="1"/>
          <p:nvPr/>
        </p:nvSpPr>
        <p:spPr>
          <a:xfrm>
            <a:off x="870284" y="13023534"/>
            <a:ext cx="8772000" cy="3033770"/>
          </a:xfrm>
          <a:prstGeom prst="rect">
            <a:avLst/>
          </a:prstGeom>
          <a:solidFill>
            <a:srgbClr val="FFFFFF"/>
          </a:solidFill>
          <a:ln>
            <a:noFill/>
          </a:ln>
        </p:spPr>
        <p:txBody>
          <a:bodyPr spcFirstLastPara="1" wrap="square" lIns="78350" tIns="39175" rIns="78350" bIns="39175" anchor="t" anchorCtr="0">
            <a:spAutoFit/>
          </a:bodyPr>
          <a:lstStyle/>
          <a:p>
            <a:pPr marL="0" marR="0" lvl="0" indent="0" algn="just" rtl="0">
              <a:spcBef>
                <a:spcPts val="0"/>
              </a:spcBef>
              <a:spcAft>
                <a:spcPts val="0"/>
              </a:spcAft>
              <a:buNone/>
            </a:pPr>
            <a:r>
              <a:rPr lang="en-GB" sz="3200" dirty="0">
                <a:solidFill>
                  <a:schemeClr val="dk1"/>
                </a:solidFill>
              </a:rPr>
              <a:t>Virtual Reality, is a technology in which the uses will put on a headset or other hardware on to immerse themselves in an environment. Through the newfound accessibility of VR, this technology has begun to be introduced in a variety of disciplines, included education. </a:t>
            </a:r>
            <a:endParaRPr sz="3200" dirty="0"/>
          </a:p>
        </p:txBody>
      </p:sp>
      <p:sp>
        <p:nvSpPr>
          <p:cNvPr id="148" name="Google Shape;148;p25"/>
          <p:cNvSpPr txBox="1"/>
          <p:nvPr/>
        </p:nvSpPr>
        <p:spPr>
          <a:xfrm>
            <a:off x="10603466" y="6291714"/>
            <a:ext cx="12043576" cy="1051560"/>
          </a:xfrm>
          <a:prstGeom prst="rect">
            <a:avLst/>
          </a:prstGeom>
          <a:solidFill>
            <a:srgbClr val="492D8E"/>
          </a:solidFill>
          <a:ln>
            <a:noFill/>
          </a:ln>
        </p:spPr>
        <p:txBody>
          <a:bodyPr spcFirstLastPara="1" wrap="square" lIns="85475" tIns="42725" rIns="85475" bIns="42725" anchor="t" anchorCtr="0">
            <a:noAutofit/>
          </a:bodyPr>
          <a:lstStyle/>
          <a:p>
            <a:pPr marL="0" marR="0" lvl="0" indent="0" algn="ctr" rtl="0">
              <a:spcBef>
                <a:spcPts val="0"/>
              </a:spcBef>
              <a:spcAft>
                <a:spcPts val="0"/>
              </a:spcAft>
              <a:buNone/>
            </a:pPr>
            <a:r>
              <a:rPr lang="en-GB" sz="5600" b="1" dirty="0">
                <a:solidFill>
                  <a:srgbClr val="FFFFFF"/>
                </a:solidFill>
                <a:latin typeface="Calibri"/>
                <a:ea typeface="Calibri"/>
                <a:cs typeface="Calibri"/>
                <a:sym typeface="Calibri"/>
              </a:rPr>
              <a:t>VR IN THE CLASSROOM</a:t>
            </a:r>
            <a:endParaRPr dirty="0"/>
          </a:p>
        </p:txBody>
      </p:sp>
      <p:sp>
        <p:nvSpPr>
          <p:cNvPr id="149" name="Google Shape;149;p25"/>
          <p:cNvSpPr txBox="1"/>
          <p:nvPr/>
        </p:nvSpPr>
        <p:spPr>
          <a:xfrm>
            <a:off x="10567327" y="7532898"/>
            <a:ext cx="12039600" cy="1077178"/>
          </a:xfrm>
          <a:prstGeom prst="rect">
            <a:avLst/>
          </a:prstGeom>
          <a:solidFill>
            <a:srgbClr val="FFFFFF"/>
          </a:solid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GB" sz="3200" dirty="0">
                <a:solidFill>
                  <a:schemeClr val="dk1"/>
                </a:solidFill>
              </a:rPr>
              <a:t>Testimony by some teachers has suggested that there are quite a few benefits of learning with VR. [1] [7]</a:t>
            </a:r>
          </a:p>
        </p:txBody>
      </p:sp>
      <p:sp>
        <p:nvSpPr>
          <p:cNvPr id="151" name="Google Shape;151;p25"/>
          <p:cNvSpPr txBox="1">
            <a:spLocks noGrp="1"/>
          </p:cNvSpPr>
          <p:nvPr>
            <p:ph type="title"/>
          </p:nvPr>
        </p:nvSpPr>
        <p:spPr>
          <a:xfrm>
            <a:off x="1644650" y="1319213"/>
            <a:ext cx="29629100" cy="4494212"/>
          </a:xfrm>
          <a:prstGeom prst="rect">
            <a:avLst/>
          </a:prstGeom>
          <a:noFill/>
          <a:ln>
            <a:noFill/>
          </a:ln>
        </p:spPr>
        <p:txBody>
          <a:bodyPr spcFirstLastPara="1" wrap="square" lIns="429925" tIns="214950" rIns="429925" bIns="214950" anchor="ctr" anchorCtr="0">
            <a:noAutofit/>
          </a:bodyPr>
          <a:lstStyle/>
          <a:p>
            <a:pPr marL="0" lvl="0" indent="0" algn="ctr" rtl="0">
              <a:spcBef>
                <a:spcPts val="0"/>
              </a:spcBef>
              <a:spcAft>
                <a:spcPts val="0"/>
              </a:spcAft>
              <a:buNone/>
            </a:pPr>
            <a:endParaRPr/>
          </a:p>
        </p:txBody>
      </p:sp>
      <p:sp>
        <p:nvSpPr>
          <p:cNvPr id="152" name="Google Shape;152;p25"/>
          <p:cNvSpPr txBox="1"/>
          <p:nvPr/>
        </p:nvSpPr>
        <p:spPr>
          <a:xfrm>
            <a:off x="813301" y="851930"/>
            <a:ext cx="31113413" cy="5301705"/>
          </a:xfrm>
          <a:prstGeom prst="rect">
            <a:avLst/>
          </a:prstGeom>
          <a:solidFill>
            <a:schemeClr val="lt1"/>
          </a:solidFill>
          <a:ln w="57150" cap="flat" cmpd="tri">
            <a:solidFill>
              <a:schemeClr val="dk1"/>
            </a:solidFill>
            <a:prstDash val="solid"/>
            <a:round/>
            <a:headEnd type="none" w="sm" len="sm"/>
            <a:tailEnd type="none" w="sm" len="sm"/>
          </a:ln>
        </p:spPr>
        <p:txBody>
          <a:bodyPr spcFirstLastPara="1" wrap="square" lIns="0" tIns="253525" rIns="0" bIns="253525" anchor="t" anchorCtr="0">
            <a:noAutofit/>
          </a:bodyPr>
          <a:lstStyle/>
          <a:p>
            <a:pPr marL="0" marR="0" lvl="0" indent="0" algn="ctr" rtl="0">
              <a:spcBef>
                <a:spcPts val="0"/>
              </a:spcBef>
              <a:spcAft>
                <a:spcPts val="0"/>
              </a:spcAft>
              <a:buNone/>
            </a:pPr>
            <a:r>
              <a:rPr lang="en-GB" sz="9600" b="1" dirty="0">
                <a:solidFill>
                  <a:schemeClr val="dk1"/>
                </a:solidFill>
                <a:latin typeface="Helvetica Neue"/>
                <a:ea typeface="Helvetica Neue"/>
                <a:cs typeface="Helvetica Neue"/>
                <a:sym typeface="Helvetica Neue"/>
              </a:rPr>
              <a:t>The Intersection of VR</a:t>
            </a:r>
          </a:p>
          <a:p>
            <a:pPr marL="0" marR="0" lvl="0" indent="0" algn="ctr" rtl="0">
              <a:spcBef>
                <a:spcPts val="0"/>
              </a:spcBef>
              <a:spcAft>
                <a:spcPts val="0"/>
              </a:spcAft>
              <a:buNone/>
            </a:pPr>
            <a:r>
              <a:rPr lang="en-GB" sz="9600" b="1" dirty="0">
                <a:solidFill>
                  <a:schemeClr val="dk1"/>
                </a:solidFill>
                <a:latin typeface="Helvetica Neue"/>
                <a:ea typeface="Helvetica Neue"/>
                <a:cs typeface="Helvetica Neue"/>
                <a:sym typeface="Helvetica Neue"/>
              </a:rPr>
              <a:t>And Education</a:t>
            </a:r>
          </a:p>
          <a:p>
            <a:pPr marL="0" marR="0" lvl="0" indent="0" algn="ctr" rtl="0">
              <a:spcBef>
                <a:spcPts val="0"/>
              </a:spcBef>
              <a:spcAft>
                <a:spcPts val="0"/>
              </a:spcAft>
              <a:buNone/>
            </a:pPr>
            <a:endParaRPr sz="5400" b="1" u="none" dirty="0">
              <a:solidFill>
                <a:schemeClr val="dk1"/>
              </a:solidFill>
              <a:latin typeface="Helvetica Neue"/>
              <a:ea typeface="Helvetica Neue"/>
              <a:cs typeface="Helvetica Neue"/>
              <a:sym typeface="Helvetica Neue"/>
            </a:endParaRPr>
          </a:p>
        </p:txBody>
      </p:sp>
      <p:sp>
        <p:nvSpPr>
          <p:cNvPr id="153" name="Google Shape;153;p25"/>
          <p:cNvSpPr txBox="1"/>
          <p:nvPr/>
        </p:nvSpPr>
        <p:spPr>
          <a:xfrm>
            <a:off x="3491272" y="4327356"/>
            <a:ext cx="26226728" cy="877123"/>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GB" sz="5100" dirty="0">
                <a:solidFill>
                  <a:schemeClr val="dk1"/>
                </a:solidFill>
                <a:latin typeface="Calibri"/>
                <a:ea typeface="Calibri"/>
                <a:cs typeface="Calibri"/>
                <a:sym typeface="Calibri"/>
              </a:rPr>
              <a:t>Maherah Muqri</a:t>
            </a:r>
            <a:endParaRPr dirty="0"/>
          </a:p>
        </p:txBody>
      </p:sp>
      <p:sp>
        <p:nvSpPr>
          <p:cNvPr id="154" name="Google Shape;154;p25"/>
          <p:cNvSpPr txBox="1"/>
          <p:nvPr/>
        </p:nvSpPr>
        <p:spPr>
          <a:xfrm>
            <a:off x="23126173" y="24515578"/>
            <a:ext cx="8686800" cy="7465753"/>
          </a:xfrm>
          <a:prstGeom prst="rect">
            <a:avLst/>
          </a:prstGeom>
          <a:solidFill>
            <a:srgbClr val="FFFFFF"/>
          </a:solidFill>
          <a:ln>
            <a:noFill/>
          </a:ln>
        </p:spPr>
        <p:txBody>
          <a:bodyPr spcFirstLastPara="1" wrap="square" lIns="78350" tIns="39175" rIns="78350" bIns="39175" anchor="t" anchorCtr="0">
            <a:spAutoFit/>
          </a:bodyPr>
          <a:lstStyle/>
          <a:p>
            <a:pPr marL="457200" marR="0" lvl="0" indent="-457200" algn="l" rtl="0">
              <a:spcBef>
                <a:spcPts val="0"/>
              </a:spcBef>
              <a:spcAft>
                <a:spcPts val="0"/>
              </a:spcAft>
              <a:buFont typeface="+mj-lt"/>
              <a:buAutoNum type="arabicPeriod"/>
            </a:pPr>
            <a:r>
              <a:rPr lang="en-US" sz="2000" dirty="0"/>
              <a:t>Raimundo </a:t>
            </a:r>
            <a:r>
              <a:rPr lang="en-US" sz="2000" dirty="0" err="1"/>
              <a:t>Castaño</a:t>
            </a:r>
            <a:r>
              <a:rPr lang="en-US" sz="2000" dirty="0"/>
              <a:t>-Calle, Amparo Jiménez-Vivas, Raquel </a:t>
            </a:r>
            <a:r>
              <a:rPr lang="en-US" sz="2000" dirty="0" err="1"/>
              <a:t>Poy</a:t>
            </a:r>
            <a:r>
              <a:rPr lang="en-US" sz="2000" dirty="0"/>
              <a:t> Castro, María Isabel Calvo Álvarez, and Cristina </a:t>
            </a:r>
            <a:r>
              <a:rPr lang="en-US" sz="2000" dirty="0" err="1"/>
              <a:t>Jenaro</a:t>
            </a:r>
            <a:r>
              <a:rPr lang="en-US" sz="2000" dirty="0"/>
              <a:t>. Perceived benefits of future teachers on the usefulness of virtual and augmented reality in the teaching-learning process. Education Sciences, 12(12):855, 2022</a:t>
            </a:r>
          </a:p>
          <a:p>
            <a:pPr marL="457200" marR="0" lvl="0" indent="-457200" algn="l" rtl="0">
              <a:spcBef>
                <a:spcPts val="0"/>
              </a:spcBef>
              <a:spcAft>
                <a:spcPts val="0"/>
              </a:spcAft>
              <a:buFont typeface="+mj-lt"/>
              <a:buAutoNum type="arabicPeriod"/>
            </a:pPr>
            <a:r>
              <a:rPr lang="en-US" sz="2000" dirty="0"/>
              <a:t>Don Allison and Larry F Hodges. Virtual reality for education? In Proceedings of the ACM symposium on Virtual reality software and technology, pages 160–165, 2000</a:t>
            </a:r>
          </a:p>
          <a:p>
            <a:pPr marL="457200" marR="0" lvl="0" indent="-457200" algn="l" rtl="0">
              <a:spcBef>
                <a:spcPts val="0"/>
              </a:spcBef>
              <a:spcAft>
                <a:spcPts val="0"/>
              </a:spcAft>
              <a:buFont typeface="+mj-lt"/>
              <a:buAutoNum type="arabicPeriod"/>
            </a:pPr>
            <a:r>
              <a:rPr lang="en-US" sz="2000" dirty="0"/>
              <a:t>Anubis G de Moraes </a:t>
            </a:r>
            <a:r>
              <a:rPr lang="en-US" sz="2000" dirty="0" err="1"/>
              <a:t>Rossetto</a:t>
            </a:r>
            <a:r>
              <a:rPr lang="en-US" sz="2000" dirty="0"/>
              <a:t>, </a:t>
            </a:r>
            <a:r>
              <a:rPr lang="en-US" sz="2000" dirty="0" err="1"/>
              <a:t>Thauany</a:t>
            </a:r>
            <a:r>
              <a:rPr lang="en-US" sz="2000" dirty="0"/>
              <a:t> C Martins, Luís Augusto Silva, Daiana RF </a:t>
            </a:r>
            <a:r>
              <a:rPr lang="en-US" sz="2000" dirty="0" err="1"/>
              <a:t>Leithardt</a:t>
            </a:r>
            <a:r>
              <a:rPr lang="en-US" sz="2000" dirty="0"/>
              <a:t>, Beatriz María Bermejo-Gil, and </a:t>
            </a:r>
            <a:r>
              <a:rPr lang="en-US" sz="2000" dirty="0" err="1"/>
              <a:t>Valderi</a:t>
            </a:r>
            <a:r>
              <a:rPr lang="en-US" sz="2000" dirty="0"/>
              <a:t> RQ </a:t>
            </a:r>
            <a:r>
              <a:rPr lang="en-US" sz="2000" dirty="0" err="1"/>
              <a:t>Leithardt</a:t>
            </a:r>
            <a:r>
              <a:rPr lang="en-US" sz="2000" dirty="0"/>
              <a:t>. An analysis of the use of augmented reality and virtual reality as educational resources. Computer Applications in Engineering Education, 31(6):1761–1775, 2023</a:t>
            </a:r>
          </a:p>
          <a:p>
            <a:pPr marL="457200" marR="0" lvl="0" indent="-457200" algn="l" rtl="0">
              <a:spcBef>
                <a:spcPts val="0"/>
              </a:spcBef>
              <a:spcAft>
                <a:spcPts val="0"/>
              </a:spcAft>
              <a:buFont typeface="+mj-lt"/>
              <a:buAutoNum type="arabicPeriod"/>
            </a:pPr>
            <a:r>
              <a:rPr lang="en-US" sz="2000" dirty="0" err="1"/>
              <a:t>Sirisilp</a:t>
            </a:r>
            <a:r>
              <a:rPr lang="en-US" sz="2000" dirty="0"/>
              <a:t> </a:t>
            </a:r>
            <a:r>
              <a:rPr lang="en-US" sz="2000" dirty="0" err="1"/>
              <a:t>Kongsilp</a:t>
            </a:r>
            <a:r>
              <a:rPr lang="en-US" sz="2000" dirty="0"/>
              <a:t> and Takashi </a:t>
            </a:r>
            <a:r>
              <a:rPr lang="en-US" sz="2000" dirty="0" err="1"/>
              <a:t>Komuro</a:t>
            </a:r>
            <a:r>
              <a:rPr lang="en-US" sz="2000" dirty="0"/>
              <a:t>. An evaluation of head-mounted virtual reality for special education from the teachers’ perspective. In Proceedings of the 25th ACM Symposium on Virtual Reality Software and Technology, pages 1–2, 2019.</a:t>
            </a:r>
          </a:p>
          <a:p>
            <a:pPr marL="457200" marR="0" lvl="0" indent="-457200" algn="l" rtl="0">
              <a:spcBef>
                <a:spcPts val="0"/>
              </a:spcBef>
              <a:spcAft>
                <a:spcPts val="0"/>
              </a:spcAft>
              <a:buFont typeface="+mj-lt"/>
              <a:buAutoNum type="arabicPeriod"/>
            </a:pPr>
            <a:r>
              <a:rPr lang="en-US" sz="2000" dirty="0"/>
              <a:t>Charles M. Schuster and Martin J. Moloney. The future of virtual reality in education. In Proceedings of the 13th International Conference on Education Technology and Computers, pages 85–89, 2021.</a:t>
            </a:r>
          </a:p>
          <a:p>
            <a:pPr marL="457200" marR="0" lvl="0" indent="-457200" algn="l" rtl="0">
              <a:spcBef>
                <a:spcPts val="0"/>
              </a:spcBef>
              <a:spcAft>
                <a:spcPts val="0"/>
              </a:spcAft>
              <a:buFont typeface="+mj-lt"/>
              <a:buAutoNum type="arabicPeriod"/>
            </a:pPr>
            <a:r>
              <a:rPr lang="en-US" sz="2000" dirty="0">
                <a:hlinkClick r:id="rId3"/>
              </a:rPr>
              <a:t>https://kevurugames.com/blog/unity-vs-unreal-engine-pros-and-cons/</a:t>
            </a:r>
            <a:endParaRPr lang="en-US" sz="2000" dirty="0"/>
          </a:p>
          <a:p>
            <a:pPr marL="457200" marR="0" lvl="0" indent="-457200" algn="l" rtl="0">
              <a:spcBef>
                <a:spcPts val="0"/>
              </a:spcBef>
              <a:spcAft>
                <a:spcPts val="0"/>
              </a:spcAft>
              <a:buFont typeface="+mj-lt"/>
              <a:buAutoNum type="arabicPeriod"/>
            </a:pPr>
            <a:r>
              <a:rPr lang="en-US" sz="2000" dirty="0"/>
              <a:t>Daniel </a:t>
            </a:r>
            <a:r>
              <a:rPr lang="en-US" sz="2000" dirty="0" err="1"/>
              <a:t>Elford</a:t>
            </a:r>
            <a:r>
              <a:rPr lang="en-US" sz="2000" dirty="0"/>
              <a:t>, Simon J Lancaster, and Garth A Jones. Stereoisomers, not stereo enigmas: A stereochemistry escape activity incorporating augmented and immersive virtual reality. Journal of Chemical Education, 98(5):1691–1704, 2021.</a:t>
            </a:r>
          </a:p>
        </p:txBody>
      </p:sp>
      <p:sp>
        <p:nvSpPr>
          <p:cNvPr id="155" name="Google Shape;155;p25"/>
          <p:cNvSpPr txBox="1"/>
          <p:nvPr/>
        </p:nvSpPr>
        <p:spPr>
          <a:xfrm>
            <a:off x="23240999" y="16752847"/>
            <a:ext cx="8435866" cy="6494045"/>
          </a:xfrm>
          <a:prstGeom prst="rect">
            <a:avLst/>
          </a:prstGeom>
          <a:solidFill>
            <a:srgbClr val="FFFFFF"/>
          </a:solid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3200" dirty="0"/>
              <a:t>VR technology allows students to interact with objects they may not have been able to interact with before, let them explore remote areas, immerse themselves in an environment unknown to them, and much more. With the recent rolling out of VR field trips in school districts, VR carts (much like iPad or laptop carts) there’s no doubt that eventually, VR will become a very real part of our education system. In my opinion, this change will be an adjustment but overall, a great opportunity for students to learn things they may not have had access to before. </a:t>
            </a:r>
            <a:endParaRPr sz="3200" dirty="0"/>
          </a:p>
        </p:txBody>
      </p:sp>
      <p:sp>
        <p:nvSpPr>
          <p:cNvPr id="156" name="Google Shape;156;p25"/>
          <p:cNvSpPr txBox="1"/>
          <p:nvPr/>
        </p:nvSpPr>
        <p:spPr>
          <a:xfrm>
            <a:off x="983496" y="16148202"/>
            <a:ext cx="8945880" cy="1051560"/>
          </a:xfrm>
          <a:prstGeom prst="rect">
            <a:avLst/>
          </a:prstGeom>
          <a:solidFill>
            <a:srgbClr val="492D8E"/>
          </a:solidFill>
          <a:ln>
            <a:noFill/>
          </a:ln>
        </p:spPr>
        <p:txBody>
          <a:bodyPr spcFirstLastPara="1" wrap="square" lIns="85475" tIns="42725" rIns="85475" bIns="42725" anchor="t" anchorCtr="0">
            <a:noAutofit/>
          </a:bodyPr>
          <a:lstStyle/>
          <a:p>
            <a:pPr marL="0" marR="0" lvl="0" indent="0" algn="ctr" rtl="0">
              <a:spcBef>
                <a:spcPts val="0"/>
              </a:spcBef>
              <a:spcAft>
                <a:spcPts val="0"/>
              </a:spcAft>
              <a:buNone/>
            </a:pPr>
            <a:r>
              <a:rPr lang="en-GB" sz="5600" b="1" dirty="0">
                <a:solidFill>
                  <a:srgbClr val="FFFFFF"/>
                </a:solidFill>
                <a:latin typeface="Calibri"/>
                <a:ea typeface="Calibri"/>
                <a:cs typeface="Calibri"/>
                <a:sym typeface="Calibri"/>
              </a:rPr>
              <a:t>UNITY GAME ENGINE</a:t>
            </a:r>
            <a:endParaRPr dirty="0"/>
          </a:p>
        </p:txBody>
      </p:sp>
      <p:sp>
        <p:nvSpPr>
          <p:cNvPr id="157" name="Google Shape;157;p25"/>
          <p:cNvSpPr/>
          <p:nvPr/>
        </p:nvSpPr>
        <p:spPr>
          <a:xfrm>
            <a:off x="866293" y="22410420"/>
            <a:ext cx="8945880" cy="1015089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100" b="1">
              <a:solidFill>
                <a:schemeClr val="dk1"/>
              </a:solidFill>
              <a:latin typeface="Arial"/>
              <a:ea typeface="Arial"/>
              <a:cs typeface="Arial"/>
              <a:sym typeface="Arial"/>
            </a:endParaRPr>
          </a:p>
        </p:txBody>
      </p:sp>
      <p:sp>
        <p:nvSpPr>
          <p:cNvPr id="158" name="Google Shape;158;p25"/>
          <p:cNvSpPr txBox="1"/>
          <p:nvPr/>
        </p:nvSpPr>
        <p:spPr>
          <a:xfrm>
            <a:off x="1015579" y="28430438"/>
            <a:ext cx="8931423" cy="3526213"/>
          </a:xfrm>
          <a:prstGeom prst="rect">
            <a:avLst/>
          </a:prstGeom>
          <a:solidFill>
            <a:srgbClr val="FFFFFF"/>
          </a:solidFill>
          <a:ln>
            <a:noFill/>
          </a:ln>
        </p:spPr>
        <p:txBody>
          <a:bodyPr spcFirstLastPara="1" wrap="square" lIns="78350" tIns="39175" rIns="78350" bIns="39175" anchor="t" anchorCtr="0">
            <a:spAutoFit/>
          </a:bodyPr>
          <a:lstStyle/>
          <a:p>
            <a:pPr marL="457200" marR="0" lvl="0" indent="-457200" algn="just" rtl="0">
              <a:spcBef>
                <a:spcPts val="0"/>
              </a:spcBef>
              <a:spcAft>
                <a:spcPts val="0"/>
              </a:spcAft>
              <a:buFont typeface="Arial" panose="020B0604020202020204" pitchFamily="34" charset="0"/>
              <a:buChar char="•"/>
            </a:pPr>
            <a:r>
              <a:rPr lang="en-US" sz="3200" b="0" dirty="0">
                <a:solidFill>
                  <a:schemeClr val="dk1"/>
                </a:solidFill>
                <a:latin typeface="Arial"/>
                <a:ea typeface="Arial"/>
                <a:cs typeface="Arial"/>
                <a:sym typeface="Arial"/>
              </a:rPr>
              <a:t>Supports: Oculus Rift, HTC </a:t>
            </a:r>
            <a:r>
              <a:rPr lang="en-US" sz="3200" b="0" dirty="0" err="1">
                <a:solidFill>
                  <a:schemeClr val="dk1"/>
                </a:solidFill>
                <a:latin typeface="Arial"/>
                <a:ea typeface="Arial"/>
                <a:cs typeface="Arial"/>
                <a:sym typeface="Arial"/>
              </a:rPr>
              <a:t>Vive</a:t>
            </a:r>
            <a:r>
              <a:rPr lang="en-US" sz="3200" b="0" dirty="0">
                <a:solidFill>
                  <a:schemeClr val="dk1"/>
                </a:solidFill>
                <a:latin typeface="Arial"/>
                <a:ea typeface="Arial"/>
                <a:cs typeface="Arial"/>
                <a:sym typeface="Arial"/>
              </a:rPr>
              <a:t>, Valve Index</a:t>
            </a:r>
          </a:p>
          <a:p>
            <a:pPr marL="457200" marR="0" lvl="0" indent="-457200" algn="just" rtl="0">
              <a:spcBef>
                <a:spcPts val="0"/>
              </a:spcBef>
              <a:spcAft>
                <a:spcPts val="0"/>
              </a:spcAft>
              <a:buFont typeface="Arial" panose="020B0604020202020204" pitchFamily="34" charset="0"/>
              <a:buChar char="•"/>
            </a:pPr>
            <a:r>
              <a:rPr lang="en-US" sz="3200" dirty="0">
                <a:solidFill>
                  <a:schemeClr val="dk1"/>
                </a:solidFill>
              </a:rPr>
              <a:t>High fidelity, graphics focused VR projects</a:t>
            </a:r>
          </a:p>
          <a:p>
            <a:pPr marL="457200" marR="0" lvl="0" indent="-457200" algn="just" rtl="0">
              <a:spcBef>
                <a:spcPts val="0"/>
              </a:spcBef>
              <a:spcAft>
                <a:spcPts val="0"/>
              </a:spcAft>
              <a:buFont typeface="Arial" panose="020B0604020202020204" pitchFamily="34" charset="0"/>
              <a:buChar char="•"/>
            </a:pPr>
            <a:r>
              <a:rPr lang="en-US" sz="3200" b="0" dirty="0">
                <a:solidFill>
                  <a:schemeClr val="dk1"/>
                </a:solidFill>
                <a:latin typeface="Arial"/>
                <a:ea typeface="Arial"/>
                <a:cs typeface="Arial"/>
                <a:sym typeface="Arial"/>
              </a:rPr>
              <a:t>Less accessible to developers of </a:t>
            </a:r>
            <a:r>
              <a:rPr lang="en-US" sz="3200" dirty="0">
                <a:solidFill>
                  <a:schemeClr val="dk1"/>
                </a:solidFill>
              </a:rPr>
              <a:t>various skill levels</a:t>
            </a:r>
          </a:p>
          <a:p>
            <a:pPr marL="457200" marR="0" lvl="0" indent="-457200" algn="just" rtl="0">
              <a:spcBef>
                <a:spcPts val="0"/>
              </a:spcBef>
              <a:spcAft>
                <a:spcPts val="0"/>
              </a:spcAft>
              <a:buFont typeface="Arial" panose="020B0604020202020204" pitchFamily="34" charset="0"/>
              <a:buChar char="•"/>
            </a:pPr>
            <a:r>
              <a:rPr lang="en-US" sz="3200" b="1" dirty="0">
                <a:solidFill>
                  <a:schemeClr val="dk1"/>
                </a:solidFill>
                <a:latin typeface="Arial"/>
                <a:ea typeface="Arial"/>
                <a:cs typeface="Arial"/>
                <a:sym typeface="Arial"/>
              </a:rPr>
              <a:t>Pros</a:t>
            </a:r>
            <a:r>
              <a:rPr lang="en-US" sz="3200" b="0" dirty="0">
                <a:solidFill>
                  <a:schemeClr val="dk1"/>
                </a:solidFill>
                <a:latin typeface="Arial"/>
                <a:ea typeface="Arial"/>
                <a:cs typeface="Arial"/>
                <a:sym typeface="Arial"/>
              </a:rPr>
              <a:t>: Open source, great for graphics [6]</a:t>
            </a:r>
          </a:p>
          <a:p>
            <a:pPr marL="457200" marR="0" lvl="0" indent="-457200" algn="just" rtl="0">
              <a:spcBef>
                <a:spcPts val="0"/>
              </a:spcBef>
              <a:spcAft>
                <a:spcPts val="0"/>
              </a:spcAft>
              <a:buFont typeface="Arial" panose="020B0604020202020204" pitchFamily="34" charset="0"/>
              <a:buChar char="•"/>
            </a:pPr>
            <a:r>
              <a:rPr lang="en-US" sz="3200" b="1" dirty="0">
                <a:solidFill>
                  <a:schemeClr val="dk1"/>
                </a:solidFill>
                <a:latin typeface="Arial"/>
                <a:ea typeface="Arial"/>
                <a:cs typeface="Arial"/>
                <a:sym typeface="Arial"/>
              </a:rPr>
              <a:t>Cons</a:t>
            </a:r>
            <a:r>
              <a:rPr lang="en-US" sz="3200" b="0" dirty="0">
                <a:solidFill>
                  <a:schemeClr val="dk1"/>
                </a:solidFill>
                <a:latin typeface="Arial"/>
                <a:ea typeface="Arial"/>
                <a:cs typeface="Arial"/>
                <a:sym typeface="Arial"/>
              </a:rPr>
              <a:t>: Not beginner friendly, high system requirements [6]</a:t>
            </a:r>
            <a:endParaRPr sz="3200" b="0" dirty="0">
              <a:solidFill>
                <a:schemeClr val="dk1"/>
              </a:solidFill>
              <a:latin typeface="Arial"/>
              <a:ea typeface="Arial"/>
              <a:cs typeface="Arial"/>
              <a:sym typeface="Arial"/>
            </a:endParaRPr>
          </a:p>
        </p:txBody>
      </p:sp>
      <p:sp>
        <p:nvSpPr>
          <p:cNvPr id="159" name="Google Shape;159;p25" descr="data:image/png;base64,iVBORw0KGgoAAAANSUhEUgAAABoAAAFHCAIAAAAwT8sEAAAAzUlEQVR42u3VsQrCMBSG0VZuAw7dRIqI7/8+Qofu2e2UMb7EHSSePMA3/Cckc611yjuXKfXIycnJyQ2Ym1trtvuJXPTebSfnovyv7Oc8M3Pv/cjMPbcbWU+AHAoUcijI2g6FHAoUcmRR2A4FCtuRtR0KFLZDIUcWBQoUKGxHVg4FChQo5MiikEOBAgUKObIo5FCgkCMrhwKFHAqytkOBwnYo5MiisB0KFLYjazsUKGyHQm5E2bg/Xpm59Voyc6Us7p0XRY6s3GhfT0Qk5r6HUbMcGScWsQAAAABJRU5ErkJggg=="/>
          <p:cNvSpPr/>
          <p:nvPr/>
        </p:nvSpPr>
        <p:spPr>
          <a:xfrm>
            <a:off x="307975" y="7937"/>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100" b="1">
              <a:solidFill>
                <a:schemeClr val="dk1"/>
              </a:solidFill>
              <a:latin typeface="Arial"/>
              <a:ea typeface="Arial"/>
              <a:cs typeface="Arial"/>
              <a:sym typeface="Arial"/>
            </a:endParaRPr>
          </a:p>
        </p:txBody>
      </p:sp>
      <p:sp>
        <p:nvSpPr>
          <p:cNvPr id="160" name="Google Shape;160;p25" descr="data:image/png;base64,iVBORw0KGgoAAAANSUhEUgAAABoAAAFHCAIAAAAwT8sEAAABFElEQVR42u3YsWrCUACF4ZvmNtDBQbClFHHrS/i+Po2j0ME9ex3aUEJMX+IMUb88wA+e7yZRm77vS+56KtFLTk5OTu4Oc80wDLZbRK7O82w7OQflcWW/L5dk7vR1Tua27xuyHgFyKFDIoSBrOxRyKFDIkUVhOxQobEfWdihQ2A6FHFkUKFCgsB1ZuQVQXF8Pydy8OiZzzaIpSilBjYUf43EcowcleozrNE1JCs87N5kcChRyKB6Vom3b5Ietv/voN6hxHc39fEZl/7bRXz3XthQ3mf8C5FCgkCOLwnYo5FCQtR0KFLZDIUcWhe1QoLAdWRQoUKBAIXfjsvXtY5fMrV66ZK7rnp07TxQ5snL39uqptQZz/2+XyQbPbrVSAAAAAElFTkSuQmCC"/>
          <p:cNvSpPr/>
          <p:nvPr/>
        </p:nvSpPr>
        <p:spPr>
          <a:xfrm>
            <a:off x="460375" y="160337"/>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100" b="1">
              <a:solidFill>
                <a:schemeClr val="dk1"/>
              </a:solidFill>
              <a:latin typeface="Arial"/>
              <a:ea typeface="Arial"/>
              <a:cs typeface="Arial"/>
              <a:sym typeface="Arial"/>
            </a:endParaRPr>
          </a:p>
        </p:txBody>
      </p:sp>
      <p:pic>
        <p:nvPicPr>
          <p:cNvPr id="162" name="Google Shape;162;p25"/>
          <p:cNvPicPr preferRelativeResize="0"/>
          <p:nvPr/>
        </p:nvPicPr>
        <p:blipFill rotWithShape="1">
          <a:blip r:embed="rId4">
            <a:alphaModFix/>
          </a:blip>
          <a:srcRect/>
          <a:stretch/>
        </p:blipFill>
        <p:spPr>
          <a:xfrm>
            <a:off x="1003634" y="1689981"/>
            <a:ext cx="8155795" cy="1812801"/>
          </a:xfrm>
          <a:prstGeom prst="rect">
            <a:avLst/>
          </a:prstGeom>
          <a:noFill/>
          <a:ln>
            <a:noFill/>
          </a:ln>
        </p:spPr>
      </p:pic>
      <p:pic>
        <p:nvPicPr>
          <p:cNvPr id="163" name="Google Shape;163;p25"/>
          <p:cNvPicPr preferRelativeResize="0"/>
          <p:nvPr/>
        </p:nvPicPr>
        <p:blipFill>
          <a:blip r:embed="rId5"/>
          <a:srcRect/>
          <a:stretch/>
        </p:blipFill>
        <p:spPr>
          <a:xfrm>
            <a:off x="2886965" y="17296307"/>
            <a:ext cx="5198255" cy="1915146"/>
          </a:xfrm>
          <a:prstGeom prst="rect">
            <a:avLst/>
          </a:prstGeom>
          <a:noFill/>
          <a:ln>
            <a:noFill/>
          </a:ln>
        </p:spPr>
      </p:pic>
      <p:pic>
        <p:nvPicPr>
          <p:cNvPr id="169" name="Google Shape;169;p25" descr="GitHub Logos and Usage · GitHub"/>
          <p:cNvPicPr preferRelativeResize="0"/>
          <p:nvPr/>
        </p:nvPicPr>
        <p:blipFill rotWithShape="1">
          <a:blip r:embed="rId6">
            <a:alphaModFix/>
          </a:blip>
          <a:srcRect l="9286" t="9110" r="8857" b="7284"/>
          <a:stretch/>
        </p:blipFill>
        <p:spPr>
          <a:xfrm>
            <a:off x="417585" y="31695439"/>
            <a:ext cx="892875" cy="971352"/>
          </a:xfrm>
          <a:prstGeom prst="rect">
            <a:avLst/>
          </a:prstGeom>
          <a:noFill/>
          <a:ln>
            <a:noFill/>
          </a:ln>
        </p:spPr>
      </p:pic>
      <p:sp>
        <p:nvSpPr>
          <p:cNvPr id="2" name="Google Shape;156;p25">
            <a:extLst>
              <a:ext uri="{FF2B5EF4-FFF2-40B4-BE49-F238E27FC236}">
                <a16:creationId xmlns:a16="http://schemas.microsoft.com/office/drawing/2014/main" id="{77A513CC-3608-82B0-7152-33CD98A49F63}"/>
              </a:ext>
            </a:extLst>
          </p:cNvPr>
          <p:cNvSpPr txBox="1"/>
          <p:nvPr/>
        </p:nvSpPr>
        <p:spPr>
          <a:xfrm>
            <a:off x="964446" y="23750684"/>
            <a:ext cx="8945880" cy="1051560"/>
          </a:xfrm>
          <a:prstGeom prst="rect">
            <a:avLst/>
          </a:prstGeom>
          <a:solidFill>
            <a:srgbClr val="492D8E"/>
          </a:solidFill>
          <a:ln>
            <a:noFill/>
          </a:ln>
        </p:spPr>
        <p:txBody>
          <a:bodyPr spcFirstLastPara="1" wrap="square" lIns="85475" tIns="42725" rIns="85475" bIns="42725" anchor="t" anchorCtr="0">
            <a:noAutofit/>
          </a:bodyPr>
          <a:lstStyle/>
          <a:p>
            <a:pPr marL="0" marR="0" lvl="0" indent="0" algn="ctr" rtl="0">
              <a:spcBef>
                <a:spcPts val="0"/>
              </a:spcBef>
              <a:spcAft>
                <a:spcPts val="0"/>
              </a:spcAft>
              <a:buNone/>
            </a:pPr>
            <a:r>
              <a:rPr lang="en-GB" sz="5600" b="1" dirty="0">
                <a:solidFill>
                  <a:srgbClr val="FFFFFF"/>
                </a:solidFill>
                <a:latin typeface="Calibri"/>
                <a:ea typeface="Calibri"/>
                <a:cs typeface="Calibri"/>
                <a:sym typeface="Calibri"/>
              </a:rPr>
              <a:t>UNREAL GAME ENGINE</a:t>
            </a:r>
            <a:endParaRPr dirty="0"/>
          </a:p>
        </p:txBody>
      </p:sp>
      <p:sp>
        <p:nvSpPr>
          <p:cNvPr id="3" name="Google Shape;147;p25">
            <a:extLst>
              <a:ext uri="{FF2B5EF4-FFF2-40B4-BE49-F238E27FC236}">
                <a16:creationId xmlns:a16="http://schemas.microsoft.com/office/drawing/2014/main" id="{1D5B7FA7-8BAE-D86C-B924-8E01E694BE0C}"/>
              </a:ext>
            </a:extLst>
          </p:cNvPr>
          <p:cNvSpPr txBox="1"/>
          <p:nvPr/>
        </p:nvSpPr>
        <p:spPr>
          <a:xfrm>
            <a:off x="1003634" y="19692828"/>
            <a:ext cx="8772000" cy="4018655"/>
          </a:xfrm>
          <a:prstGeom prst="rect">
            <a:avLst/>
          </a:prstGeom>
          <a:solidFill>
            <a:srgbClr val="FFFFFF"/>
          </a:solidFill>
          <a:ln>
            <a:noFill/>
          </a:ln>
        </p:spPr>
        <p:txBody>
          <a:bodyPr spcFirstLastPara="1" wrap="square" lIns="78350" tIns="39175" rIns="78350" bIns="39175" anchor="t" anchorCtr="0">
            <a:spAutoFit/>
          </a:bodyPr>
          <a:lstStyle/>
          <a:p>
            <a:pPr marL="457200" marR="0" lvl="0" indent="-457200" algn="just" rtl="0">
              <a:spcBef>
                <a:spcPts val="0"/>
              </a:spcBef>
              <a:spcAft>
                <a:spcPts val="0"/>
              </a:spcAft>
              <a:buFont typeface="Arial" panose="020B0604020202020204" pitchFamily="34" charset="0"/>
              <a:buChar char="•"/>
            </a:pPr>
            <a:r>
              <a:rPr lang="en-US" sz="3200" dirty="0"/>
              <a:t>Supports: Oculus Rift, HTC </a:t>
            </a:r>
            <a:r>
              <a:rPr lang="en-US" sz="3200" dirty="0" err="1"/>
              <a:t>Vive</a:t>
            </a:r>
            <a:r>
              <a:rPr lang="en-US" sz="3200" dirty="0"/>
              <a:t>, PlayStation VR</a:t>
            </a:r>
          </a:p>
          <a:p>
            <a:pPr marL="457200" marR="0" lvl="0" indent="-457200" algn="just" rtl="0">
              <a:spcBef>
                <a:spcPts val="0"/>
              </a:spcBef>
              <a:spcAft>
                <a:spcPts val="0"/>
              </a:spcAft>
              <a:buFont typeface="Arial" panose="020B0604020202020204" pitchFamily="34" charset="0"/>
              <a:buChar char="•"/>
            </a:pPr>
            <a:r>
              <a:rPr lang="en-US" sz="3200" dirty="0"/>
              <a:t>Large selection of assets, plugins, easy UI interface</a:t>
            </a:r>
          </a:p>
          <a:p>
            <a:pPr marL="457200" marR="0" lvl="0" indent="-457200" algn="just" rtl="0">
              <a:spcBef>
                <a:spcPts val="0"/>
              </a:spcBef>
              <a:spcAft>
                <a:spcPts val="0"/>
              </a:spcAft>
              <a:buFont typeface="Arial" panose="020B0604020202020204" pitchFamily="34" charset="0"/>
              <a:buChar char="•"/>
            </a:pPr>
            <a:r>
              <a:rPr lang="en-US" sz="3200" dirty="0"/>
              <a:t>For many VR developers Unity is the preferred development environment</a:t>
            </a:r>
          </a:p>
          <a:p>
            <a:pPr marL="457200" marR="0" lvl="0" indent="-457200" algn="just" rtl="0">
              <a:spcBef>
                <a:spcPts val="0"/>
              </a:spcBef>
              <a:spcAft>
                <a:spcPts val="0"/>
              </a:spcAft>
              <a:buFont typeface="Arial" panose="020B0604020202020204" pitchFamily="34" charset="0"/>
              <a:buChar char="•"/>
            </a:pPr>
            <a:r>
              <a:rPr lang="en-US" sz="3200" b="1" dirty="0"/>
              <a:t>Pros</a:t>
            </a:r>
            <a:r>
              <a:rPr lang="en-US" sz="3200" dirty="0"/>
              <a:t>: Beginner friendly, access to toolkits [6]</a:t>
            </a:r>
          </a:p>
          <a:p>
            <a:pPr marL="457200" marR="0" lvl="0" indent="-457200" algn="just" rtl="0">
              <a:spcBef>
                <a:spcPts val="0"/>
              </a:spcBef>
              <a:spcAft>
                <a:spcPts val="0"/>
              </a:spcAft>
              <a:buFont typeface="Arial" panose="020B0604020202020204" pitchFamily="34" charset="0"/>
              <a:buChar char="•"/>
            </a:pPr>
            <a:r>
              <a:rPr lang="en-US" sz="3200" b="1" dirty="0"/>
              <a:t>Cons</a:t>
            </a:r>
            <a:r>
              <a:rPr lang="en-US" sz="3200" dirty="0"/>
              <a:t>: Not open source, low performance [6]</a:t>
            </a:r>
            <a:endParaRPr sz="3200" dirty="0"/>
          </a:p>
        </p:txBody>
      </p:sp>
      <p:sp>
        <p:nvSpPr>
          <p:cNvPr id="4" name="Google Shape;135;p25">
            <a:extLst>
              <a:ext uri="{FF2B5EF4-FFF2-40B4-BE49-F238E27FC236}">
                <a16:creationId xmlns:a16="http://schemas.microsoft.com/office/drawing/2014/main" id="{D52CA3A9-C3F8-3E15-EF09-075E8046CE5E}"/>
              </a:ext>
            </a:extLst>
          </p:cNvPr>
          <p:cNvSpPr txBox="1"/>
          <p:nvPr/>
        </p:nvSpPr>
        <p:spPr>
          <a:xfrm>
            <a:off x="23045068" y="6301343"/>
            <a:ext cx="8853914" cy="1355906"/>
          </a:xfrm>
          <a:prstGeom prst="rect">
            <a:avLst/>
          </a:prstGeom>
          <a:solidFill>
            <a:srgbClr val="492D8E"/>
          </a:solidFill>
          <a:ln>
            <a:noFill/>
          </a:ln>
        </p:spPr>
        <p:txBody>
          <a:bodyPr spcFirstLastPara="1" wrap="square" lIns="85475" tIns="42725" rIns="85475" bIns="42725" anchor="t" anchorCtr="0">
            <a:noAutofit/>
          </a:bodyPr>
          <a:lstStyle/>
          <a:p>
            <a:pPr marL="0" marR="0" lvl="0" indent="0" algn="ctr" rtl="0">
              <a:spcBef>
                <a:spcPts val="0"/>
              </a:spcBef>
              <a:spcAft>
                <a:spcPts val="0"/>
              </a:spcAft>
              <a:buNone/>
            </a:pPr>
            <a:r>
              <a:rPr lang="en-GB" sz="4000" b="1" dirty="0">
                <a:solidFill>
                  <a:srgbClr val="FFFFFF"/>
                </a:solidFill>
                <a:latin typeface="Calibri"/>
                <a:ea typeface="Calibri"/>
                <a:cs typeface="Calibri"/>
                <a:sym typeface="Calibri"/>
              </a:rPr>
              <a:t>THE CREATION OF AN EDUCATIONAL ESCAPE ROOM</a:t>
            </a:r>
            <a:endParaRPr sz="4000" dirty="0"/>
          </a:p>
        </p:txBody>
      </p:sp>
      <p:sp>
        <p:nvSpPr>
          <p:cNvPr id="5" name="Google Shape;155;p25">
            <a:extLst>
              <a:ext uri="{FF2B5EF4-FFF2-40B4-BE49-F238E27FC236}">
                <a16:creationId xmlns:a16="http://schemas.microsoft.com/office/drawing/2014/main" id="{BADA162C-99DD-6D6B-1D4F-308312A908C9}"/>
              </a:ext>
            </a:extLst>
          </p:cNvPr>
          <p:cNvSpPr txBox="1"/>
          <p:nvPr/>
        </p:nvSpPr>
        <p:spPr>
          <a:xfrm>
            <a:off x="23392645" y="7705375"/>
            <a:ext cx="8435866" cy="3539390"/>
          </a:xfrm>
          <a:prstGeom prst="rect">
            <a:avLst/>
          </a:prstGeom>
          <a:solidFill>
            <a:srgbClr val="FFFFFF"/>
          </a:solidFill>
          <a:ln>
            <a:noFill/>
          </a:ln>
        </p:spPr>
        <p:txBody>
          <a:bodyPr spcFirstLastPara="1" wrap="square" lIns="91425" tIns="45700" rIns="91425" bIns="45700" anchor="t" anchorCtr="0">
            <a:spAutoFit/>
          </a:bodyPr>
          <a:lstStyle/>
          <a:p>
            <a:pPr marR="0" lvl="0" algn="just" rtl="0">
              <a:spcBef>
                <a:spcPts val="0"/>
              </a:spcBef>
              <a:spcAft>
                <a:spcPts val="0"/>
              </a:spcAft>
            </a:pPr>
            <a:r>
              <a:rPr lang="en-GB" sz="3200" dirty="0">
                <a:solidFill>
                  <a:schemeClr val="dk1"/>
                </a:solidFill>
              </a:rPr>
              <a:t>While creating my own educational escape room, I tracked the process:</a:t>
            </a:r>
          </a:p>
          <a:p>
            <a:pPr marL="457200" marR="0" lvl="0" indent="-457200" algn="just" rtl="0">
              <a:spcBef>
                <a:spcPts val="0"/>
              </a:spcBef>
              <a:spcAft>
                <a:spcPts val="0"/>
              </a:spcAft>
              <a:buFont typeface="Arial" panose="020B0604020202020204" pitchFamily="34" charset="0"/>
              <a:buChar char="•"/>
            </a:pPr>
            <a:r>
              <a:rPr lang="en-GB" sz="3200" dirty="0">
                <a:solidFill>
                  <a:schemeClr val="dk1"/>
                </a:solidFill>
              </a:rPr>
              <a:t>Deciding between Unity and Unreal</a:t>
            </a:r>
          </a:p>
          <a:p>
            <a:pPr marL="457200" marR="0" lvl="0" indent="-457200" algn="just" rtl="0">
              <a:spcBef>
                <a:spcPts val="0"/>
              </a:spcBef>
              <a:spcAft>
                <a:spcPts val="0"/>
              </a:spcAft>
              <a:buFont typeface="Arial" panose="020B0604020202020204" pitchFamily="34" charset="0"/>
              <a:buChar char="•"/>
            </a:pPr>
            <a:r>
              <a:rPr lang="en-GB" sz="3200" dirty="0">
                <a:solidFill>
                  <a:schemeClr val="dk1"/>
                </a:solidFill>
              </a:rPr>
              <a:t>Starting the tutorials</a:t>
            </a:r>
          </a:p>
          <a:p>
            <a:pPr marL="457200" marR="0" lvl="0" indent="-457200" algn="just" rtl="0">
              <a:spcBef>
                <a:spcPts val="0"/>
              </a:spcBef>
              <a:spcAft>
                <a:spcPts val="0"/>
              </a:spcAft>
              <a:buFont typeface="Arial" panose="020B0604020202020204" pitchFamily="34" charset="0"/>
              <a:buChar char="•"/>
            </a:pPr>
            <a:r>
              <a:rPr lang="en-GB" sz="3200" dirty="0">
                <a:solidFill>
                  <a:schemeClr val="dk1"/>
                </a:solidFill>
              </a:rPr>
              <a:t>Initial set up</a:t>
            </a:r>
          </a:p>
          <a:p>
            <a:pPr marL="457200" marR="0" lvl="0" indent="-457200" algn="just" rtl="0">
              <a:spcBef>
                <a:spcPts val="0"/>
              </a:spcBef>
              <a:spcAft>
                <a:spcPts val="0"/>
              </a:spcAft>
              <a:buFont typeface="Arial" panose="020B0604020202020204" pitchFamily="34" charset="0"/>
              <a:buChar char="•"/>
            </a:pPr>
            <a:r>
              <a:rPr lang="en-GB" sz="3200" dirty="0">
                <a:solidFill>
                  <a:schemeClr val="dk1"/>
                </a:solidFill>
              </a:rPr>
              <a:t>Working with escape room assets</a:t>
            </a:r>
          </a:p>
          <a:p>
            <a:pPr marL="457200" marR="0" lvl="0" indent="-457200" algn="just" rtl="0">
              <a:spcBef>
                <a:spcPts val="0"/>
              </a:spcBef>
              <a:spcAft>
                <a:spcPts val="0"/>
              </a:spcAft>
              <a:buFont typeface="Arial" panose="020B0604020202020204" pitchFamily="34" charset="0"/>
              <a:buChar char="•"/>
            </a:pPr>
            <a:r>
              <a:rPr lang="en-GB" sz="3200" dirty="0">
                <a:solidFill>
                  <a:schemeClr val="dk1"/>
                </a:solidFill>
              </a:rPr>
              <a:t>Problems running the project</a:t>
            </a:r>
          </a:p>
        </p:txBody>
      </p:sp>
      <p:graphicFrame>
        <p:nvGraphicFramePr>
          <p:cNvPr id="7" name="Diagram 6">
            <a:extLst>
              <a:ext uri="{FF2B5EF4-FFF2-40B4-BE49-F238E27FC236}">
                <a16:creationId xmlns:a16="http://schemas.microsoft.com/office/drawing/2014/main" id="{F26CE151-67C3-BD58-968D-8F37EF873125}"/>
              </a:ext>
            </a:extLst>
          </p:cNvPr>
          <p:cNvGraphicFramePr/>
          <p:nvPr>
            <p:extLst>
              <p:ext uri="{D42A27DB-BD31-4B8C-83A1-F6EECF244321}">
                <p14:modId xmlns:p14="http://schemas.microsoft.com/office/powerpoint/2010/main" val="157236464"/>
              </p:ext>
            </p:extLst>
          </p:nvPr>
        </p:nvGraphicFramePr>
        <p:xfrm>
          <a:off x="11105407" y="9382906"/>
          <a:ext cx="10432948" cy="6636943"/>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6" name="TextBox 5">
            <a:extLst>
              <a:ext uri="{FF2B5EF4-FFF2-40B4-BE49-F238E27FC236}">
                <a16:creationId xmlns:a16="http://schemas.microsoft.com/office/drawing/2014/main" id="{48A75884-EBC4-20F5-1118-A0B80B780BA6}"/>
              </a:ext>
            </a:extLst>
          </p:cNvPr>
          <p:cNvSpPr txBox="1"/>
          <p:nvPr/>
        </p:nvSpPr>
        <p:spPr>
          <a:xfrm>
            <a:off x="2373711" y="19284475"/>
            <a:ext cx="6217396" cy="307777"/>
          </a:xfrm>
          <a:prstGeom prst="rect">
            <a:avLst/>
          </a:prstGeom>
          <a:noFill/>
        </p:spPr>
        <p:txBody>
          <a:bodyPr wrap="square" rtlCol="0">
            <a:spAutoFit/>
          </a:bodyPr>
          <a:lstStyle/>
          <a:p>
            <a:r>
              <a:rPr lang="en-US" dirty="0"/>
              <a:t>https://unity.com/legal/branding-trademarks</a:t>
            </a:r>
          </a:p>
        </p:txBody>
      </p:sp>
      <p:graphicFrame>
        <p:nvGraphicFramePr>
          <p:cNvPr id="13" name="Diagram 12">
            <a:extLst>
              <a:ext uri="{FF2B5EF4-FFF2-40B4-BE49-F238E27FC236}">
                <a16:creationId xmlns:a16="http://schemas.microsoft.com/office/drawing/2014/main" id="{993D6407-551E-872E-4F9F-921D48D3D27C}"/>
              </a:ext>
            </a:extLst>
          </p:cNvPr>
          <p:cNvGraphicFramePr/>
          <p:nvPr>
            <p:extLst>
              <p:ext uri="{D42A27DB-BD31-4B8C-83A1-F6EECF244321}">
                <p14:modId xmlns:p14="http://schemas.microsoft.com/office/powerpoint/2010/main" val="360111610"/>
              </p:ext>
            </p:extLst>
          </p:nvPr>
        </p:nvGraphicFramePr>
        <p:xfrm>
          <a:off x="12348755" y="19141807"/>
          <a:ext cx="8099825" cy="4182098"/>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sp>
        <p:nvSpPr>
          <p:cNvPr id="16" name="TextBox 15">
            <a:extLst>
              <a:ext uri="{FF2B5EF4-FFF2-40B4-BE49-F238E27FC236}">
                <a16:creationId xmlns:a16="http://schemas.microsoft.com/office/drawing/2014/main" id="{62C00E28-BBA5-469B-7FB6-8B17DA5FF55B}"/>
              </a:ext>
            </a:extLst>
          </p:cNvPr>
          <p:cNvSpPr txBox="1"/>
          <p:nvPr/>
        </p:nvSpPr>
        <p:spPr>
          <a:xfrm>
            <a:off x="10782701" y="16772015"/>
            <a:ext cx="11623699" cy="1569660"/>
          </a:xfrm>
          <a:prstGeom prst="rect">
            <a:avLst/>
          </a:prstGeom>
          <a:noFill/>
        </p:spPr>
        <p:txBody>
          <a:bodyPr wrap="square" rtlCol="0">
            <a:spAutoFit/>
          </a:bodyPr>
          <a:lstStyle/>
          <a:p>
            <a:r>
              <a:rPr lang="en-GB" sz="3200" dirty="0">
                <a:solidFill>
                  <a:schemeClr val="dk1"/>
                </a:solidFill>
              </a:rPr>
              <a:t>While there certainly are benefits, as outlined above, it’s important to note any drawbacks or issues with the integration of VR technology in the classroom. [3] [4] [5]</a:t>
            </a:r>
          </a:p>
        </p:txBody>
      </p:sp>
      <p:sp>
        <p:nvSpPr>
          <p:cNvPr id="18" name="Google Shape;135;p25">
            <a:extLst>
              <a:ext uri="{FF2B5EF4-FFF2-40B4-BE49-F238E27FC236}">
                <a16:creationId xmlns:a16="http://schemas.microsoft.com/office/drawing/2014/main" id="{CF674B6E-200B-A10A-328F-F745B4444520}"/>
              </a:ext>
            </a:extLst>
          </p:cNvPr>
          <p:cNvSpPr txBox="1"/>
          <p:nvPr/>
        </p:nvSpPr>
        <p:spPr>
          <a:xfrm>
            <a:off x="23039243" y="11334704"/>
            <a:ext cx="8853914" cy="1051560"/>
          </a:xfrm>
          <a:prstGeom prst="rect">
            <a:avLst/>
          </a:prstGeom>
          <a:solidFill>
            <a:srgbClr val="492D8E"/>
          </a:solidFill>
          <a:ln>
            <a:noFill/>
          </a:ln>
        </p:spPr>
        <p:txBody>
          <a:bodyPr spcFirstLastPara="1" wrap="square" lIns="85475" tIns="42725" rIns="85475" bIns="42725" anchor="t" anchorCtr="0">
            <a:noAutofit/>
          </a:bodyPr>
          <a:lstStyle/>
          <a:p>
            <a:pPr marL="0" marR="0" lvl="0" indent="0" algn="ctr" rtl="0">
              <a:spcBef>
                <a:spcPts val="0"/>
              </a:spcBef>
              <a:spcAft>
                <a:spcPts val="0"/>
              </a:spcAft>
              <a:buNone/>
            </a:pPr>
            <a:r>
              <a:rPr lang="en-GB" sz="5600" b="1" dirty="0">
                <a:solidFill>
                  <a:srgbClr val="FFFFFF"/>
                </a:solidFill>
                <a:latin typeface="Calibri"/>
                <a:ea typeface="Calibri"/>
                <a:cs typeface="Calibri"/>
                <a:sym typeface="Calibri"/>
              </a:rPr>
              <a:t>FUTURE STEPS</a:t>
            </a:r>
            <a:endParaRPr dirty="0"/>
          </a:p>
        </p:txBody>
      </p:sp>
      <p:sp>
        <p:nvSpPr>
          <p:cNvPr id="19" name="TextBox 18">
            <a:extLst>
              <a:ext uri="{FF2B5EF4-FFF2-40B4-BE49-F238E27FC236}">
                <a16:creationId xmlns:a16="http://schemas.microsoft.com/office/drawing/2014/main" id="{AC2FA6DE-1310-0697-DAFA-58AEAAA6CEAA}"/>
              </a:ext>
            </a:extLst>
          </p:cNvPr>
          <p:cNvSpPr txBox="1"/>
          <p:nvPr/>
        </p:nvSpPr>
        <p:spPr>
          <a:xfrm>
            <a:off x="23183621" y="12412621"/>
            <a:ext cx="8644890" cy="3262432"/>
          </a:xfrm>
          <a:prstGeom prst="rect">
            <a:avLst/>
          </a:prstGeom>
          <a:noFill/>
        </p:spPr>
        <p:txBody>
          <a:bodyPr wrap="square" rtlCol="0">
            <a:spAutoFit/>
          </a:bodyPr>
          <a:lstStyle/>
          <a:p>
            <a:pPr marR="0" lvl="0" algn="just" rtl="0">
              <a:spcBef>
                <a:spcPts val="0"/>
              </a:spcBef>
              <a:spcAft>
                <a:spcPts val="0"/>
              </a:spcAft>
            </a:pPr>
            <a:r>
              <a:rPr lang="en-GB" sz="3200" dirty="0">
                <a:solidFill>
                  <a:schemeClr val="dk1"/>
                </a:solidFill>
              </a:rPr>
              <a:t>After the completion of the escape room, the goal is to do the following</a:t>
            </a:r>
          </a:p>
          <a:p>
            <a:pPr marL="457200" lvl="1" indent="-457200" algn="just">
              <a:buFont typeface="Arial" panose="020B0604020202020204" pitchFamily="34" charset="0"/>
              <a:buChar char="•"/>
            </a:pPr>
            <a:r>
              <a:rPr lang="en-GB" sz="3200" dirty="0">
                <a:solidFill>
                  <a:schemeClr val="dk1"/>
                </a:solidFill>
              </a:rPr>
              <a:t>Testing the escape room</a:t>
            </a:r>
          </a:p>
          <a:p>
            <a:pPr marL="457200" marR="0" lvl="0" indent="-457200" algn="just" rtl="0">
              <a:spcBef>
                <a:spcPts val="0"/>
              </a:spcBef>
              <a:spcAft>
                <a:spcPts val="0"/>
              </a:spcAft>
              <a:buFont typeface="Arial" panose="020B0604020202020204" pitchFamily="34" charset="0"/>
              <a:buChar char="•"/>
            </a:pPr>
            <a:r>
              <a:rPr lang="en-GB" sz="3200" dirty="0">
                <a:solidFill>
                  <a:schemeClr val="dk1"/>
                </a:solidFill>
              </a:rPr>
              <a:t>Drawing conclusions on the process</a:t>
            </a:r>
          </a:p>
          <a:p>
            <a:pPr marL="457200" marR="0" lvl="0" indent="-457200" algn="just" rtl="0">
              <a:spcBef>
                <a:spcPts val="0"/>
              </a:spcBef>
              <a:spcAft>
                <a:spcPts val="0"/>
              </a:spcAft>
              <a:buFont typeface="Arial" panose="020B0604020202020204" pitchFamily="34" charset="0"/>
              <a:buChar char="•"/>
            </a:pPr>
            <a:r>
              <a:rPr lang="en-GB" sz="3200" dirty="0">
                <a:solidFill>
                  <a:schemeClr val="dk1"/>
                </a:solidFill>
              </a:rPr>
              <a:t>Evaluating the effectiveness by testing on an elementary age group</a:t>
            </a:r>
          </a:p>
          <a:p>
            <a:endParaRPr lang="en-US" dirty="0"/>
          </a:p>
        </p:txBody>
      </p:sp>
      <p:sp>
        <p:nvSpPr>
          <p:cNvPr id="11" name="TextBox 10">
            <a:extLst>
              <a:ext uri="{FF2B5EF4-FFF2-40B4-BE49-F238E27FC236}">
                <a16:creationId xmlns:a16="http://schemas.microsoft.com/office/drawing/2014/main" id="{C2B38354-DF26-4406-A8DC-9AAD964E5C85}"/>
              </a:ext>
            </a:extLst>
          </p:cNvPr>
          <p:cNvSpPr txBox="1"/>
          <p:nvPr/>
        </p:nvSpPr>
        <p:spPr>
          <a:xfrm>
            <a:off x="1451561" y="32122618"/>
            <a:ext cx="6498907" cy="400110"/>
          </a:xfrm>
          <a:prstGeom prst="rect">
            <a:avLst/>
          </a:prstGeom>
          <a:noFill/>
        </p:spPr>
        <p:txBody>
          <a:bodyPr wrap="square" rtlCol="0">
            <a:spAutoFit/>
          </a:bodyPr>
          <a:lstStyle/>
          <a:p>
            <a:r>
              <a:rPr lang="en-US" sz="2000" dirty="0"/>
              <a:t>https://mkmuqri.github.io/educational_escape_room/</a:t>
            </a:r>
            <a:endParaRPr lang="en-US" sz="1600" dirty="0"/>
          </a:p>
        </p:txBody>
      </p:sp>
      <p:pic>
        <p:nvPicPr>
          <p:cNvPr id="14" name="Picture 13">
            <a:extLst>
              <a:ext uri="{FF2B5EF4-FFF2-40B4-BE49-F238E27FC236}">
                <a16:creationId xmlns:a16="http://schemas.microsoft.com/office/drawing/2014/main" id="{1429CAB1-3108-F1EA-2FF8-F96AE6568390}"/>
              </a:ext>
            </a:extLst>
          </p:cNvPr>
          <p:cNvPicPr>
            <a:picLocks noChangeAspect="1"/>
          </p:cNvPicPr>
          <p:nvPr/>
        </p:nvPicPr>
        <p:blipFill>
          <a:blip r:embed="rId17"/>
          <a:srcRect/>
          <a:stretch/>
        </p:blipFill>
        <p:spPr>
          <a:xfrm>
            <a:off x="3771504" y="24842578"/>
            <a:ext cx="3791897" cy="3096691"/>
          </a:xfrm>
          <a:prstGeom prst="rect">
            <a:avLst/>
          </a:prstGeom>
        </p:spPr>
      </p:pic>
      <p:sp>
        <p:nvSpPr>
          <p:cNvPr id="21" name="TextBox 20">
            <a:extLst>
              <a:ext uri="{FF2B5EF4-FFF2-40B4-BE49-F238E27FC236}">
                <a16:creationId xmlns:a16="http://schemas.microsoft.com/office/drawing/2014/main" id="{E602816E-B1E3-C7BC-4B1A-55F8B31F88AC}"/>
              </a:ext>
            </a:extLst>
          </p:cNvPr>
          <p:cNvSpPr txBox="1"/>
          <p:nvPr/>
        </p:nvSpPr>
        <p:spPr>
          <a:xfrm>
            <a:off x="1338553" y="28044749"/>
            <a:ext cx="8271993" cy="369332"/>
          </a:xfrm>
          <a:prstGeom prst="rect">
            <a:avLst/>
          </a:prstGeom>
          <a:noFill/>
        </p:spPr>
        <p:txBody>
          <a:bodyPr wrap="square" rtlCol="0">
            <a:spAutoFit/>
          </a:bodyPr>
          <a:lstStyle/>
          <a:p>
            <a:r>
              <a:rPr lang="en-US" sz="900" dirty="0"/>
              <a:t>https://www.google.com/url?sa=i&amp;url=https%3A%2F%2Fen.m.wikipedia.org%2Fwiki%2FFile%3AUnreal_Engine_Logo.svg&amp;psig=AOvVaw12XUXTZCkUFKbgijbkkUE_&amp;ust=1712169125251000&amp;source=images&amp;cd=vfe&amp;opi=89978449&amp;ved=0CBIQjRxqFwoTCNjd_paVpIUDFQAAAAAdAAAAABAO</a:t>
            </a:r>
          </a:p>
        </p:txBody>
      </p:sp>
      <p:sp>
        <p:nvSpPr>
          <p:cNvPr id="22" name="Google Shape;149;p25">
            <a:extLst>
              <a:ext uri="{FF2B5EF4-FFF2-40B4-BE49-F238E27FC236}">
                <a16:creationId xmlns:a16="http://schemas.microsoft.com/office/drawing/2014/main" id="{929E0504-97CC-A55F-F6E3-D504A5124DA6}"/>
              </a:ext>
            </a:extLst>
          </p:cNvPr>
          <p:cNvSpPr txBox="1"/>
          <p:nvPr/>
        </p:nvSpPr>
        <p:spPr>
          <a:xfrm>
            <a:off x="10526080" y="24971135"/>
            <a:ext cx="12039600" cy="1569620"/>
          </a:xfrm>
          <a:prstGeom prst="rect">
            <a:avLst/>
          </a:prstGeom>
          <a:solidFill>
            <a:srgbClr val="FFFFFF"/>
          </a:solid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GB" sz="3200" dirty="0">
                <a:solidFill>
                  <a:schemeClr val="dk1"/>
                </a:solidFill>
              </a:rPr>
              <a:t>VR has already started being used in classrooms. The following are examples of implementations introduced in the articles used for the literature review: </a:t>
            </a:r>
          </a:p>
        </p:txBody>
      </p:sp>
      <p:sp>
        <p:nvSpPr>
          <p:cNvPr id="24" name="TextBox 23">
            <a:extLst>
              <a:ext uri="{FF2B5EF4-FFF2-40B4-BE49-F238E27FC236}">
                <a16:creationId xmlns:a16="http://schemas.microsoft.com/office/drawing/2014/main" id="{A54D4F4E-5756-384D-1811-C54D517C47AA}"/>
              </a:ext>
            </a:extLst>
          </p:cNvPr>
          <p:cNvSpPr txBox="1"/>
          <p:nvPr/>
        </p:nvSpPr>
        <p:spPr>
          <a:xfrm>
            <a:off x="10603466" y="26540755"/>
            <a:ext cx="11802934" cy="5232202"/>
          </a:xfrm>
          <a:prstGeom prst="rect">
            <a:avLst/>
          </a:prstGeom>
          <a:noFill/>
        </p:spPr>
        <p:txBody>
          <a:bodyPr wrap="square" rtlCol="0">
            <a:spAutoFit/>
          </a:bodyPr>
          <a:lstStyle/>
          <a:p>
            <a:pPr marL="457200" lvl="0" indent="-457200">
              <a:lnSpc>
                <a:spcPct val="200000"/>
              </a:lnSpc>
              <a:buFont typeface="Arial" panose="020B0604020202020204" pitchFamily="34" charset="0"/>
              <a:buChar char="•"/>
            </a:pPr>
            <a:r>
              <a:rPr lang="en-US" sz="3200" b="1" i="0" dirty="0"/>
              <a:t>Escape Rooms [7]: </a:t>
            </a:r>
            <a:r>
              <a:rPr lang="en-US" sz="3200" b="0" i="0" dirty="0"/>
              <a:t>Stereochemistry Escape </a:t>
            </a:r>
            <a:r>
              <a:rPr lang="en-US" sz="3200" dirty="0"/>
              <a:t>R</a:t>
            </a:r>
            <a:r>
              <a:rPr lang="en-US" sz="3200" b="0" i="0" dirty="0"/>
              <a:t>oom</a:t>
            </a:r>
            <a:endParaRPr lang="en-US" sz="3200" dirty="0"/>
          </a:p>
          <a:p>
            <a:pPr marL="457200" lvl="0" indent="-457200">
              <a:lnSpc>
                <a:spcPct val="200000"/>
              </a:lnSpc>
              <a:buFont typeface="Arial" panose="020B0604020202020204" pitchFamily="34" charset="0"/>
              <a:buChar char="•"/>
            </a:pPr>
            <a:r>
              <a:rPr lang="en-US" sz="3200" b="1" i="0" dirty="0"/>
              <a:t>Virtual Garden [2]: </a:t>
            </a:r>
            <a:r>
              <a:rPr lang="en-US" sz="3200" dirty="0"/>
              <a:t>Gardening and Plant Life Simulator</a:t>
            </a:r>
          </a:p>
          <a:p>
            <a:pPr marL="457200" lvl="0" indent="-457200">
              <a:lnSpc>
                <a:spcPct val="200000"/>
              </a:lnSpc>
              <a:buFont typeface="Arial" panose="020B0604020202020204" pitchFamily="34" charset="0"/>
              <a:buChar char="•"/>
            </a:pPr>
            <a:r>
              <a:rPr lang="en-US" sz="3200" b="1" i="0" dirty="0"/>
              <a:t>Virtual Labs [2]: </a:t>
            </a:r>
            <a:r>
              <a:rPr lang="en-US" sz="3200" b="0" i="0" dirty="0"/>
              <a:t>Physics Lab</a:t>
            </a:r>
            <a:endParaRPr lang="en-US" sz="3200" dirty="0"/>
          </a:p>
          <a:p>
            <a:pPr marL="457200" lvl="0" indent="-457200">
              <a:lnSpc>
                <a:spcPct val="200000"/>
              </a:lnSpc>
              <a:buFont typeface="Arial" panose="020B0604020202020204" pitchFamily="34" charset="0"/>
              <a:buChar char="•"/>
            </a:pPr>
            <a:r>
              <a:rPr lang="en-US" sz="3200" b="1" i="0" dirty="0"/>
              <a:t>Virtual Worlds [2]: </a:t>
            </a:r>
            <a:r>
              <a:rPr lang="en-US" sz="3200" b="0" i="0" dirty="0"/>
              <a:t>Math and Physics Virtual Worlds</a:t>
            </a:r>
            <a:endParaRPr lang="en-US" sz="3200" dirty="0"/>
          </a:p>
          <a:p>
            <a:pPr marL="457200" lvl="0" indent="-457200">
              <a:lnSpc>
                <a:spcPct val="200000"/>
              </a:lnSpc>
              <a:buFont typeface="Arial" panose="020B0604020202020204" pitchFamily="34" charset="0"/>
              <a:buChar char="•"/>
            </a:pPr>
            <a:r>
              <a:rPr lang="en-US" sz="3200" b="1" i="0" dirty="0"/>
              <a:t>Virtual Exhibit Visits [2]: </a:t>
            </a:r>
            <a:r>
              <a:rPr lang="en-US" sz="3200" b="0" i="0" dirty="0"/>
              <a:t>Gorilla Zoo Exhibit</a:t>
            </a:r>
            <a:endParaRPr lang="en-US" sz="3200" dirty="0"/>
          </a:p>
          <a:p>
            <a:endParaRPr lang="en-US" dirty="0"/>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Habitat">
      <a:dk1>
        <a:srgbClr val="000000"/>
      </a:dk1>
      <a:lt1>
        <a:srgbClr val="FFFFFF"/>
      </a:lt1>
      <a:dk2>
        <a:srgbClr val="194431"/>
      </a:dk2>
      <a:lt2>
        <a:srgbClr val="F0E6C3"/>
      </a:lt2>
      <a:accent1>
        <a:srgbClr val="F8C000"/>
      </a:accent1>
      <a:accent2>
        <a:srgbClr val="F88600"/>
      </a:accent2>
      <a:accent3>
        <a:srgbClr val="F83500"/>
      </a:accent3>
      <a:accent4>
        <a:srgbClr val="8B723D"/>
      </a:accent4>
      <a:accent5>
        <a:srgbClr val="818B3D"/>
      </a:accent5>
      <a:accent6>
        <a:srgbClr val="586215"/>
      </a:accent6>
      <a:hlink>
        <a:srgbClr val="FF621D"/>
      </a:hlink>
      <a:folHlink>
        <a:srgbClr val="F3D26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233</TotalTime>
  <Words>925</Words>
  <Application>Microsoft Office PowerPoint</Application>
  <PresentationFormat>Custom</PresentationFormat>
  <Paragraphs>65</Paragraphs>
  <Slides>1</Slides>
  <Notes>1</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1</vt:i4>
      </vt:variant>
    </vt:vector>
  </HeadingPairs>
  <TitlesOfParts>
    <vt:vector size="6" baseType="lpstr">
      <vt:lpstr>Calibri</vt:lpstr>
      <vt:lpstr>Helvetica Neue</vt:lpstr>
      <vt:lpstr>Arial</vt:lpstr>
      <vt:lpstr>Simple Light</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Maherah Muqri-Student</cp:lastModifiedBy>
  <cp:revision>5</cp:revision>
  <dcterms:modified xsi:type="dcterms:W3CDTF">2024-04-04T18:44:23Z</dcterms:modified>
</cp:coreProperties>
</file>