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Lst>
  <p:sldSz cy="329184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747775"/>
          </p15:clr>
        </p15:guide>
        <p15:guide id="2" pos="103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036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714804" y="685800"/>
            <a:ext cx="3429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9418aeb01_2_75:notes"/>
          <p:cNvSpPr/>
          <p:nvPr>
            <p:ph idx="2" type="sldImg"/>
          </p:nvPr>
        </p:nvSpPr>
        <p:spPr>
          <a:xfrm>
            <a:off x="1714500" y="685800"/>
            <a:ext cx="3429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7" name="Google Shape;127;g279418aeb01_2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122150" y="4765280"/>
            <a:ext cx="30674100" cy="13136400"/>
          </a:xfrm>
          <a:prstGeom prst="rect">
            <a:avLst/>
          </a:prstGeom>
        </p:spPr>
        <p:txBody>
          <a:bodyPr anchorCtr="0" anchor="b" bIns="394950" lIns="394950" spcFirstLastPara="1" rIns="394950" wrap="square" tIns="394950">
            <a:normAutofit/>
          </a:bodyPr>
          <a:lstStyle>
            <a:lvl1pPr lvl="0" algn="ctr">
              <a:spcBef>
                <a:spcPts val="0"/>
              </a:spcBef>
              <a:spcAft>
                <a:spcPts val="0"/>
              </a:spcAft>
              <a:buSzPts val="22500"/>
              <a:buNone/>
              <a:defRPr sz="22500"/>
            </a:lvl1pPr>
            <a:lvl2pPr lvl="1" algn="ctr">
              <a:spcBef>
                <a:spcPts val="0"/>
              </a:spcBef>
              <a:spcAft>
                <a:spcPts val="0"/>
              </a:spcAft>
              <a:buSzPts val="22500"/>
              <a:buNone/>
              <a:defRPr sz="22500"/>
            </a:lvl2pPr>
            <a:lvl3pPr lvl="2" algn="ctr">
              <a:spcBef>
                <a:spcPts val="0"/>
              </a:spcBef>
              <a:spcAft>
                <a:spcPts val="0"/>
              </a:spcAft>
              <a:buSzPts val="22500"/>
              <a:buNone/>
              <a:defRPr sz="22500"/>
            </a:lvl3pPr>
            <a:lvl4pPr lvl="3" algn="ctr">
              <a:spcBef>
                <a:spcPts val="0"/>
              </a:spcBef>
              <a:spcAft>
                <a:spcPts val="0"/>
              </a:spcAft>
              <a:buSzPts val="22500"/>
              <a:buNone/>
              <a:defRPr sz="22500"/>
            </a:lvl4pPr>
            <a:lvl5pPr lvl="4" algn="ctr">
              <a:spcBef>
                <a:spcPts val="0"/>
              </a:spcBef>
              <a:spcAft>
                <a:spcPts val="0"/>
              </a:spcAft>
              <a:buSzPts val="22500"/>
              <a:buNone/>
              <a:defRPr sz="22500"/>
            </a:lvl5pPr>
            <a:lvl6pPr lvl="5" algn="ctr">
              <a:spcBef>
                <a:spcPts val="0"/>
              </a:spcBef>
              <a:spcAft>
                <a:spcPts val="0"/>
              </a:spcAft>
              <a:buSzPts val="22500"/>
              <a:buNone/>
              <a:defRPr sz="22500"/>
            </a:lvl6pPr>
            <a:lvl7pPr lvl="6" algn="ctr">
              <a:spcBef>
                <a:spcPts val="0"/>
              </a:spcBef>
              <a:spcAft>
                <a:spcPts val="0"/>
              </a:spcAft>
              <a:buSzPts val="22500"/>
              <a:buNone/>
              <a:defRPr sz="22500"/>
            </a:lvl7pPr>
            <a:lvl8pPr lvl="7" algn="ctr">
              <a:spcBef>
                <a:spcPts val="0"/>
              </a:spcBef>
              <a:spcAft>
                <a:spcPts val="0"/>
              </a:spcAft>
              <a:buSzPts val="22500"/>
              <a:buNone/>
              <a:defRPr sz="22500"/>
            </a:lvl8pPr>
            <a:lvl9pPr lvl="8" algn="ctr">
              <a:spcBef>
                <a:spcPts val="0"/>
              </a:spcBef>
              <a:spcAft>
                <a:spcPts val="0"/>
              </a:spcAft>
              <a:buSzPts val="22500"/>
              <a:buNone/>
              <a:defRPr sz="22500"/>
            </a:lvl9pPr>
          </a:lstStyle>
          <a:p/>
        </p:txBody>
      </p:sp>
      <p:sp>
        <p:nvSpPr>
          <p:cNvPr id="11" name="Google Shape;11;p2"/>
          <p:cNvSpPr txBox="1"/>
          <p:nvPr>
            <p:ph idx="1" type="subTitle"/>
          </p:nvPr>
        </p:nvSpPr>
        <p:spPr>
          <a:xfrm>
            <a:off x="1122120" y="18138400"/>
            <a:ext cx="30674100" cy="5073300"/>
          </a:xfrm>
          <a:prstGeom prst="rect">
            <a:avLst/>
          </a:prstGeom>
        </p:spPr>
        <p:txBody>
          <a:bodyPr anchorCtr="0" anchor="t" bIns="394950" lIns="394950" spcFirstLastPara="1" rIns="394950" wrap="square" tIns="394950">
            <a:normAutofit/>
          </a:bodyPr>
          <a:lstStyle>
            <a:lvl1pPr lvl="0" algn="ctr">
              <a:lnSpc>
                <a:spcPct val="100000"/>
              </a:lnSpc>
              <a:spcBef>
                <a:spcPts val="0"/>
              </a:spcBef>
              <a:spcAft>
                <a:spcPts val="0"/>
              </a:spcAft>
              <a:buSzPts val="12100"/>
              <a:buNone/>
              <a:defRPr sz="12100"/>
            </a:lvl1pPr>
            <a:lvl2pPr lvl="1" algn="ctr">
              <a:lnSpc>
                <a:spcPct val="100000"/>
              </a:lnSpc>
              <a:spcBef>
                <a:spcPts val="0"/>
              </a:spcBef>
              <a:spcAft>
                <a:spcPts val="0"/>
              </a:spcAft>
              <a:buSzPts val="12100"/>
              <a:buNone/>
              <a:defRPr sz="12100"/>
            </a:lvl2pPr>
            <a:lvl3pPr lvl="2" algn="ctr">
              <a:lnSpc>
                <a:spcPct val="100000"/>
              </a:lnSpc>
              <a:spcBef>
                <a:spcPts val="0"/>
              </a:spcBef>
              <a:spcAft>
                <a:spcPts val="0"/>
              </a:spcAft>
              <a:buSzPts val="12100"/>
              <a:buNone/>
              <a:defRPr sz="12100"/>
            </a:lvl3pPr>
            <a:lvl4pPr lvl="3" algn="ctr">
              <a:lnSpc>
                <a:spcPct val="100000"/>
              </a:lnSpc>
              <a:spcBef>
                <a:spcPts val="0"/>
              </a:spcBef>
              <a:spcAft>
                <a:spcPts val="0"/>
              </a:spcAft>
              <a:buSzPts val="12100"/>
              <a:buNone/>
              <a:defRPr sz="12100"/>
            </a:lvl4pPr>
            <a:lvl5pPr lvl="4" algn="ctr">
              <a:lnSpc>
                <a:spcPct val="100000"/>
              </a:lnSpc>
              <a:spcBef>
                <a:spcPts val="0"/>
              </a:spcBef>
              <a:spcAft>
                <a:spcPts val="0"/>
              </a:spcAft>
              <a:buSzPts val="12100"/>
              <a:buNone/>
              <a:defRPr sz="12100"/>
            </a:lvl5pPr>
            <a:lvl6pPr lvl="5" algn="ctr">
              <a:lnSpc>
                <a:spcPct val="100000"/>
              </a:lnSpc>
              <a:spcBef>
                <a:spcPts val="0"/>
              </a:spcBef>
              <a:spcAft>
                <a:spcPts val="0"/>
              </a:spcAft>
              <a:buSzPts val="12100"/>
              <a:buNone/>
              <a:defRPr sz="12100"/>
            </a:lvl6pPr>
            <a:lvl7pPr lvl="6" algn="ctr">
              <a:lnSpc>
                <a:spcPct val="100000"/>
              </a:lnSpc>
              <a:spcBef>
                <a:spcPts val="0"/>
              </a:spcBef>
              <a:spcAft>
                <a:spcPts val="0"/>
              </a:spcAft>
              <a:buSzPts val="12100"/>
              <a:buNone/>
              <a:defRPr sz="12100"/>
            </a:lvl7pPr>
            <a:lvl8pPr lvl="7" algn="ctr">
              <a:lnSpc>
                <a:spcPct val="100000"/>
              </a:lnSpc>
              <a:spcBef>
                <a:spcPts val="0"/>
              </a:spcBef>
              <a:spcAft>
                <a:spcPts val="0"/>
              </a:spcAft>
              <a:buSzPts val="12100"/>
              <a:buNone/>
              <a:defRPr sz="12100"/>
            </a:lvl8pPr>
            <a:lvl9pPr lvl="8" algn="ctr">
              <a:lnSpc>
                <a:spcPct val="100000"/>
              </a:lnSpc>
              <a:spcBef>
                <a:spcPts val="0"/>
              </a:spcBef>
              <a:spcAft>
                <a:spcPts val="0"/>
              </a:spcAft>
              <a:buSzPts val="12100"/>
              <a:buNone/>
              <a:defRPr sz="12100"/>
            </a:lvl9pPr>
          </a:lstStyle>
          <a:p/>
        </p:txBody>
      </p:sp>
      <p:sp>
        <p:nvSpPr>
          <p:cNvPr id="12" name="Google Shape;12;p2"/>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122120" y="7079200"/>
            <a:ext cx="30674100" cy="12566100"/>
          </a:xfrm>
          <a:prstGeom prst="rect">
            <a:avLst/>
          </a:prstGeom>
        </p:spPr>
        <p:txBody>
          <a:bodyPr anchorCtr="0" anchor="b" bIns="394950" lIns="394950" spcFirstLastPara="1" rIns="394950" wrap="square" tIns="394950">
            <a:normAutofit/>
          </a:bodyPr>
          <a:lstStyle>
            <a:lvl1pPr lvl="0" algn="ctr">
              <a:spcBef>
                <a:spcPts val="0"/>
              </a:spcBef>
              <a:spcAft>
                <a:spcPts val="0"/>
              </a:spcAft>
              <a:buSzPts val="51800"/>
              <a:buNone/>
              <a:defRPr sz="51800"/>
            </a:lvl1pPr>
            <a:lvl2pPr lvl="1" algn="ctr">
              <a:spcBef>
                <a:spcPts val="0"/>
              </a:spcBef>
              <a:spcAft>
                <a:spcPts val="0"/>
              </a:spcAft>
              <a:buSzPts val="51800"/>
              <a:buNone/>
              <a:defRPr sz="51800"/>
            </a:lvl2pPr>
            <a:lvl3pPr lvl="2" algn="ctr">
              <a:spcBef>
                <a:spcPts val="0"/>
              </a:spcBef>
              <a:spcAft>
                <a:spcPts val="0"/>
              </a:spcAft>
              <a:buSzPts val="51800"/>
              <a:buNone/>
              <a:defRPr sz="51800"/>
            </a:lvl3pPr>
            <a:lvl4pPr lvl="3" algn="ctr">
              <a:spcBef>
                <a:spcPts val="0"/>
              </a:spcBef>
              <a:spcAft>
                <a:spcPts val="0"/>
              </a:spcAft>
              <a:buSzPts val="51800"/>
              <a:buNone/>
              <a:defRPr sz="51800"/>
            </a:lvl4pPr>
            <a:lvl5pPr lvl="4" algn="ctr">
              <a:spcBef>
                <a:spcPts val="0"/>
              </a:spcBef>
              <a:spcAft>
                <a:spcPts val="0"/>
              </a:spcAft>
              <a:buSzPts val="51800"/>
              <a:buNone/>
              <a:defRPr sz="51800"/>
            </a:lvl5pPr>
            <a:lvl6pPr lvl="5" algn="ctr">
              <a:spcBef>
                <a:spcPts val="0"/>
              </a:spcBef>
              <a:spcAft>
                <a:spcPts val="0"/>
              </a:spcAft>
              <a:buSzPts val="51800"/>
              <a:buNone/>
              <a:defRPr sz="51800"/>
            </a:lvl6pPr>
            <a:lvl7pPr lvl="6" algn="ctr">
              <a:spcBef>
                <a:spcPts val="0"/>
              </a:spcBef>
              <a:spcAft>
                <a:spcPts val="0"/>
              </a:spcAft>
              <a:buSzPts val="51800"/>
              <a:buNone/>
              <a:defRPr sz="51800"/>
            </a:lvl7pPr>
            <a:lvl8pPr lvl="7" algn="ctr">
              <a:spcBef>
                <a:spcPts val="0"/>
              </a:spcBef>
              <a:spcAft>
                <a:spcPts val="0"/>
              </a:spcAft>
              <a:buSzPts val="51800"/>
              <a:buNone/>
              <a:defRPr sz="51800"/>
            </a:lvl8pPr>
            <a:lvl9pPr lvl="8" algn="ctr">
              <a:spcBef>
                <a:spcPts val="0"/>
              </a:spcBef>
              <a:spcAft>
                <a:spcPts val="0"/>
              </a:spcAft>
              <a:buSzPts val="51800"/>
              <a:buNone/>
              <a:defRPr sz="51800"/>
            </a:lvl9pPr>
          </a:lstStyle>
          <a:p>
            <a:r>
              <a:t>xx%</a:t>
            </a:r>
          </a:p>
        </p:txBody>
      </p:sp>
      <p:sp>
        <p:nvSpPr>
          <p:cNvPr id="46" name="Google Shape;46;p11"/>
          <p:cNvSpPr txBox="1"/>
          <p:nvPr>
            <p:ph idx="1" type="body"/>
          </p:nvPr>
        </p:nvSpPr>
        <p:spPr>
          <a:xfrm>
            <a:off x="1122120" y="20174240"/>
            <a:ext cx="30674100" cy="8325600"/>
          </a:xfrm>
          <a:prstGeom prst="rect">
            <a:avLst/>
          </a:prstGeom>
        </p:spPr>
        <p:txBody>
          <a:bodyPr anchorCtr="0" anchor="t" bIns="394950" lIns="394950" spcFirstLastPara="1" rIns="394950" wrap="square" tIns="394950">
            <a:normAutofit/>
          </a:bodyPr>
          <a:lstStyle>
            <a:lvl1pPr indent="-723900" lvl="0" marL="457200" algn="ctr">
              <a:spcBef>
                <a:spcPts val="0"/>
              </a:spcBef>
              <a:spcAft>
                <a:spcPts val="0"/>
              </a:spcAft>
              <a:buSzPts val="7800"/>
              <a:buChar char="●"/>
              <a:defRPr/>
            </a:lvl1pPr>
            <a:lvl2pPr indent="-609600" lvl="1" marL="914400" algn="ctr">
              <a:spcBef>
                <a:spcPts val="0"/>
              </a:spcBef>
              <a:spcAft>
                <a:spcPts val="0"/>
              </a:spcAft>
              <a:buSzPts val="6000"/>
              <a:buChar char="○"/>
              <a:defRPr/>
            </a:lvl2pPr>
            <a:lvl3pPr indent="-609600" lvl="2" marL="1371600" algn="ctr">
              <a:spcBef>
                <a:spcPts val="0"/>
              </a:spcBef>
              <a:spcAft>
                <a:spcPts val="0"/>
              </a:spcAft>
              <a:buSzPts val="6000"/>
              <a:buChar char="■"/>
              <a:defRPr/>
            </a:lvl3pPr>
            <a:lvl4pPr indent="-609600" lvl="3" marL="1828800" algn="ctr">
              <a:spcBef>
                <a:spcPts val="0"/>
              </a:spcBef>
              <a:spcAft>
                <a:spcPts val="0"/>
              </a:spcAft>
              <a:buSzPts val="6000"/>
              <a:buChar char="●"/>
              <a:defRPr/>
            </a:lvl4pPr>
            <a:lvl5pPr indent="-609600" lvl="4" marL="2286000" algn="ctr">
              <a:spcBef>
                <a:spcPts val="0"/>
              </a:spcBef>
              <a:spcAft>
                <a:spcPts val="0"/>
              </a:spcAft>
              <a:buSzPts val="6000"/>
              <a:buChar char="○"/>
              <a:defRPr/>
            </a:lvl5pPr>
            <a:lvl6pPr indent="-609600" lvl="5" marL="2743200" algn="ctr">
              <a:spcBef>
                <a:spcPts val="0"/>
              </a:spcBef>
              <a:spcAft>
                <a:spcPts val="0"/>
              </a:spcAft>
              <a:buSzPts val="6000"/>
              <a:buChar char="■"/>
              <a:defRPr/>
            </a:lvl6pPr>
            <a:lvl7pPr indent="-609600" lvl="6" marL="3200400" algn="ctr">
              <a:spcBef>
                <a:spcPts val="0"/>
              </a:spcBef>
              <a:spcAft>
                <a:spcPts val="0"/>
              </a:spcAft>
              <a:buSzPts val="6000"/>
              <a:buChar char="●"/>
              <a:defRPr/>
            </a:lvl7pPr>
            <a:lvl8pPr indent="-609600" lvl="7" marL="3657600" algn="ctr">
              <a:spcBef>
                <a:spcPts val="0"/>
              </a:spcBef>
              <a:spcAft>
                <a:spcPts val="0"/>
              </a:spcAft>
              <a:buSzPts val="6000"/>
              <a:buChar char="○"/>
              <a:defRPr/>
            </a:lvl8pPr>
            <a:lvl9pPr indent="-609600" lvl="8" marL="4114800" algn="ctr">
              <a:spcBef>
                <a:spcPts val="0"/>
              </a:spcBef>
              <a:spcAft>
                <a:spcPts val="0"/>
              </a:spcAft>
              <a:buSzPts val="6000"/>
              <a:buChar char="■"/>
              <a:defRPr/>
            </a:lvl9pPr>
          </a:lstStyle>
          <a:p/>
        </p:txBody>
      </p:sp>
      <p:sp>
        <p:nvSpPr>
          <p:cNvPr id="47" name="Google Shape;47;p11"/>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14"/>
          <p:cNvSpPr txBox="1"/>
          <p:nvPr>
            <p:ph type="title"/>
          </p:nvPr>
        </p:nvSpPr>
        <p:spPr>
          <a:xfrm>
            <a:off x="1644650" y="1319213"/>
            <a:ext cx="29629100" cy="54864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14"/>
          <p:cNvSpPr txBox="1"/>
          <p:nvPr>
            <p:ph idx="1" type="body"/>
          </p:nvPr>
        </p:nvSpPr>
        <p:spPr>
          <a:xfrm>
            <a:off x="9026436" y="56178997"/>
            <a:ext cx="80950526" cy="158905300"/>
          </a:xfrm>
          <a:prstGeom prst="rect">
            <a:avLst/>
          </a:prstGeom>
          <a:noFill/>
          <a:ln>
            <a:noFill/>
          </a:ln>
        </p:spPr>
        <p:txBody>
          <a:bodyPr anchorCtr="0" anchor="t" bIns="214950" lIns="429925" spcFirstLastPara="1" rIns="429925" wrap="square" tIns="214950">
            <a:noAutofit/>
          </a:bodyPr>
          <a:lstStyle>
            <a:lvl1pPr indent="-1066800" lvl="0" marL="457200" algn="l">
              <a:spcBef>
                <a:spcPts val="2640"/>
              </a:spcBef>
              <a:spcAft>
                <a:spcPts val="0"/>
              </a:spcAft>
              <a:buClr>
                <a:schemeClr val="dk1"/>
              </a:buClr>
              <a:buSzPts val="13200"/>
              <a:buChar char="•"/>
              <a:defRPr sz="13200"/>
            </a:lvl1pPr>
            <a:lvl2pPr indent="-946150" lvl="1" marL="914400" algn="l">
              <a:spcBef>
                <a:spcPts val="2260"/>
              </a:spcBef>
              <a:spcAft>
                <a:spcPts val="0"/>
              </a:spcAft>
              <a:buClr>
                <a:schemeClr val="dk1"/>
              </a:buClr>
              <a:buSzPts val="11300"/>
              <a:buChar char="–"/>
              <a:defRPr sz="11300"/>
            </a:lvl2pPr>
            <a:lvl3pPr indent="-825500" lvl="2" marL="1371600" algn="l">
              <a:spcBef>
                <a:spcPts val="1880"/>
              </a:spcBef>
              <a:spcAft>
                <a:spcPts val="0"/>
              </a:spcAft>
              <a:buClr>
                <a:schemeClr val="dk1"/>
              </a:buClr>
              <a:buSzPts val="9400"/>
              <a:buChar char="•"/>
              <a:defRPr sz="9400"/>
            </a:lvl3pPr>
            <a:lvl4pPr indent="-768350" lvl="3" marL="1828800" algn="l">
              <a:spcBef>
                <a:spcPts val="1700"/>
              </a:spcBef>
              <a:spcAft>
                <a:spcPts val="0"/>
              </a:spcAft>
              <a:buClr>
                <a:schemeClr val="dk1"/>
              </a:buClr>
              <a:buSzPts val="8500"/>
              <a:buChar char="–"/>
              <a:defRPr sz="8500"/>
            </a:lvl4pPr>
            <a:lvl5pPr indent="-768350" lvl="4" marL="2286000" algn="l">
              <a:spcBef>
                <a:spcPts val="1700"/>
              </a:spcBef>
              <a:spcAft>
                <a:spcPts val="0"/>
              </a:spcAft>
              <a:buClr>
                <a:schemeClr val="dk1"/>
              </a:buClr>
              <a:buSzPts val="8500"/>
              <a:buChar char="»"/>
              <a:defRPr sz="8500"/>
            </a:lvl5pPr>
            <a:lvl6pPr indent="-768350" lvl="5" marL="2743200" algn="l">
              <a:spcBef>
                <a:spcPts val="1700"/>
              </a:spcBef>
              <a:spcAft>
                <a:spcPts val="0"/>
              </a:spcAft>
              <a:buClr>
                <a:schemeClr val="dk1"/>
              </a:buClr>
              <a:buSzPts val="8500"/>
              <a:buChar char="•"/>
              <a:defRPr sz="8500"/>
            </a:lvl6pPr>
            <a:lvl7pPr indent="-768350" lvl="6" marL="3200400" algn="l">
              <a:spcBef>
                <a:spcPts val="1700"/>
              </a:spcBef>
              <a:spcAft>
                <a:spcPts val="0"/>
              </a:spcAft>
              <a:buClr>
                <a:schemeClr val="dk1"/>
              </a:buClr>
              <a:buSzPts val="8500"/>
              <a:buChar char="•"/>
              <a:defRPr sz="8500"/>
            </a:lvl7pPr>
            <a:lvl8pPr indent="-768350" lvl="7" marL="3657600" algn="l">
              <a:spcBef>
                <a:spcPts val="1700"/>
              </a:spcBef>
              <a:spcAft>
                <a:spcPts val="0"/>
              </a:spcAft>
              <a:buClr>
                <a:schemeClr val="dk1"/>
              </a:buClr>
              <a:buSzPts val="8500"/>
              <a:buChar char="•"/>
              <a:defRPr sz="8500"/>
            </a:lvl8pPr>
            <a:lvl9pPr indent="-768350" lvl="8" marL="4114800" algn="l">
              <a:spcBef>
                <a:spcPts val="1700"/>
              </a:spcBef>
              <a:spcAft>
                <a:spcPts val="0"/>
              </a:spcAft>
              <a:buClr>
                <a:schemeClr val="dk1"/>
              </a:buClr>
              <a:buSzPts val="8500"/>
              <a:buChar char="•"/>
              <a:defRPr sz="8500"/>
            </a:lvl9pPr>
          </a:lstStyle>
          <a:p/>
        </p:txBody>
      </p:sp>
      <p:sp>
        <p:nvSpPr>
          <p:cNvPr id="59" name="Google Shape;59;p14"/>
          <p:cNvSpPr txBox="1"/>
          <p:nvPr>
            <p:ph idx="2" type="body"/>
          </p:nvPr>
        </p:nvSpPr>
        <p:spPr>
          <a:xfrm>
            <a:off x="90603979" y="56178997"/>
            <a:ext cx="80950526" cy="158905300"/>
          </a:xfrm>
          <a:prstGeom prst="rect">
            <a:avLst/>
          </a:prstGeom>
          <a:noFill/>
          <a:ln>
            <a:noFill/>
          </a:ln>
        </p:spPr>
        <p:txBody>
          <a:bodyPr anchorCtr="0" anchor="t" bIns="214950" lIns="429925" spcFirstLastPara="1" rIns="429925" wrap="square" tIns="214950">
            <a:noAutofit/>
          </a:bodyPr>
          <a:lstStyle>
            <a:lvl1pPr indent="-1066800" lvl="0" marL="457200" algn="l">
              <a:spcBef>
                <a:spcPts val="2640"/>
              </a:spcBef>
              <a:spcAft>
                <a:spcPts val="0"/>
              </a:spcAft>
              <a:buClr>
                <a:schemeClr val="dk1"/>
              </a:buClr>
              <a:buSzPts val="13200"/>
              <a:buChar char="•"/>
              <a:defRPr sz="13200"/>
            </a:lvl1pPr>
            <a:lvl2pPr indent="-946150" lvl="1" marL="914400" algn="l">
              <a:spcBef>
                <a:spcPts val="2260"/>
              </a:spcBef>
              <a:spcAft>
                <a:spcPts val="0"/>
              </a:spcAft>
              <a:buClr>
                <a:schemeClr val="dk1"/>
              </a:buClr>
              <a:buSzPts val="11300"/>
              <a:buChar char="–"/>
              <a:defRPr sz="11300"/>
            </a:lvl2pPr>
            <a:lvl3pPr indent="-825500" lvl="2" marL="1371600" algn="l">
              <a:spcBef>
                <a:spcPts val="1880"/>
              </a:spcBef>
              <a:spcAft>
                <a:spcPts val="0"/>
              </a:spcAft>
              <a:buClr>
                <a:schemeClr val="dk1"/>
              </a:buClr>
              <a:buSzPts val="9400"/>
              <a:buChar char="•"/>
              <a:defRPr sz="9400"/>
            </a:lvl3pPr>
            <a:lvl4pPr indent="-768350" lvl="3" marL="1828800" algn="l">
              <a:spcBef>
                <a:spcPts val="1700"/>
              </a:spcBef>
              <a:spcAft>
                <a:spcPts val="0"/>
              </a:spcAft>
              <a:buClr>
                <a:schemeClr val="dk1"/>
              </a:buClr>
              <a:buSzPts val="8500"/>
              <a:buChar char="–"/>
              <a:defRPr sz="8500"/>
            </a:lvl4pPr>
            <a:lvl5pPr indent="-768350" lvl="4" marL="2286000" algn="l">
              <a:spcBef>
                <a:spcPts val="1700"/>
              </a:spcBef>
              <a:spcAft>
                <a:spcPts val="0"/>
              </a:spcAft>
              <a:buClr>
                <a:schemeClr val="dk1"/>
              </a:buClr>
              <a:buSzPts val="8500"/>
              <a:buChar char="»"/>
              <a:defRPr sz="8500"/>
            </a:lvl5pPr>
            <a:lvl6pPr indent="-768350" lvl="5" marL="2743200" algn="l">
              <a:spcBef>
                <a:spcPts val="1700"/>
              </a:spcBef>
              <a:spcAft>
                <a:spcPts val="0"/>
              </a:spcAft>
              <a:buClr>
                <a:schemeClr val="dk1"/>
              </a:buClr>
              <a:buSzPts val="8500"/>
              <a:buChar char="•"/>
              <a:defRPr sz="8500"/>
            </a:lvl6pPr>
            <a:lvl7pPr indent="-768350" lvl="6" marL="3200400" algn="l">
              <a:spcBef>
                <a:spcPts val="1700"/>
              </a:spcBef>
              <a:spcAft>
                <a:spcPts val="0"/>
              </a:spcAft>
              <a:buClr>
                <a:schemeClr val="dk1"/>
              </a:buClr>
              <a:buSzPts val="8500"/>
              <a:buChar char="•"/>
              <a:defRPr sz="8500"/>
            </a:lvl7pPr>
            <a:lvl8pPr indent="-768350" lvl="7" marL="3657600" algn="l">
              <a:spcBef>
                <a:spcPts val="1700"/>
              </a:spcBef>
              <a:spcAft>
                <a:spcPts val="0"/>
              </a:spcAft>
              <a:buClr>
                <a:schemeClr val="dk1"/>
              </a:buClr>
              <a:buSzPts val="8500"/>
              <a:buChar char="•"/>
              <a:defRPr sz="8500"/>
            </a:lvl8pPr>
            <a:lvl9pPr indent="-768350" lvl="8" marL="4114800" algn="l">
              <a:spcBef>
                <a:spcPts val="1700"/>
              </a:spcBef>
              <a:spcAft>
                <a:spcPts val="0"/>
              </a:spcAft>
              <a:buClr>
                <a:schemeClr val="dk1"/>
              </a:buClr>
              <a:buSzPts val="8500"/>
              <a:buChar char="•"/>
              <a:defRPr sz="8500"/>
            </a:lvl9pPr>
          </a:lstStyle>
          <a:p/>
        </p:txBody>
      </p:sp>
      <p:sp>
        <p:nvSpPr>
          <p:cNvPr id="60" name="Google Shape;60;p14"/>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i="0" sz="57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57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57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57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57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57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57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57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57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3" name="Shape 63"/>
        <p:cNvGrpSpPr/>
        <p:nvPr/>
      </p:nvGrpSpPr>
      <p:grpSpPr>
        <a:xfrm>
          <a:off x="0" y="0"/>
          <a:ext cx="0" cy="0"/>
          <a:chOff x="0" y="0"/>
          <a:chExt cx="0" cy="0"/>
        </a:xfrm>
      </p:grpSpPr>
      <p:sp>
        <p:nvSpPr>
          <p:cNvPr id="64" name="Google Shape;64;p15"/>
          <p:cNvSpPr txBox="1"/>
          <p:nvPr>
            <p:ph type="ctrTitle"/>
          </p:nvPr>
        </p:nvSpPr>
        <p:spPr>
          <a:xfrm>
            <a:off x="2821577" y="11686906"/>
            <a:ext cx="31977874" cy="8064137"/>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5" name="Google Shape;65;p15"/>
          <p:cNvSpPr txBox="1"/>
          <p:nvPr>
            <p:ph idx="1" type="subTitle"/>
          </p:nvPr>
        </p:nvSpPr>
        <p:spPr>
          <a:xfrm>
            <a:off x="5643154" y="21318583"/>
            <a:ext cx="26334720" cy="9614263"/>
          </a:xfrm>
          <a:prstGeom prst="rect">
            <a:avLst/>
          </a:prstGeom>
          <a:noFill/>
          <a:ln>
            <a:noFill/>
          </a:ln>
        </p:spPr>
        <p:txBody>
          <a:bodyPr anchorCtr="0" anchor="t" bIns="214950" lIns="429925" spcFirstLastPara="1" rIns="429925" wrap="square" tIns="214950">
            <a:noAutofit/>
          </a:bodyPr>
          <a:lstStyle>
            <a:lvl1pPr lvl="0" algn="ctr">
              <a:spcBef>
                <a:spcPts val="3020"/>
              </a:spcBef>
              <a:spcAft>
                <a:spcPts val="0"/>
              </a:spcAft>
              <a:buClr>
                <a:srgbClr val="888888"/>
              </a:buClr>
              <a:buSzPts val="15100"/>
              <a:buNone/>
              <a:defRPr>
                <a:solidFill>
                  <a:srgbClr val="888888"/>
                </a:solidFill>
              </a:defRPr>
            </a:lvl1pPr>
            <a:lvl2pPr lvl="1" algn="ctr">
              <a:spcBef>
                <a:spcPts val="2640"/>
              </a:spcBef>
              <a:spcAft>
                <a:spcPts val="0"/>
              </a:spcAft>
              <a:buClr>
                <a:srgbClr val="888888"/>
              </a:buClr>
              <a:buSzPts val="13200"/>
              <a:buNone/>
              <a:defRPr>
                <a:solidFill>
                  <a:srgbClr val="888888"/>
                </a:solidFill>
              </a:defRPr>
            </a:lvl2pPr>
            <a:lvl3pPr lvl="2" algn="ctr">
              <a:spcBef>
                <a:spcPts val="2260"/>
              </a:spcBef>
              <a:spcAft>
                <a:spcPts val="0"/>
              </a:spcAft>
              <a:buClr>
                <a:srgbClr val="888888"/>
              </a:buClr>
              <a:buSzPts val="11300"/>
              <a:buNone/>
              <a:defRPr>
                <a:solidFill>
                  <a:srgbClr val="888888"/>
                </a:solidFill>
              </a:defRPr>
            </a:lvl3pPr>
            <a:lvl4pPr lvl="3" algn="ctr">
              <a:spcBef>
                <a:spcPts val="1880"/>
              </a:spcBef>
              <a:spcAft>
                <a:spcPts val="0"/>
              </a:spcAft>
              <a:buClr>
                <a:srgbClr val="888888"/>
              </a:buClr>
              <a:buSzPts val="9400"/>
              <a:buNone/>
              <a:defRPr>
                <a:solidFill>
                  <a:srgbClr val="888888"/>
                </a:solidFill>
              </a:defRPr>
            </a:lvl4pPr>
            <a:lvl5pPr lvl="4" algn="ctr">
              <a:spcBef>
                <a:spcPts val="1880"/>
              </a:spcBef>
              <a:spcAft>
                <a:spcPts val="0"/>
              </a:spcAft>
              <a:buClr>
                <a:srgbClr val="888888"/>
              </a:buClr>
              <a:buSzPts val="9400"/>
              <a:buNone/>
              <a:defRPr>
                <a:solidFill>
                  <a:srgbClr val="888888"/>
                </a:solidFill>
              </a:defRPr>
            </a:lvl5pPr>
            <a:lvl6pPr lvl="5" algn="ctr">
              <a:spcBef>
                <a:spcPts val="1880"/>
              </a:spcBef>
              <a:spcAft>
                <a:spcPts val="0"/>
              </a:spcAft>
              <a:buClr>
                <a:srgbClr val="888888"/>
              </a:buClr>
              <a:buSzPts val="9400"/>
              <a:buNone/>
              <a:defRPr>
                <a:solidFill>
                  <a:srgbClr val="888888"/>
                </a:solidFill>
              </a:defRPr>
            </a:lvl6pPr>
            <a:lvl7pPr lvl="6" algn="ctr">
              <a:spcBef>
                <a:spcPts val="1880"/>
              </a:spcBef>
              <a:spcAft>
                <a:spcPts val="0"/>
              </a:spcAft>
              <a:buClr>
                <a:srgbClr val="888888"/>
              </a:buClr>
              <a:buSzPts val="9400"/>
              <a:buNone/>
              <a:defRPr>
                <a:solidFill>
                  <a:srgbClr val="888888"/>
                </a:solidFill>
              </a:defRPr>
            </a:lvl7pPr>
            <a:lvl8pPr lvl="7" algn="ctr">
              <a:spcBef>
                <a:spcPts val="1880"/>
              </a:spcBef>
              <a:spcAft>
                <a:spcPts val="0"/>
              </a:spcAft>
              <a:buClr>
                <a:srgbClr val="888888"/>
              </a:buClr>
              <a:buSzPts val="9400"/>
              <a:buNone/>
              <a:defRPr>
                <a:solidFill>
                  <a:srgbClr val="888888"/>
                </a:solidFill>
              </a:defRPr>
            </a:lvl8pPr>
            <a:lvl9pPr lvl="8" algn="ctr">
              <a:spcBef>
                <a:spcPts val="1880"/>
              </a:spcBef>
              <a:spcAft>
                <a:spcPts val="0"/>
              </a:spcAft>
              <a:buClr>
                <a:srgbClr val="888888"/>
              </a:buClr>
              <a:buSzPts val="9400"/>
              <a:buNone/>
              <a:defRPr>
                <a:solidFill>
                  <a:srgbClr val="888888"/>
                </a:solidFill>
              </a:defRPr>
            </a:lvl9pPr>
          </a:lstStyle>
          <a:p/>
        </p:txBody>
      </p:sp>
      <p:sp>
        <p:nvSpPr>
          <p:cNvPr id="66" name="Google Shape;66;p15"/>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6"/>
          <p:cNvSpPr txBox="1"/>
          <p:nvPr>
            <p:ph type="title"/>
          </p:nvPr>
        </p:nvSpPr>
        <p:spPr>
          <a:xfrm>
            <a:off x="1644650" y="1319213"/>
            <a:ext cx="29629100" cy="54864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16"/>
          <p:cNvSpPr txBox="1"/>
          <p:nvPr>
            <p:ph idx="1" type="body"/>
          </p:nvPr>
        </p:nvSpPr>
        <p:spPr>
          <a:xfrm>
            <a:off x="1644650" y="7681913"/>
            <a:ext cx="29629100" cy="21724937"/>
          </a:xfrm>
          <a:prstGeom prst="rect">
            <a:avLst/>
          </a:prstGeom>
          <a:noFill/>
          <a:ln>
            <a:noFill/>
          </a:ln>
        </p:spPr>
        <p:txBody>
          <a:bodyPr anchorCtr="0" anchor="t" bIns="214950" lIns="429925" spcFirstLastPara="1" rIns="429925" wrap="square" tIns="2149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 name="Google Shape;72;p16"/>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sp>
        <p:nvSpPr>
          <p:cNvPr id="76" name="Google Shape;76;p17"/>
          <p:cNvSpPr txBox="1"/>
          <p:nvPr>
            <p:ph type="title"/>
          </p:nvPr>
        </p:nvSpPr>
        <p:spPr>
          <a:xfrm>
            <a:off x="2971802" y="24174997"/>
            <a:ext cx="31977874" cy="7471954"/>
          </a:xfrm>
          <a:prstGeom prst="rect">
            <a:avLst/>
          </a:prstGeom>
          <a:noFill/>
          <a:ln>
            <a:noFill/>
          </a:ln>
        </p:spPr>
        <p:txBody>
          <a:bodyPr anchorCtr="0" anchor="t" bIns="214950" lIns="429925" spcFirstLastPara="1" rIns="429925" wrap="square" tIns="214950">
            <a:noAutofit/>
          </a:bodyPr>
          <a:lstStyle>
            <a:lvl1pPr lvl="0" algn="l">
              <a:spcBef>
                <a:spcPts val="0"/>
              </a:spcBef>
              <a:spcAft>
                <a:spcPts val="0"/>
              </a:spcAft>
              <a:buSzPts val="1400"/>
              <a:buNone/>
              <a:defRPr b="1" sz="188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17"/>
          <p:cNvSpPr txBox="1"/>
          <p:nvPr>
            <p:ph idx="1" type="body"/>
          </p:nvPr>
        </p:nvSpPr>
        <p:spPr>
          <a:xfrm>
            <a:off x="2971802" y="15945400"/>
            <a:ext cx="31977874" cy="8229597"/>
          </a:xfrm>
          <a:prstGeom prst="rect">
            <a:avLst/>
          </a:prstGeom>
          <a:noFill/>
          <a:ln>
            <a:noFill/>
          </a:ln>
        </p:spPr>
        <p:txBody>
          <a:bodyPr anchorCtr="0" anchor="b" bIns="214950" lIns="429925" spcFirstLastPara="1" rIns="429925" wrap="square" tIns="214950">
            <a:noAutofit/>
          </a:bodyPr>
          <a:lstStyle>
            <a:lvl1pPr indent="-228600" lvl="0" marL="457200" algn="l">
              <a:spcBef>
                <a:spcPts val="1880"/>
              </a:spcBef>
              <a:spcAft>
                <a:spcPts val="0"/>
              </a:spcAft>
              <a:buClr>
                <a:srgbClr val="888888"/>
              </a:buClr>
              <a:buSzPts val="9400"/>
              <a:buNone/>
              <a:defRPr sz="9400">
                <a:solidFill>
                  <a:srgbClr val="888888"/>
                </a:solidFill>
              </a:defRPr>
            </a:lvl1pPr>
            <a:lvl2pPr indent="-228600" lvl="1" marL="914400" algn="l">
              <a:spcBef>
                <a:spcPts val="1700"/>
              </a:spcBef>
              <a:spcAft>
                <a:spcPts val="0"/>
              </a:spcAft>
              <a:buClr>
                <a:srgbClr val="888888"/>
              </a:buClr>
              <a:buSzPts val="8500"/>
              <a:buNone/>
              <a:defRPr sz="8500">
                <a:solidFill>
                  <a:srgbClr val="888888"/>
                </a:solidFill>
              </a:defRPr>
            </a:lvl2pPr>
            <a:lvl3pPr indent="-228600" lvl="2" marL="1371600" algn="l">
              <a:spcBef>
                <a:spcPts val="1500"/>
              </a:spcBef>
              <a:spcAft>
                <a:spcPts val="0"/>
              </a:spcAft>
              <a:buClr>
                <a:srgbClr val="888888"/>
              </a:buClr>
              <a:buSzPts val="7500"/>
              <a:buNone/>
              <a:defRPr sz="7500">
                <a:solidFill>
                  <a:srgbClr val="888888"/>
                </a:solidFill>
              </a:defRPr>
            </a:lvl3pPr>
            <a:lvl4pPr indent="-228600" lvl="3" marL="1828800" algn="l">
              <a:spcBef>
                <a:spcPts val="1320"/>
              </a:spcBef>
              <a:spcAft>
                <a:spcPts val="0"/>
              </a:spcAft>
              <a:buClr>
                <a:srgbClr val="888888"/>
              </a:buClr>
              <a:buSzPts val="6600"/>
              <a:buNone/>
              <a:defRPr sz="6600">
                <a:solidFill>
                  <a:srgbClr val="888888"/>
                </a:solidFill>
              </a:defRPr>
            </a:lvl4pPr>
            <a:lvl5pPr indent="-228600" lvl="4" marL="2286000" algn="l">
              <a:spcBef>
                <a:spcPts val="1320"/>
              </a:spcBef>
              <a:spcAft>
                <a:spcPts val="0"/>
              </a:spcAft>
              <a:buClr>
                <a:srgbClr val="888888"/>
              </a:buClr>
              <a:buSzPts val="6600"/>
              <a:buNone/>
              <a:defRPr sz="6600">
                <a:solidFill>
                  <a:srgbClr val="888888"/>
                </a:solidFill>
              </a:defRPr>
            </a:lvl5pPr>
            <a:lvl6pPr indent="-228600" lvl="5" marL="2743200" algn="l">
              <a:spcBef>
                <a:spcPts val="1320"/>
              </a:spcBef>
              <a:spcAft>
                <a:spcPts val="0"/>
              </a:spcAft>
              <a:buClr>
                <a:srgbClr val="888888"/>
              </a:buClr>
              <a:buSzPts val="6600"/>
              <a:buNone/>
              <a:defRPr sz="6600">
                <a:solidFill>
                  <a:srgbClr val="888888"/>
                </a:solidFill>
              </a:defRPr>
            </a:lvl6pPr>
            <a:lvl7pPr indent="-228600" lvl="6" marL="3200400" algn="l">
              <a:spcBef>
                <a:spcPts val="1320"/>
              </a:spcBef>
              <a:spcAft>
                <a:spcPts val="0"/>
              </a:spcAft>
              <a:buClr>
                <a:srgbClr val="888888"/>
              </a:buClr>
              <a:buSzPts val="6600"/>
              <a:buNone/>
              <a:defRPr sz="6600">
                <a:solidFill>
                  <a:srgbClr val="888888"/>
                </a:solidFill>
              </a:defRPr>
            </a:lvl7pPr>
            <a:lvl8pPr indent="-228600" lvl="7" marL="3657600" algn="l">
              <a:spcBef>
                <a:spcPts val="1320"/>
              </a:spcBef>
              <a:spcAft>
                <a:spcPts val="0"/>
              </a:spcAft>
              <a:buClr>
                <a:srgbClr val="888888"/>
              </a:buClr>
              <a:buSzPts val="6600"/>
              <a:buNone/>
              <a:defRPr sz="6600">
                <a:solidFill>
                  <a:srgbClr val="888888"/>
                </a:solidFill>
              </a:defRPr>
            </a:lvl8pPr>
            <a:lvl9pPr indent="-228600" lvl="8" marL="4114800" algn="l">
              <a:spcBef>
                <a:spcPts val="1320"/>
              </a:spcBef>
              <a:spcAft>
                <a:spcPts val="0"/>
              </a:spcAft>
              <a:buClr>
                <a:srgbClr val="888888"/>
              </a:buClr>
              <a:buSzPts val="6600"/>
              <a:buNone/>
              <a:defRPr sz="6600">
                <a:solidFill>
                  <a:srgbClr val="888888"/>
                </a:solidFill>
              </a:defRPr>
            </a:lvl9pPr>
          </a:lstStyle>
          <a:p/>
        </p:txBody>
      </p:sp>
      <p:sp>
        <p:nvSpPr>
          <p:cNvPr id="78" name="Google Shape;78;p17"/>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1881051" y="1506586"/>
            <a:ext cx="33858926" cy="6270171"/>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3" name="Google Shape;83;p18"/>
          <p:cNvSpPr txBox="1"/>
          <p:nvPr>
            <p:ph idx="1" type="body"/>
          </p:nvPr>
        </p:nvSpPr>
        <p:spPr>
          <a:xfrm>
            <a:off x="1881052" y="8421191"/>
            <a:ext cx="16622487" cy="3509552"/>
          </a:xfrm>
          <a:prstGeom prst="rect">
            <a:avLst/>
          </a:prstGeom>
          <a:noFill/>
          <a:ln>
            <a:noFill/>
          </a:ln>
        </p:spPr>
        <p:txBody>
          <a:bodyPr anchorCtr="0" anchor="b" bIns="214950" lIns="429925" spcFirstLastPara="1" rIns="429925" wrap="square" tIns="214950">
            <a:noAutofit/>
          </a:bodyPr>
          <a:lstStyle>
            <a:lvl1pPr indent="-228600" lvl="0" marL="457200" algn="l">
              <a:spcBef>
                <a:spcPts val="2260"/>
              </a:spcBef>
              <a:spcAft>
                <a:spcPts val="0"/>
              </a:spcAft>
              <a:buClr>
                <a:schemeClr val="dk1"/>
              </a:buClr>
              <a:buSzPts val="11300"/>
              <a:buNone/>
              <a:defRPr b="1" sz="11300"/>
            </a:lvl1pPr>
            <a:lvl2pPr indent="-228600" lvl="1" marL="914400" algn="l">
              <a:spcBef>
                <a:spcPts val="1880"/>
              </a:spcBef>
              <a:spcAft>
                <a:spcPts val="0"/>
              </a:spcAft>
              <a:buClr>
                <a:schemeClr val="dk1"/>
              </a:buClr>
              <a:buSzPts val="9400"/>
              <a:buNone/>
              <a:defRPr b="1" sz="9400"/>
            </a:lvl2pPr>
            <a:lvl3pPr indent="-228600" lvl="2" marL="1371600" algn="l">
              <a:spcBef>
                <a:spcPts val="1700"/>
              </a:spcBef>
              <a:spcAft>
                <a:spcPts val="0"/>
              </a:spcAft>
              <a:buClr>
                <a:schemeClr val="dk1"/>
              </a:buClr>
              <a:buSzPts val="8500"/>
              <a:buNone/>
              <a:defRPr b="1" sz="8500"/>
            </a:lvl3pPr>
            <a:lvl4pPr indent="-228600" lvl="3" marL="1828800" algn="l">
              <a:spcBef>
                <a:spcPts val="1500"/>
              </a:spcBef>
              <a:spcAft>
                <a:spcPts val="0"/>
              </a:spcAft>
              <a:buClr>
                <a:schemeClr val="dk1"/>
              </a:buClr>
              <a:buSzPts val="7500"/>
              <a:buNone/>
              <a:defRPr b="1" sz="7500"/>
            </a:lvl4pPr>
            <a:lvl5pPr indent="-228600" lvl="4" marL="2286000" algn="l">
              <a:spcBef>
                <a:spcPts val="1500"/>
              </a:spcBef>
              <a:spcAft>
                <a:spcPts val="0"/>
              </a:spcAft>
              <a:buClr>
                <a:schemeClr val="dk1"/>
              </a:buClr>
              <a:buSzPts val="7500"/>
              <a:buNone/>
              <a:defRPr b="1" sz="7500"/>
            </a:lvl5pPr>
            <a:lvl6pPr indent="-228600" lvl="5" marL="2743200" algn="l">
              <a:spcBef>
                <a:spcPts val="1500"/>
              </a:spcBef>
              <a:spcAft>
                <a:spcPts val="0"/>
              </a:spcAft>
              <a:buClr>
                <a:schemeClr val="dk1"/>
              </a:buClr>
              <a:buSzPts val="7500"/>
              <a:buNone/>
              <a:defRPr b="1" sz="7500"/>
            </a:lvl6pPr>
            <a:lvl7pPr indent="-228600" lvl="6" marL="3200400" algn="l">
              <a:spcBef>
                <a:spcPts val="1500"/>
              </a:spcBef>
              <a:spcAft>
                <a:spcPts val="0"/>
              </a:spcAft>
              <a:buClr>
                <a:schemeClr val="dk1"/>
              </a:buClr>
              <a:buSzPts val="7500"/>
              <a:buNone/>
              <a:defRPr b="1" sz="7500"/>
            </a:lvl7pPr>
            <a:lvl8pPr indent="-228600" lvl="7" marL="3657600" algn="l">
              <a:spcBef>
                <a:spcPts val="1500"/>
              </a:spcBef>
              <a:spcAft>
                <a:spcPts val="0"/>
              </a:spcAft>
              <a:buClr>
                <a:schemeClr val="dk1"/>
              </a:buClr>
              <a:buSzPts val="7500"/>
              <a:buNone/>
              <a:defRPr b="1" sz="7500"/>
            </a:lvl8pPr>
            <a:lvl9pPr indent="-228600" lvl="8" marL="4114800" algn="l">
              <a:spcBef>
                <a:spcPts val="1500"/>
              </a:spcBef>
              <a:spcAft>
                <a:spcPts val="0"/>
              </a:spcAft>
              <a:buClr>
                <a:schemeClr val="dk1"/>
              </a:buClr>
              <a:buSzPts val="7500"/>
              <a:buNone/>
              <a:defRPr b="1" sz="7500"/>
            </a:lvl9pPr>
          </a:lstStyle>
          <a:p/>
        </p:txBody>
      </p:sp>
      <p:sp>
        <p:nvSpPr>
          <p:cNvPr id="84" name="Google Shape;84;p18"/>
          <p:cNvSpPr txBox="1"/>
          <p:nvPr>
            <p:ph idx="2" type="body"/>
          </p:nvPr>
        </p:nvSpPr>
        <p:spPr>
          <a:xfrm>
            <a:off x="1881052" y="11930743"/>
            <a:ext cx="16622487" cy="21675637"/>
          </a:xfrm>
          <a:prstGeom prst="rect">
            <a:avLst/>
          </a:prstGeom>
          <a:noFill/>
          <a:ln>
            <a:noFill/>
          </a:ln>
        </p:spPr>
        <p:txBody>
          <a:bodyPr anchorCtr="0" anchor="t" bIns="214950" lIns="429925" spcFirstLastPara="1" rIns="429925" wrap="square" tIns="214950">
            <a:noAutofit/>
          </a:bodyPr>
          <a:lstStyle>
            <a:lvl1pPr indent="-946150" lvl="0" marL="457200" algn="l">
              <a:spcBef>
                <a:spcPts val="2260"/>
              </a:spcBef>
              <a:spcAft>
                <a:spcPts val="0"/>
              </a:spcAft>
              <a:buClr>
                <a:schemeClr val="dk1"/>
              </a:buClr>
              <a:buSzPts val="11300"/>
              <a:buChar char="•"/>
              <a:defRPr sz="11300"/>
            </a:lvl1pPr>
            <a:lvl2pPr indent="-825500" lvl="1" marL="914400" algn="l">
              <a:spcBef>
                <a:spcPts val="1880"/>
              </a:spcBef>
              <a:spcAft>
                <a:spcPts val="0"/>
              </a:spcAft>
              <a:buClr>
                <a:schemeClr val="dk1"/>
              </a:buClr>
              <a:buSzPts val="9400"/>
              <a:buChar char="–"/>
              <a:defRPr sz="9400"/>
            </a:lvl2pPr>
            <a:lvl3pPr indent="-768350" lvl="2" marL="1371600" algn="l">
              <a:spcBef>
                <a:spcPts val="1700"/>
              </a:spcBef>
              <a:spcAft>
                <a:spcPts val="0"/>
              </a:spcAft>
              <a:buClr>
                <a:schemeClr val="dk1"/>
              </a:buClr>
              <a:buSzPts val="8500"/>
              <a:buChar char="•"/>
              <a:defRPr sz="8500"/>
            </a:lvl3pPr>
            <a:lvl4pPr indent="-704850" lvl="3" marL="1828800" algn="l">
              <a:spcBef>
                <a:spcPts val="1500"/>
              </a:spcBef>
              <a:spcAft>
                <a:spcPts val="0"/>
              </a:spcAft>
              <a:buClr>
                <a:schemeClr val="dk1"/>
              </a:buClr>
              <a:buSzPts val="7500"/>
              <a:buChar char="–"/>
              <a:defRPr sz="7500"/>
            </a:lvl4pPr>
            <a:lvl5pPr indent="-704850" lvl="4" marL="2286000" algn="l">
              <a:spcBef>
                <a:spcPts val="1500"/>
              </a:spcBef>
              <a:spcAft>
                <a:spcPts val="0"/>
              </a:spcAft>
              <a:buClr>
                <a:schemeClr val="dk1"/>
              </a:buClr>
              <a:buSzPts val="7500"/>
              <a:buChar char="»"/>
              <a:defRPr sz="7500"/>
            </a:lvl5pPr>
            <a:lvl6pPr indent="-704850" lvl="5" marL="2743200" algn="l">
              <a:spcBef>
                <a:spcPts val="1500"/>
              </a:spcBef>
              <a:spcAft>
                <a:spcPts val="0"/>
              </a:spcAft>
              <a:buClr>
                <a:schemeClr val="dk1"/>
              </a:buClr>
              <a:buSzPts val="7500"/>
              <a:buChar char="•"/>
              <a:defRPr sz="7500"/>
            </a:lvl6pPr>
            <a:lvl7pPr indent="-704850" lvl="6" marL="3200400" algn="l">
              <a:spcBef>
                <a:spcPts val="1500"/>
              </a:spcBef>
              <a:spcAft>
                <a:spcPts val="0"/>
              </a:spcAft>
              <a:buClr>
                <a:schemeClr val="dk1"/>
              </a:buClr>
              <a:buSzPts val="7500"/>
              <a:buChar char="•"/>
              <a:defRPr sz="7500"/>
            </a:lvl7pPr>
            <a:lvl8pPr indent="-704850" lvl="7" marL="3657600" algn="l">
              <a:spcBef>
                <a:spcPts val="1500"/>
              </a:spcBef>
              <a:spcAft>
                <a:spcPts val="0"/>
              </a:spcAft>
              <a:buClr>
                <a:schemeClr val="dk1"/>
              </a:buClr>
              <a:buSzPts val="7500"/>
              <a:buChar char="•"/>
              <a:defRPr sz="7500"/>
            </a:lvl8pPr>
            <a:lvl9pPr indent="-704850" lvl="8" marL="4114800" algn="l">
              <a:spcBef>
                <a:spcPts val="1500"/>
              </a:spcBef>
              <a:spcAft>
                <a:spcPts val="0"/>
              </a:spcAft>
              <a:buClr>
                <a:schemeClr val="dk1"/>
              </a:buClr>
              <a:buSzPts val="7500"/>
              <a:buChar char="•"/>
              <a:defRPr sz="7500"/>
            </a:lvl9pPr>
          </a:lstStyle>
          <a:p/>
        </p:txBody>
      </p:sp>
      <p:sp>
        <p:nvSpPr>
          <p:cNvPr id="85" name="Google Shape;85;p18"/>
          <p:cNvSpPr txBox="1"/>
          <p:nvPr>
            <p:ph idx="3" type="body"/>
          </p:nvPr>
        </p:nvSpPr>
        <p:spPr>
          <a:xfrm>
            <a:off x="19110962" y="8421191"/>
            <a:ext cx="16629017" cy="3509552"/>
          </a:xfrm>
          <a:prstGeom prst="rect">
            <a:avLst/>
          </a:prstGeom>
          <a:noFill/>
          <a:ln>
            <a:noFill/>
          </a:ln>
        </p:spPr>
        <p:txBody>
          <a:bodyPr anchorCtr="0" anchor="b" bIns="214950" lIns="429925" spcFirstLastPara="1" rIns="429925" wrap="square" tIns="214950">
            <a:noAutofit/>
          </a:bodyPr>
          <a:lstStyle>
            <a:lvl1pPr indent="-228600" lvl="0" marL="457200" algn="l">
              <a:spcBef>
                <a:spcPts val="2260"/>
              </a:spcBef>
              <a:spcAft>
                <a:spcPts val="0"/>
              </a:spcAft>
              <a:buClr>
                <a:schemeClr val="dk1"/>
              </a:buClr>
              <a:buSzPts val="11300"/>
              <a:buNone/>
              <a:defRPr b="1" sz="11300"/>
            </a:lvl1pPr>
            <a:lvl2pPr indent="-228600" lvl="1" marL="914400" algn="l">
              <a:spcBef>
                <a:spcPts val="1880"/>
              </a:spcBef>
              <a:spcAft>
                <a:spcPts val="0"/>
              </a:spcAft>
              <a:buClr>
                <a:schemeClr val="dk1"/>
              </a:buClr>
              <a:buSzPts val="9400"/>
              <a:buNone/>
              <a:defRPr b="1" sz="9400"/>
            </a:lvl2pPr>
            <a:lvl3pPr indent="-228600" lvl="2" marL="1371600" algn="l">
              <a:spcBef>
                <a:spcPts val="1700"/>
              </a:spcBef>
              <a:spcAft>
                <a:spcPts val="0"/>
              </a:spcAft>
              <a:buClr>
                <a:schemeClr val="dk1"/>
              </a:buClr>
              <a:buSzPts val="8500"/>
              <a:buNone/>
              <a:defRPr b="1" sz="8500"/>
            </a:lvl3pPr>
            <a:lvl4pPr indent="-228600" lvl="3" marL="1828800" algn="l">
              <a:spcBef>
                <a:spcPts val="1500"/>
              </a:spcBef>
              <a:spcAft>
                <a:spcPts val="0"/>
              </a:spcAft>
              <a:buClr>
                <a:schemeClr val="dk1"/>
              </a:buClr>
              <a:buSzPts val="7500"/>
              <a:buNone/>
              <a:defRPr b="1" sz="7500"/>
            </a:lvl4pPr>
            <a:lvl5pPr indent="-228600" lvl="4" marL="2286000" algn="l">
              <a:spcBef>
                <a:spcPts val="1500"/>
              </a:spcBef>
              <a:spcAft>
                <a:spcPts val="0"/>
              </a:spcAft>
              <a:buClr>
                <a:schemeClr val="dk1"/>
              </a:buClr>
              <a:buSzPts val="7500"/>
              <a:buNone/>
              <a:defRPr b="1" sz="7500"/>
            </a:lvl5pPr>
            <a:lvl6pPr indent="-228600" lvl="5" marL="2743200" algn="l">
              <a:spcBef>
                <a:spcPts val="1500"/>
              </a:spcBef>
              <a:spcAft>
                <a:spcPts val="0"/>
              </a:spcAft>
              <a:buClr>
                <a:schemeClr val="dk1"/>
              </a:buClr>
              <a:buSzPts val="7500"/>
              <a:buNone/>
              <a:defRPr b="1" sz="7500"/>
            </a:lvl6pPr>
            <a:lvl7pPr indent="-228600" lvl="6" marL="3200400" algn="l">
              <a:spcBef>
                <a:spcPts val="1500"/>
              </a:spcBef>
              <a:spcAft>
                <a:spcPts val="0"/>
              </a:spcAft>
              <a:buClr>
                <a:schemeClr val="dk1"/>
              </a:buClr>
              <a:buSzPts val="7500"/>
              <a:buNone/>
              <a:defRPr b="1" sz="7500"/>
            </a:lvl7pPr>
            <a:lvl8pPr indent="-228600" lvl="7" marL="3657600" algn="l">
              <a:spcBef>
                <a:spcPts val="1500"/>
              </a:spcBef>
              <a:spcAft>
                <a:spcPts val="0"/>
              </a:spcAft>
              <a:buClr>
                <a:schemeClr val="dk1"/>
              </a:buClr>
              <a:buSzPts val="7500"/>
              <a:buNone/>
              <a:defRPr b="1" sz="7500"/>
            </a:lvl8pPr>
            <a:lvl9pPr indent="-228600" lvl="8" marL="4114800" algn="l">
              <a:spcBef>
                <a:spcPts val="1500"/>
              </a:spcBef>
              <a:spcAft>
                <a:spcPts val="0"/>
              </a:spcAft>
              <a:buClr>
                <a:schemeClr val="dk1"/>
              </a:buClr>
              <a:buSzPts val="7500"/>
              <a:buNone/>
              <a:defRPr b="1" sz="7500"/>
            </a:lvl9pPr>
          </a:lstStyle>
          <a:p/>
        </p:txBody>
      </p:sp>
      <p:sp>
        <p:nvSpPr>
          <p:cNvPr id="86" name="Google Shape;86;p18"/>
          <p:cNvSpPr txBox="1"/>
          <p:nvPr>
            <p:ph idx="4" type="body"/>
          </p:nvPr>
        </p:nvSpPr>
        <p:spPr>
          <a:xfrm>
            <a:off x="19110962" y="11930743"/>
            <a:ext cx="16629017" cy="21675637"/>
          </a:xfrm>
          <a:prstGeom prst="rect">
            <a:avLst/>
          </a:prstGeom>
          <a:noFill/>
          <a:ln>
            <a:noFill/>
          </a:ln>
        </p:spPr>
        <p:txBody>
          <a:bodyPr anchorCtr="0" anchor="t" bIns="214950" lIns="429925" spcFirstLastPara="1" rIns="429925" wrap="square" tIns="214950">
            <a:noAutofit/>
          </a:bodyPr>
          <a:lstStyle>
            <a:lvl1pPr indent="-946150" lvl="0" marL="457200" algn="l">
              <a:spcBef>
                <a:spcPts val="2260"/>
              </a:spcBef>
              <a:spcAft>
                <a:spcPts val="0"/>
              </a:spcAft>
              <a:buClr>
                <a:schemeClr val="dk1"/>
              </a:buClr>
              <a:buSzPts val="11300"/>
              <a:buChar char="•"/>
              <a:defRPr sz="11300"/>
            </a:lvl1pPr>
            <a:lvl2pPr indent="-825500" lvl="1" marL="914400" algn="l">
              <a:spcBef>
                <a:spcPts val="1880"/>
              </a:spcBef>
              <a:spcAft>
                <a:spcPts val="0"/>
              </a:spcAft>
              <a:buClr>
                <a:schemeClr val="dk1"/>
              </a:buClr>
              <a:buSzPts val="9400"/>
              <a:buChar char="–"/>
              <a:defRPr sz="9400"/>
            </a:lvl2pPr>
            <a:lvl3pPr indent="-768350" lvl="2" marL="1371600" algn="l">
              <a:spcBef>
                <a:spcPts val="1700"/>
              </a:spcBef>
              <a:spcAft>
                <a:spcPts val="0"/>
              </a:spcAft>
              <a:buClr>
                <a:schemeClr val="dk1"/>
              </a:buClr>
              <a:buSzPts val="8500"/>
              <a:buChar char="•"/>
              <a:defRPr sz="8500"/>
            </a:lvl3pPr>
            <a:lvl4pPr indent="-704850" lvl="3" marL="1828800" algn="l">
              <a:spcBef>
                <a:spcPts val="1500"/>
              </a:spcBef>
              <a:spcAft>
                <a:spcPts val="0"/>
              </a:spcAft>
              <a:buClr>
                <a:schemeClr val="dk1"/>
              </a:buClr>
              <a:buSzPts val="7500"/>
              <a:buChar char="–"/>
              <a:defRPr sz="7500"/>
            </a:lvl4pPr>
            <a:lvl5pPr indent="-704850" lvl="4" marL="2286000" algn="l">
              <a:spcBef>
                <a:spcPts val="1500"/>
              </a:spcBef>
              <a:spcAft>
                <a:spcPts val="0"/>
              </a:spcAft>
              <a:buClr>
                <a:schemeClr val="dk1"/>
              </a:buClr>
              <a:buSzPts val="7500"/>
              <a:buChar char="»"/>
              <a:defRPr sz="7500"/>
            </a:lvl5pPr>
            <a:lvl6pPr indent="-704850" lvl="5" marL="2743200" algn="l">
              <a:spcBef>
                <a:spcPts val="1500"/>
              </a:spcBef>
              <a:spcAft>
                <a:spcPts val="0"/>
              </a:spcAft>
              <a:buClr>
                <a:schemeClr val="dk1"/>
              </a:buClr>
              <a:buSzPts val="7500"/>
              <a:buChar char="•"/>
              <a:defRPr sz="7500"/>
            </a:lvl6pPr>
            <a:lvl7pPr indent="-704850" lvl="6" marL="3200400" algn="l">
              <a:spcBef>
                <a:spcPts val="1500"/>
              </a:spcBef>
              <a:spcAft>
                <a:spcPts val="0"/>
              </a:spcAft>
              <a:buClr>
                <a:schemeClr val="dk1"/>
              </a:buClr>
              <a:buSzPts val="7500"/>
              <a:buChar char="•"/>
              <a:defRPr sz="7500"/>
            </a:lvl7pPr>
            <a:lvl8pPr indent="-704850" lvl="7" marL="3657600" algn="l">
              <a:spcBef>
                <a:spcPts val="1500"/>
              </a:spcBef>
              <a:spcAft>
                <a:spcPts val="0"/>
              </a:spcAft>
              <a:buClr>
                <a:schemeClr val="dk1"/>
              </a:buClr>
              <a:buSzPts val="7500"/>
              <a:buChar char="•"/>
              <a:defRPr sz="7500"/>
            </a:lvl8pPr>
            <a:lvl9pPr indent="-704850" lvl="8" marL="4114800" algn="l">
              <a:spcBef>
                <a:spcPts val="1500"/>
              </a:spcBef>
              <a:spcAft>
                <a:spcPts val="0"/>
              </a:spcAft>
              <a:buClr>
                <a:schemeClr val="dk1"/>
              </a:buClr>
              <a:buSzPts val="7500"/>
              <a:buChar char="•"/>
              <a:defRPr sz="7500"/>
            </a:lvl9pPr>
          </a:lstStyle>
          <a:p/>
        </p:txBody>
      </p:sp>
      <p:sp>
        <p:nvSpPr>
          <p:cNvPr id="87" name="Google Shape;87;p18"/>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8"/>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1644650" y="1319213"/>
            <a:ext cx="29629100" cy="54864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2" name="Google Shape;92;p19"/>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0"/>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1881054" y="1497874"/>
            <a:ext cx="12377059" cy="6374674"/>
          </a:xfrm>
          <a:prstGeom prst="rect">
            <a:avLst/>
          </a:prstGeom>
          <a:noFill/>
          <a:ln>
            <a:noFill/>
          </a:ln>
        </p:spPr>
        <p:txBody>
          <a:bodyPr anchorCtr="0" anchor="b" bIns="214950" lIns="429925" spcFirstLastPara="1" rIns="429925" wrap="square" tIns="214950">
            <a:noAutofit/>
          </a:bodyPr>
          <a:lstStyle>
            <a:lvl1pPr lvl="0" algn="l">
              <a:spcBef>
                <a:spcPts val="0"/>
              </a:spcBef>
              <a:spcAft>
                <a:spcPts val="0"/>
              </a:spcAft>
              <a:buSzPts val="1400"/>
              <a:buNone/>
              <a:defRPr b="1" sz="9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1" name="Google Shape;101;p21"/>
          <p:cNvSpPr txBox="1"/>
          <p:nvPr>
            <p:ph idx="1" type="body"/>
          </p:nvPr>
        </p:nvSpPr>
        <p:spPr>
          <a:xfrm>
            <a:off x="14708777" y="1497878"/>
            <a:ext cx="21031200" cy="32108505"/>
          </a:xfrm>
          <a:prstGeom prst="rect">
            <a:avLst/>
          </a:prstGeom>
          <a:noFill/>
          <a:ln>
            <a:noFill/>
          </a:ln>
        </p:spPr>
        <p:txBody>
          <a:bodyPr anchorCtr="0" anchor="t" bIns="214950" lIns="429925" spcFirstLastPara="1" rIns="429925" wrap="square" tIns="214950">
            <a:noAutofit/>
          </a:bodyPr>
          <a:lstStyle>
            <a:lvl1pPr indent="-1187450" lvl="0" marL="457200" algn="l">
              <a:spcBef>
                <a:spcPts val="3020"/>
              </a:spcBef>
              <a:spcAft>
                <a:spcPts val="0"/>
              </a:spcAft>
              <a:buClr>
                <a:schemeClr val="dk1"/>
              </a:buClr>
              <a:buSzPts val="15100"/>
              <a:buChar char="•"/>
              <a:defRPr sz="15100"/>
            </a:lvl1pPr>
            <a:lvl2pPr indent="-1066800" lvl="1" marL="914400" algn="l">
              <a:spcBef>
                <a:spcPts val="2640"/>
              </a:spcBef>
              <a:spcAft>
                <a:spcPts val="0"/>
              </a:spcAft>
              <a:buClr>
                <a:schemeClr val="dk1"/>
              </a:buClr>
              <a:buSzPts val="13200"/>
              <a:buChar char="–"/>
              <a:defRPr sz="13200"/>
            </a:lvl2pPr>
            <a:lvl3pPr indent="-946150" lvl="2" marL="1371600" algn="l">
              <a:spcBef>
                <a:spcPts val="2260"/>
              </a:spcBef>
              <a:spcAft>
                <a:spcPts val="0"/>
              </a:spcAft>
              <a:buClr>
                <a:schemeClr val="dk1"/>
              </a:buClr>
              <a:buSzPts val="11300"/>
              <a:buChar char="•"/>
              <a:defRPr sz="11300"/>
            </a:lvl3pPr>
            <a:lvl4pPr indent="-825500" lvl="3" marL="1828800" algn="l">
              <a:spcBef>
                <a:spcPts val="1880"/>
              </a:spcBef>
              <a:spcAft>
                <a:spcPts val="0"/>
              </a:spcAft>
              <a:buClr>
                <a:schemeClr val="dk1"/>
              </a:buClr>
              <a:buSzPts val="9400"/>
              <a:buChar char="–"/>
              <a:defRPr sz="9400"/>
            </a:lvl4pPr>
            <a:lvl5pPr indent="-825500" lvl="4" marL="2286000" algn="l">
              <a:spcBef>
                <a:spcPts val="1880"/>
              </a:spcBef>
              <a:spcAft>
                <a:spcPts val="0"/>
              </a:spcAft>
              <a:buClr>
                <a:schemeClr val="dk1"/>
              </a:buClr>
              <a:buSzPts val="9400"/>
              <a:buChar char="»"/>
              <a:defRPr sz="9400"/>
            </a:lvl5pPr>
            <a:lvl6pPr indent="-825500" lvl="5" marL="2743200" algn="l">
              <a:spcBef>
                <a:spcPts val="1880"/>
              </a:spcBef>
              <a:spcAft>
                <a:spcPts val="0"/>
              </a:spcAft>
              <a:buClr>
                <a:schemeClr val="dk1"/>
              </a:buClr>
              <a:buSzPts val="9400"/>
              <a:buChar char="•"/>
              <a:defRPr sz="9400"/>
            </a:lvl6pPr>
            <a:lvl7pPr indent="-825500" lvl="6" marL="3200400" algn="l">
              <a:spcBef>
                <a:spcPts val="1880"/>
              </a:spcBef>
              <a:spcAft>
                <a:spcPts val="0"/>
              </a:spcAft>
              <a:buClr>
                <a:schemeClr val="dk1"/>
              </a:buClr>
              <a:buSzPts val="9400"/>
              <a:buChar char="•"/>
              <a:defRPr sz="9400"/>
            </a:lvl7pPr>
            <a:lvl8pPr indent="-825500" lvl="7" marL="3657600" algn="l">
              <a:spcBef>
                <a:spcPts val="1880"/>
              </a:spcBef>
              <a:spcAft>
                <a:spcPts val="0"/>
              </a:spcAft>
              <a:buClr>
                <a:schemeClr val="dk1"/>
              </a:buClr>
              <a:buSzPts val="9400"/>
              <a:buChar char="•"/>
              <a:defRPr sz="9400"/>
            </a:lvl8pPr>
            <a:lvl9pPr indent="-825500" lvl="8" marL="4114800" algn="l">
              <a:spcBef>
                <a:spcPts val="1880"/>
              </a:spcBef>
              <a:spcAft>
                <a:spcPts val="0"/>
              </a:spcAft>
              <a:buClr>
                <a:schemeClr val="dk1"/>
              </a:buClr>
              <a:buSzPts val="9400"/>
              <a:buChar char="•"/>
              <a:defRPr sz="9400"/>
            </a:lvl9pPr>
          </a:lstStyle>
          <a:p/>
        </p:txBody>
      </p:sp>
      <p:sp>
        <p:nvSpPr>
          <p:cNvPr id="102" name="Google Shape;102;p21"/>
          <p:cNvSpPr txBox="1"/>
          <p:nvPr>
            <p:ph idx="2" type="body"/>
          </p:nvPr>
        </p:nvSpPr>
        <p:spPr>
          <a:xfrm>
            <a:off x="1881054" y="7872552"/>
            <a:ext cx="12377059" cy="25733831"/>
          </a:xfrm>
          <a:prstGeom prst="rect">
            <a:avLst/>
          </a:prstGeom>
          <a:noFill/>
          <a:ln>
            <a:noFill/>
          </a:ln>
        </p:spPr>
        <p:txBody>
          <a:bodyPr anchorCtr="0" anchor="t" bIns="214950" lIns="429925" spcFirstLastPara="1" rIns="429925" wrap="square" tIns="214950">
            <a:noAutofit/>
          </a:bodyPr>
          <a:lstStyle>
            <a:lvl1pPr indent="-228600" lvl="0" marL="457200" algn="l">
              <a:spcBef>
                <a:spcPts val="1320"/>
              </a:spcBef>
              <a:spcAft>
                <a:spcPts val="0"/>
              </a:spcAft>
              <a:buClr>
                <a:schemeClr val="dk1"/>
              </a:buClr>
              <a:buSzPts val="6600"/>
              <a:buNone/>
              <a:defRPr sz="6600"/>
            </a:lvl1pPr>
            <a:lvl2pPr indent="-228600" lvl="1" marL="914400" algn="l">
              <a:spcBef>
                <a:spcPts val="1140"/>
              </a:spcBef>
              <a:spcAft>
                <a:spcPts val="0"/>
              </a:spcAft>
              <a:buClr>
                <a:schemeClr val="dk1"/>
              </a:buClr>
              <a:buSzPts val="5700"/>
              <a:buNone/>
              <a:defRPr sz="5700"/>
            </a:lvl2pPr>
            <a:lvl3pPr indent="-228600" lvl="2" marL="1371600" algn="l">
              <a:spcBef>
                <a:spcPts val="940"/>
              </a:spcBef>
              <a:spcAft>
                <a:spcPts val="0"/>
              </a:spcAft>
              <a:buClr>
                <a:schemeClr val="dk1"/>
              </a:buClr>
              <a:buSzPts val="4700"/>
              <a:buNone/>
              <a:defRPr sz="4700"/>
            </a:lvl3pPr>
            <a:lvl4pPr indent="-228600" lvl="3" marL="1828800" algn="l">
              <a:spcBef>
                <a:spcPts val="840"/>
              </a:spcBef>
              <a:spcAft>
                <a:spcPts val="0"/>
              </a:spcAft>
              <a:buClr>
                <a:schemeClr val="dk1"/>
              </a:buClr>
              <a:buSzPts val="4200"/>
              <a:buNone/>
              <a:defRPr sz="4200"/>
            </a:lvl4pPr>
            <a:lvl5pPr indent="-228600" lvl="4" marL="2286000" algn="l">
              <a:spcBef>
                <a:spcPts val="840"/>
              </a:spcBef>
              <a:spcAft>
                <a:spcPts val="0"/>
              </a:spcAft>
              <a:buClr>
                <a:schemeClr val="dk1"/>
              </a:buClr>
              <a:buSzPts val="4200"/>
              <a:buNone/>
              <a:defRPr sz="4200"/>
            </a:lvl5pPr>
            <a:lvl6pPr indent="-228600" lvl="5" marL="2743200" algn="l">
              <a:spcBef>
                <a:spcPts val="840"/>
              </a:spcBef>
              <a:spcAft>
                <a:spcPts val="0"/>
              </a:spcAft>
              <a:buClr>
                <a:schemeClr val="dk1"/>
              </a:buClr>
              <a:buSzPts val="4200"/>
              <a:buNone/>
              <a:defRPr sz="4200"/>
            </a:lvl6pPr>
            <a:lvl7pPr indent="-228600" lvl="6" marL="3200400" algn="l">
              <a:spcBef>
                <a:spcPts val="840"/>
              </a:spcBef>
              <a:spcAft>
                <a:spcPts val="0"/>
              </a:spcAft>
              <a:buClr>
                <a:schemeClr val="dk1"/>
              </a:buClr>
              <a:buSzPts val="4200"/>
              <a:buNone/>
              <a:defRPr sz="4200"/>
            </a:lvl7pPr>
            <a:lvl8pPr indent="-228600" lvl="7" marL="3657600" algn="l">
              <a:spcBef>
                <a:spcPts val="840"/>
              </a:spcBef>
              <a:spcAft>
                <a:spcPts val="0"/>
              </a:spcAft>
              <a:buClr>
                <a:schemeClr val="dk1"/>
              </a:buClr>
              <a:buSzPts val="4200"/>
              <a:buNone/>
              <a:defRPr sz="4200"/>
            </a:lvl8pPr>
            <a:lvl9pPr indent="-228600" lvl="8" marL="4114800" algn="l">
              <a:spcBef>
                <a:spcPts val="840"/>
              </a:spcBef>
              <a:spcAft>
                <a:spcPts val="0"/>
              </a:spcAft>
              <a:buClr>
                <a:schemeClr val="dk1"/>
              </a:buClr>
              <a:buSzPts val="4200"/>
              <a:buNone/>
              <a:defRPr sz="4200"/>
            </a:lvl9pPr>
          </a:lstStyle>
          <a:p/>
        </p:txBody>
      </p:sp>
      <p:sp>
        <p:nvSpPr>
          <p:cNvPr id="103" name="Google Shape;103;p21"/>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1"/>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122120" y="13765440"/>
            <a:ext cx="30674100" cy="5388000"/>
          </a:xfrm>
          <a:prstGeom prst="rect">
            <a:avLst/>
          </a:prstGeom>
        </p:spPr>
        <p:txBody>
          <a:bodyPr anchorCtr="0" anchor="ctr" bIns="394950" lIns="394950" spcFirstLastPara="1" rIns="394950" wrap="square" tIns="394950">
            <a:normAutofit/>
          </a:bodyPr>
          <a:lstStyle>
            <a:lvl1pPr lvl="0" algn="ctr">
              <a:spcBef>
                <a:spcPts val="0"/>
              </a:spcBef>
              <a:spcAft>
                <a:spcPts val="0"/>
              </a:spcAft>
              <a:buSzPts val="15600"/>
              <a:buNone/>
              <a:defRPr sz="15600"/>
            </a:lvl1pPr>
            <a:lvl2pPr lvl="1" algn="ctr">
              <a:spcBef>
                <a:spcPts val="0"/>
              </a:spcBef>
              <a:spcAft>
                <a:spcPts val="0"/>
              </a:spcAft>
              <a:buSzPts val="15600"/>
              <a:buNone/>
              <a:defRPr sz="15600"/>
            </a:lvl2pPr>
            <a:lvl3pPr lvl="2" algn="ctr">
              <a:spcBef>
                <a:spcPts val="0"/>
              </a:spcBef>
              <a:spcAft>
                <a:spcPts val="0"/>
              </a:spcAft>
              <a:buSzPts val="15600"/>
              <a:buNone/>
              <a:defRPr sz="15600"/>
            </a:lvl3pPr>
            <a:lvl4pPr lvl="3" algn="ctr">
              <a:spcBef>
                <a:spcPts val="0"/>
              </a:spcBef>
              <a:spcAft>
                <a:spcPts val="0"/>
              </a:spcAft>
              <a:buSzPts val="15600"/>
              <a:buNone/>
              <a:defRPr sz="15600"/>
            </a:lvl4pPr>
            <a:lvl5pPr lvl="4" algn="ctr">
              <a:spcBef>
                <a:spcPts val="0"/>
              </a:spcBef>
              <a:spcAft>
                <a:spcPts val="0"/>
              </a:spcAft>
              <a:buSzPts val="15600"/>
              <a:buNone/>
              <a:defRPr sz="15600"/>
            </a:lvl5pPr>
            <a:lvl6pPr lvl="5" algn="ctr">
              <a:spcBef>
                <a:spcPts val="0"/>
              </a:spcBef>
              <a:spcAft>
                <a:spcPts val="0"/>
              </a:spcAft>
              <a:buSzPts val="15600"/>
              <a:buNone/>
              <a:defRPr sz="15600"/>
            </a:lvl6pPr>
            <a:lvl7pPr lvl="6" algn="ctr">
              <a:spcBef>
                <a:spcPts val="0"/>
              </a:spcBef>
              <a:spcAft>
                <a:spcPts val="0"/>
              </a:spcAft>
              <a:buSzPts val="15600"/>
              <a:buNone/>
              <a:defRPr sz="15600"/>
            </a:lvl7pPr>
            <a:lvl8pPr lvl="7" algn="ctr">
              <a:spcBef>
                <a:spcPts val="0"/>
              </a:spcBef>
              <a:spcAft>
                <a:spcPts val="0"/>
              </a:spcAft>
              <a:buSzPts val="15600"/>
              <a:buNone/>
              <a:defRPr sz="15600"/>
            </a:lvl8pPr>
            <a:lvl9pPr lvl="8" algn="ctr">
              <a:spcBef>
                <a:spcPts val="0"/>
              </a:spcBef>
              <a:spcAft>
                <a:spcPts val="0"/>
              </a:spcAft>
              <a:buSzPts val="15600"/>
              <a:buNone/>
              <a:defRPr sz="15600"/>
            </a:lvl9pPr>
          </a:lstStyle>
          <a:p/>
        </p:txBody>
      </p:sp>
      <p:sp>
        <p:nvSpPr>
          <p:cNvPr id="15" name="Google Shape;15;p3"/>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7373985" y="26334720"/>
            <a:ext cx="22572617" cy="3108963"/>
          </a:xfrm>
          <a:prstGeom prst="rect">
            <a:avLst/>
          </a:prstGeom>
          <a:noFill/>
          <a:ln>
            <a:noFill/>
          </a:ln>
        </p:spPr>
        <p:txBody>
          <a:bodyPr anchorCtr="0" anchor="b" bIns="214950" lIns="429925" spcFirstLastPara="1" rIns="429925" wrap="square" tIns="214950">
            <a:noAutofit/>
          </a:bodyPr>
          <a:lstStyle>
            <a:lvl1pPr lvl="0" algn="l">
              <a:spcBef>
                <a:spcPts val="0"/>
              </a:spcBef>
              <a:spcAft>
                <a:spcPts val="0"/>
              </a:spcAft>
              <a:buSzPts val="1400"/>
              <a:buNone/>
              <a:defRPr b="1" sz="9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8" name="Google Shape;108;p22"/>
          <p:cNvSpPr/>
          <p:nvPr>
            <p:ph idx="2" type="pic"/>
          </p:nvPr>
        </p:nvSpPr>
        <p:spPr>
          <a:xfrm>
            <a:off x="7373985" y="3361509"/>
            <a:ext cx="22572617" cy="22572617"/>
          </a:xfrm>
          <a:prstGeom prst="rect">
            <a:avLst/>
          </a:prstGeom>
          <a:noFill/>
          <a:ln>
            <a:noFill/>
          </a:ln>
        </p:spPr>
      </p:sp>
      <p:sp>
        <p:nvSpPr>
          <p:cNvPr id="109" name="Google Shape;109;p22"/>
          <p:cNvSpPr txBox="1"/>
          <p:nvPr>
            <p:ph idx="1" type="body"/>
          </p:nvPr>
        </p:nvSpPr>
        <p:spPr>
          <a:xfrm>
            <a:off x="7373985" y="29443683"/>
            <a:ext cx="22572617" cy="4415243"/>
          </a:xfrm>
          <a:prstGeom prst="rect">
            <a:avLst/>
          </a:prstGeom>
          <a:noFill/>
          <a:ln>
            <a:noFill/>
          </a:ln>
        </p:spPr>
        <p:txBody>
          <a:bodyPr anchorCtr="0" anchor="t" bIns="214950" lIns="429925" spcFirstLastPara="1" rIns="429925" wrap="square" tIns="214950">
            <a:noAutofit/>
          </a:bodyPr>
          <a:lstStyle>
            <a:lvl1pPr indent="-228600" lvl="0" marL="457200" algn="l">
              <a:spcBef>
                <a:spcPts val="1320"/>
              </a:spcBef>
              <a:spcAft>
                <a:spcPts val="0"/>
              </a:spcAft>
              <a:buClr>
                <a:schemeClr val="dk1"/>
              </a:buClr>
              <a:buSzPts val="6600"/>
              <a:buNone/>
              <a:defRPr sz="6600"/>
            </a:lvl1pPr>
            <a:lvl2pPr indent="-228600" lvl="1" marL="914400" algn="l">
              <a:spcBef>
                <a:spcPts val="1140"/>
              </a:spcBef>
              <a:spcAft>
                <a:spcPts val="0"/>
              </a:spcAft>
              <a:buClr>
                <a:schemeClr val="dk1"/>
              </a:buClr>
              <a:buSzPts val="5700"/>
              <a:buNone/>
              <a:defRPr sz="5700"/>
            </a:lvl2pPr>
            <a:lvl3pPr indent="-228600" lvl="2" marL="1371600" algn="l">
              <a:spcBef>
                <a:spcPts val="940"/>
              </a:spcBef>
              <a:spcAft>
                <a:spcPts val="0"/>
              </a:spcAft>
              <a:buClr>
                <a:schemeClr val="dk1"/>
              </a:buClr>
              <a:buSzPts val="4700"/>
              <a:buNone/>
              <a:defRPr sz="4700"/>
            </a:lvl3pPr>
            <a:lvl4pPr indent="-228600" lvl="3" marL="1828800" algn="l">
              <a:spcBef>
                <a:spcPts val="840"/>
              </a:spcBef>
              <a:spcAft>
                <a:spcPts val="0"/>
              </a:spcAft>
              <a:buClr>
                <a:schemeClr val="dk1"/>
              </a:buClr>
              <a:buSzPts val="4200"/>
              <a:buNone/>
              <a:defRPr sz="4200"/>
            </a:lvl4pPr>
            <a:lvl5pPr indent="-228600" lvl="4" marL="2286000" algn="l">
              <a:spcBef>
                <a:spcPts val="840"/>
              </a:spcBef>
              <a:spcAft>
                <a:spcPts val="0"/>
              </a:spcAft>
              <a:buClr>
                <a:schemeClr val="dk1"/>
              </a:buClr>
              <a:buSzPts val="4200"/>
              <a:buNone/>
              <a:defRPr sz="4200"/>
            </a:lvl5pPr>
            <a:lvl6pPr indent="-228600" lvl="5" marL="2743200" algn="l">
              <a:spcBef>
                <a:spcPts val="840"/>
              </a:spcBef>
              <a:spcAft>
                <a:spcPts val="0"/>
              </a:spcAft>
              <a:buClr>
                <a:schemeClr val="dk1"/>
              </a:buClr>
              <a:buSzPts val="4200"/>
              <a:buNone/>
              <a:defRPr sz="4200"/>
            </a:lvl6pPr>
            <a:lvl7pPr indent="-228600" lvl="6" marL="3200400" algn="l">
              <a:spcBef>
                <a:spcPts val="840"/>
              </a:spcBef>
              <a:spcAft>
                <a:spcPts val="0"/>
              </a:spcAft>
              <a:buClr>
                <a:schemeClr val="dk1"/>
              </a:buClr>
              <a:buSzPts val="4200"/>
              <a:buNone/>
              <a:defRPr sz="4200"/>
            </a:lvl7pPr>
            <a:lvl8pPr indent="-228600" lvl="7" marL="3657600" algn="l">
              <a:spcBef>
                <a:spcPts val="840"/>
              </a:spcBef>
              <a:spcAft>
                <a:spcPts val="0"/>
              </a:spcAft>
              <a:buClr>
                <a:schemeClr val="dk1"/>
              </a:buClr>
              <a:buSzPts val="4200"/>
              <a:buNone/>
              <a:defRPr sz="4200"/>
            </a:lvl8pPr>
            <a:lvl9pPr indent="-228600" lvl="8" marL="4114800" algn="l">
              <a:spcBef>
                <a:spcPts val="840"/>
              </a:spcBef>
              <a:spcAft>
                <a:spcPts val="0"/>
              </a:spcAft>
              <a:buClr>
                <a:schemeClr val="dk1"/>
              </a:buClr>
              <a:buSzPts val="4200"/>
              <a:buNone/>
              <a:defRPr sz="4200"/>
            </a:lvl9pPr>
          </a:lstStyle>
          <a:p/>
        </p:txBody>
      </p:sp>
      <p:sp>
        <p:nvSpPr>
          <p:cNvPr id="110" name="Google Shape;110;p22"/>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1644650" y="1319213"/>
            <a:ext cx="29629100" cy="54864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5" name="Google Shape;115;p23"/>
          <p:cNvSpPr txBox="1"/>
          <p:nvPr>
            <p:ph idx="1" type="body"/>
          </p:nvPr>
        </p:nvSpPr>
        <p:spPr>
          <a:xfrm rot="5400000">
            <a:off x="5596732" y="3729832"/>
            <a:ext cx="21724937" cy="29629100"/>
          </a:xfrm>
          <a:prstGeom prst="rect">
            <a:avLst/>
          </a:prstGeom>
          <a:noFill/>
          <a:ln>
            <a:noFill/>
          </a:ln>
        </p:spPr>
        <p:txBody>
          <a:bodyPr anchorCtr="0" anchor="t" bIns="214950" lIns="429925" spcFirstLastPara="1" rIns="429925" wrap="square" tIns="2149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6" name="Google Shape;116;p23"/>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48516544" y="92046338"/>
            <a:ext cx="205443906" cy="40632015"/>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1" name="Google Shape;121;p24"/>
          <p:cNvSpPr txBox="1"/>
          <p:nvPr>
            <p:ph idx="1" type="body"/>
          </p:nvPr>
        </p:nvSpPr>
        <p:spPr>
          <a:xfrm rot="5400000">
            <a:off x="-33060998" y="51727827"/>
            <a:ext cx="205443906" cy="121269036"/>
          </a:xfrm>
          <a:prstGeom prst="rect">
            <a:avLst/>
          </a:prstGeom>
          <a:noFill/>
          <a:ln>
            <a:noFill/>
          </a:ln>
        </p:spPr>
        <p:txBody>
          <a:bodyPr anchorCtr="0" anchor="t" bIns="214950" lIns="429925" spcFirstLastPara="1" rIns="429925" wrap="square" tIns="2149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24"/>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122120" y="2848160"/>
            <a:ext cx="30674100" cy="3665100"/>
          </a:xfrm>
          <a:prstGeom prst="rect">
            <a:avLst/>
          </a:prstGeom>
        </p:spPr>
        <p:txBody>
          <a:bodyPr anchorCtr="0" anchor="t" bIns="394950" lIns="394950" spcFirstLastPara="1" rIns="394950" wrap="square" tIns="394950">
            <a:normAutofit/>
          </a:bodyPr>
          <a:lstStyle>
            <a:lvl1pPr lvl="0">
              <a:spcBef>
                <a:spcPts val="0"/>
              </a:spcBef>
              <a:spcAft>
                <a:spcPts val="0"/>
              </a:spcAft>
              <a:buSzPts val="12100"/>
              <a:buNone/>
              <a:defRPr/>
            </a:lvl1pPr>
            <a:lvl2pPr lvl="1">
              <a:spcBef>
                <a:spcPts val="0"/>
              </a:spcBef>
              <a:spcAft>
                <a:spcPts val="0"/>
              </a:spcAft>
              <a:buSzPts val="12100"/>
              <a:buNone/>
              <a:defRPr/>
            </a:lvl2pPr>
            <a:lvl3pPr lvl="2">
              <a:spcBef>
                <a:spcPts val="0"/>
              </a:spcBef>
              <a:spcAft>
                <a:spcPts val="0"/>
              </a:spcAft>
              <a:buSzPts val="12100"/>
              <a:buNone/>
              <a:defRPr/>
            </a:lvl3pPr>
            <a:lvl4pPr lvl="3">
              <a:spcBef>
                <a:spcPts val="0"/>
              </a:spcBef>
              <a:spcAft>
                <a:spcPts val="0"/>
              </a:spcAft>
              <a:buSzPts val="12100"/>
              <a:buNone/>
              <a:defRPr/>
            </a:lvl4pPr>
            <a:lvl5pPr lvl="4">
              <a:spcBef>
                <a:spcPts val="0"/>
              </a:spcBef>
              <a:spcAft>
                <a:spcPts val="0"/>
              </a:spcAft>
              <a:buSzPts val="12100"/>
              <a:buNone/>
              <a:defRPr/>
            </a:lvl5pPr>
            <a:lvl6pPr lvl="5">
              <a:spcBef>
                <a:spcPts val="0"/>
              </a:spcBef>
              <a:spcAft>
                <a:spcPts val="0"/>
              </a:spcAft>
              <a:buSzPts val="12100"/>
              <a:buNone/>
              <a:defRPr/>
            </a:lvl6pPr>
            <a:lvl7pPr lvl="6">
              <a:spcBef>
                <a:spcPts val="0"/>
              </a:spcBef>
              <a:spcAft>
                <a:spcPts val="0"/>
              </a:spcAft>
              <a:buSzPts val="12100"/>
              <a:buNone/>
              <a:defRPr/>
            </a:lvl7pPr>
            <a:lvl8pPr lvl="7">
              <a:spcBef>
                <a:spcPts val="0"/>
              </a:spcBef>
              <a:spcAft>
                <a:spcPts val="0"/>
              </a:spcAft>
              <a:buSzPts val="12100"/>
              <a:buNone/>
              <a:defRPr/>
            </a:lvl8pPr>
            <a:lvl9pPr lvl="8">
              <a:spcBef>
                <a:spcPts val="0"/>
              </a:spcBef>
              <a:spcAft>
                <a:spcPts val="0"/>
              </a:spcAft>
              <a:buSzPts val="12100"/>
              <a:buNone/>
              <a:defRPr/>
            </a:lvl9pPr>
          </a:lstStyle>
          <a:p/>
        </p:txBody>
      </p:sp>
      <p:sp>
        <p:nvSpPr>
          <p:cNvPr id="18" name="Google Shape;18;p4"/>
          <p:cNvSpPr txBox="1"/>
          <p:nvPr>
            <p:ph idx="1" type="body"/>
          </p:nvPr>
        </p:nvSpPr>
        <p:spPr>
          <a:xfrm>
            <a:off x="1122120" y="7375840"/>
            <a:ext cx="30674100" cy="21864300"/>
          </a:xfrm>
          <a:prstGeom prst="rect">
            <a:avLst/>
          </a:prstGeom>
        </p:spPr>
        <p:txBody>
          <a:bodyPr anchorCtr="0" anchor="t" bIns="394950" lIns="394950" spcFirstLastPara="1" rIns="394950" wrap="square" tIns="394950">
            <a:normAutofit/>
          </a:bodyPr>
          <a:lstStyle>
            <a:lvl1pPr indent="-723900" lvl="0" marL="457200">
              <a:spcBef>
                <a:spcPts val="0"/>
              </a:spcBef>
              <a:spcAft>
                <a:spcPts val="0"/>
              </a:spcAft>
              <a:buSzPts val="7800"/>
              <a:buChar char="●"/>
              <a:defRPr/>
            </a:lvl1pPr>
            <a:lvl2pPr indent="-609600" lvl="1" marL="914400">
              <a:spcBef>
                <a:spcPts val="0"/>
              </a:spcBef>
              <a:spcAft>
                <a:spcPts val="0"/>
              </a:spcAft>
              <a:buSzPts val="6000"/>
              <a:buChar char="○"/>
              <a:defRPr/>
            </a:lvl2pPr>
            <a:lvl3pPr indent="-609600" lvl="2" marL="1371600">
              <a:spcBef>
                <a:spcPts val="0"/>
              </a:spcBef>
              <a:spcAft>
                <a:spcPts val="0"/>
              </a:spcAft>
              <a:buSzPts val="6000"/>
              <a:buChar char="■"/>
              <a:defRPr/>
            </a:lvl3pPr>
            <a:lvl4pPr indent="-609600" lvl="3" marL="1828800">
              <a:spcBef>
                <a:spcPts val="0"/>
              </a:spcBef>
              <a:spcAft>
                <a:spcPts val="0"/>
              </a:spcAft>
              <a:buSzPts val="6000"/>
              <a:buChar char="●"/>
              <a:defRPr/>
            </a:lvl4pPr>
            <a:lvl5pPr indent="-609600" lvl="4" marL="2286000">
              <a:spcBef>
                <a:spcPts val="0"/>
              </a:spcBef>
              <a:spcAft>
                <a:spcPts val="0"/>
              </a:spcAft>
              <a:buSzPts val="6000"/>
              <a:buChar char="○"/>
              <a:defRPr/>
            </a:lvl5pPr>
            <a:lvl6pPr indent="-609600" lvl="5" marL="2743200">
              <a:spcBef>
                <a:spcPts val="0"/>
              </a:spcBef>
              <a:spcAft>
                <a:spcPts val="0"/>
              </a:spcAft>
              <a:buSzPts val="6000"/>
              <a:buChar char="■"/>
              <a:defRPr/>
            </a:lvl6pPr>
            <a:lvl7pPr indent="-609600" lvl="6" marL="3200400">
              <a:spcBef>
                <a:spcPts val="0"/>
              </a:spcBef>
              <a:spcAft>
                <a:spcPts val="0"/>
              </a:spcAft>
              <a:buSzPts val="6000"/>
              <a:buChar char="●"/>
              <a:defRPr/>
            </a:lvl7pPr>
            <a:lvl8pPr indent="-609600" lvl="7" marL="3657600">
              <a:spcBef>
                <a:spcPts val="0"/>
              </a:spcBef>
              <a:spcAft>
                <a:spcPts val="0"/>
              </a:spcAft>
              <a:buSzPts val="6000"/>
              <a:buChar char="○"/>
              <a:defRPr/>
            </a:lvl8pPr>
            <a:lvl9pPr indent="-609600" lvl="8" marL="4114800">
              <a:spcBef>
                <a:spcPts val="0"/>
              </a:spcBef>
              <a:spcAft>
                <a:spcPts val="0"/>
              </a:spcAft>
              <a:buSzPts val="6000"/>
              <a:buChar char="■"/>
              <a:defRPr/>
            </a:lvl9pPr>
          </a:lstStyle>
          <a:p/>
        </p:txBody>
      </p:sp>
      <p:sp>
        <p:nvSpPr>
          <p:cNvPr id="19" name="Google Shape;19;p4"/>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122120" y="2848160"/>
            <a:ext cx="30674100" cy="3665100"/>
          </a:xfrm>
          <a:prstGeom prst="rect">
            <a:avLst/>
          </a:prstGeom>
        </p:spPr>
        <p:txBody>
          <a:bodyPr anchorCtr="0" anchor="t" bIns="394950" lIns="394950" spcFirstLastPara="1" rIns="394950" wrap="square" tIns="394950">
            <a:normAutofit/>
          </a:bodyPr>
          <a:lstStyle>
            <a:lvl1pPr lvl="0">
              <a:spcBef>
                <a:spcPts val="0"/>
              </a:spcBef>
              <a:spcAft>
                <a:spcPts val="0"/>
              </a:spcAft>
              <a:buSzPts val="12100"/>
              <a:buNone/>
              <a:defRPr/>
            </a:lvl1pPr>
            <a:lvl2pPr lvl="1">
              <a:spcBef>
                <a:spcPts val="0"/>
              </a:spcBef>
              <a:spcAft>
                <a:spcPts val="0"/>
              </a:spcAft>
              <a:buSzPts val="12100"/>
              <a:buNone/>
              <a:defRPr/>
            </a:lvl2pPr>
            <a:lvl3pPr lvl="2">
              <a:spcBef>
                <a:spcPts val="0"/>
              </a:spcBef>
              <a:spcAft>
                <a:spcPts val="0"/>
              </a:spcAft>
              <a:buSzPts val="12100"/>
              <a:buNone/>
              <a:defRPr/>
            </a:lvl3pPr>
            <a:lvl4pPr lvl="3">
              <a:spcBef>
                <a:spcPts val="0"/>
              </a:spcBef>
              <a:spcAft>
                <a:spcPts val="0"/>
              </a:spcAft>
              <a:buSzPts val="12100"/>
              <a:buNone/>
              <a:defRPr/>
            </a:lvl4pPr>
            <a:lvl5pPr lvl="4">
              <a:spcBef>
                <a:spcPts val="0"/>
              </a:spcBef>
              <a:spcAft>
                <a:spcPts val="0"/>
              </a:spcAft>
              <a:buSzPts val="12100"/>
              <a:buNone/>
              <a:defRPr/>
            </a:lvl5pPr>
            <a:lvl6pPr lvl="5">
              <a:spcBef>
                <a:spcPts val="0"/>
              </a:spcBef>
              <a:spcAft>
                <a:spcPts val="0"/>
              </a:spcAft>
              <a:buSzPts val="12100"/>
              <a:buNone/>
              <a:defRPr/>
            </a:lvl6pPr>
            <a:lvl7pPr lvl="6">
              <a:spcBef>
                <a:spcPts val="0"/>
              </a:spcBef>
              <a:spcAft>
                <a:spcPts val="0"/>
              </a:spcAft>
              <a:buSzPts val="12100"/>
              <a:buNone/>
              <a:defRPr/>
            </a:lvl7pPr>
            <a:lvl8pPr lvl="7">
              <a:spcBef>
                <a:spcPts val="0"/>
              </a:spcBef>
              <a:spcAft>
                <a:spcPts val="0"/>
              </a:spcAft>
              <a:buSzPts val="12100"/>
              <a:buNone/>
              <a:defRPr/>
            </a:lvl8pPr>
            <a:lvl9pPr lvl="8">
              <a:spcBef>
                <a:spcPts val="0"/>
              </a:spcBef>
              <a:spcAft>
                <a:spcPts val="0"/>
              </a:spcAft>
              <a:buSzPts val="12100"/>
              <a:buNone/>
              <a:defRPr/>
            </a:lvl9pPr>
          </a:lstStyle>
          <a:p/>
        </p:txBody>
      </p:sp>
      <p:sp>
        <p:nvSpPr>
          <p:cNvPr id="22" name="Google Shape;22;p5"/>
          <p:cNvSpPr txBox="1"/>
          <p:nvPr>
            <p:ph idx="1" type="body"/>
          </p:nvPr>
        </p:nvSpPr>
        <p:spPr>
          <a:xfrm>
            <a:off x="1122120" y="7375840"/>
            <a:ext cx="14399700" cy="21864300"/>
          </a:xfrm>
          <a:prstGeom prst="rect">
            <a:avLst/>
          </a:prstGeom>
        </p:spPr>
        <p:txBody>
          <a:bodyPr anchorCtr="0" anchor="t" bIns="394950" lIns="394950" spcFirstLastPara="1" rIns="394950" wrap="square" tIns="394950">
            <a:normAutofit/>
          </a:bodyPr>
          <a:lstStyle>
            <a:lvl1pPr indent="-609600" lvl="0" marL="457200">
              <a:spcBef>
                <a:spcPts val="0"/>
              </a:spcBef>
              <a:spcAft>
                <a:spcPts val="0"/>
              </a:spcAft>
              <a:buSzPts val="6000"/>
              <a:buChar char="●"/>
              <a:defRPr sz="6000"/>
            </a:lvl1pPr>
            <a:lvl2pPr indent="-558800" lvl="1" marL="914400">
              <a:spcBef>
                <a:spcPts val="0"/>
              </a:spcBef>
              <a:spcAft>
                <a:spcPts val="0"/>
              </a:spcAft>
              <a:buSzPts val="5200"/>
              <a:buChar char="○"/>
              <a:defRPr sz="5200"/>
            </a:lvl2pPr>
            <a:lvl3pPr indent="-558800" lvl="2" marL="1371600">
              <a:spcBef>
                <a:spcPts val="0"/>
              </a:spcBef>
              <a:spcAft>
                <a:spcPts val="0"/>
              </a:spcAft>
              <a:buSzPts val="5200"/>
              <a:buChar char="■"/>
              <a:defRPr sz="5200"/>
            </a:lvl3pPr>
            <a:lvl4pPr indent="-558800" lvl="3" marL="1828800">
              <a:spcBef>
                <a:spcPts val="0"/>
              </a:spcBef>
              <a:spcAft>
                <a:spcPts val="0"/>
              </a:spcAft>
              <a:buSzPts val="5200"/>
              <a:buChar char="●"/>
              <a:defRPr sz="5200"/>
            </a:lvl4pPr>
            <a:lvl5pPr indent="-558800" lvl="4" marL="2286000">
              <a:spcBef>
                <a:spcPts val="0"/>
              </a:spcBef>
              <a:spcAft>
                <a:spcPts val="0"/>
              </a:spcAft>
              <a:buSzPts val="5200"/>
              <a:buChar char="○"/>
              <a:defRPr sz="5200"/>
            </a:lvl5pPr>
            <a:lvl6pPr indent="-558800" lvl="5" marL="2743200">
              <a:spcBef>
                <a:spcPts val="0"/>
              </a:spcBef>
              <a:spcAft>
                <a:spcPts val="0"/>
              </a:spcAft>
              <a:buSzPts val="5200"/>
              <a:buChar char="■"/>
              <a:defRPr sz="5200"/>
            </a:lvl6pPr>
            <a:lvl7pPr indent="-558800" lvl="6" marL="3200400">
              <a:spcBef>
                <a:spcPts val="0"/>
              </a:spcBef>
              <a:spcAft>
                <a:spcPts val="0"/>
              </a:spcAft>
              <a:buSzPts val="5200"/>
              <a:buChar char="●"/>
              <a:defRPr sz="5200"/>
            </a:lvl7pPr>
            <a:lvl8pPr indent="-558800" lvl="7" marL="3657600">
              <a:spcBef>
                <a:spcPts val="0"/>
              </a:spcBef>
              <a:spcAft>
                <a:spcPts val="0"/>
              </a:spcAft>
              <a:buSzPts val="5200"/>
              <a:buChar char="○"/>
              <a:defRPr sz="5200"/>
            </a:lvl8pPr>
            <a:lvl9pPr indent="-558800" lvl="8" marL="4114800">
              <a:spcBef>
                <a:spcPts val="0"/>
              </a:spcBef>
              <a:spcAft>
                <a:spcPts val="0"/>
              </a:spcAft>
              <a:buSzPts val="5200"/>
              <a:buChar char="■"/>
              <a:defRPr sz="5200"/>
            </a:lvl9pPr>
          </a:lstStyle>
          <a:p/>
        </p:txBody>
      </p:sp>
      <p:sp>
        <p:nvSpPr>
          <p:cNvPr id="23" name="Google Shape;23;p5"/>
          <p:cNvSpPr txBox="1"/>
          <p:nvPr>
            <p:ph idx="2" type="body"/>
          </p:nvPr>
        </p:nvSpPr>
        <p:spPr>
          <a:xfrm>
            <a:off x="17396640" y="7375840"/>
            <a:ext cx="14399700" cy="21864300"/>
          </a:xfrm>
          <a:prstGeom prst="rect">
            <a:avLst/>
          </a:prstGeom>
        </p:spPr>
        <p:txBody>
          <a:bodyPr anchorCtr="0" anchor="t" bIns="394950" lIns="394950" spcFirstLastPara="1" rIns="394950" wrap="square" tIns="394950">
            <a:normAutofit/>
          </a:bodyPr>
          <a:lstStyle>
            <a:lvl1pPr indent="-609600" lvl="0" marL="457200">
              <a:spcBef>
                <a:spcPts val="0"/>
              </a:spcBef>
              <a:spcAft>
                <a:spcPts val="0"/>
              </a:spcAft>
              <a:buSzPts val="6000"/>
              <a:buChar char="●"/>
              <a:defRPr sz="6000"/>
            </a:lvl1pPr>
            <a:lvl2pPr indent="-558800" lvl="1" marL="914400">
              <a:spcBef>
                <a:spcPts val="0"/>
              </a:spcBef>
              <a:spcAft>
                <a:spcPts val="0"/>
              </a:spcAft>
              <a:buSzPts val="5200"/>
              <a:buChar char="○"/>
              <a:defRPr sz="5200"/>
            </a:lvl2pPr>
            <a:lvl3pPr indent="-558800" lvl="2" marL="1371600">
              <a:spcBef>
                <a:spcPts val="0"/>
              </a:spcBef>
              <a:spcAft>
                <a:spcPts val="0"/>
              </a:spcAft>
              <a:buSzPts val="5200"/>
              <a:buChar char="■"/>
              <a:defRPr sz="5200"/>
            </a:lvl3pPr>
            <a:lvl4pPr indent="-558800" lvl="3" marL="1828800">
              <a:spcBef>
                <a:spcPts val="0"/>
              </a:spcBef>
              <a:spcAft>
                <a:spcPts val="0"/>
              </a:spcAft>
              <a:buSzPts val="5200"/>
              <a:buChar char="●"/>
              <a:defRPr sz="5200"/>
            </a:lvl4pPr>
            <a:lvl5pPr indent="-558800" lvl="4" marL="2286000">
              <a:spcBef>
                <a:spcPts val="0"/>
              </a:spcBef>
              <a:spcAft>
                <a:spcPts val="0"/>
              </a:spcAft>
              <a:buSzPts val="5200"/>
              <a:buChar char="○"/>
              <a:defRPr sz="5200"/>
            </a:lvl5pPr>
            <a:lvl6pPr indent="-558800" lvl="5" marL="2743200">
              <a:spcBef>
                <a:spcPts val="0"/>
              </a:spcBef>
              <a:spcAft>
                <a:spcPts val="0"/>
              </a:spcAft>
              <a:buSzPts val="5200"/>
              <a:buChar char="■"/>
              <a:defRPr sz="5200"/>
            </a:lvl6pPr>
            <a:lvl7pPr indent="-558800" lvl="6" marL="3200400">
              <a:spcBef>
                <a:spcPts val="0"/>
              </a:spcBef>
              <a:spcAft>
                <a:spcPts val="0"/>
              </a:spcAft>
              <a:buSzPts val="5200"/>
              <a:buChar char="●"/>
              <a:defRPr sz="5200"/>
            </a:lvl7pPr>
            <a:lvl8pPr indent="-558800" lvl="7" marL="3657600">
              <a:spcBef>
                <a:spcPts val="0"/>
              </a:spcBef>
              <a:spcAft>
                <a:spcPts val="0"/>
              </a:spcAft>
              <a:buSzPts val="5200"/>
              <a:buChar char="○"/>
              <a:defRPr sz="5200"/>
            </a:lvl8pPr>
            <a:lvl9pPr indent="-558800" lvl="8" marL="4114800">
              <a:spcBef>
                <a:spcPts val="0"/>
              </a:spcBef>
              <a:spcAft>
                <a:spcPts val="0"/>
              </a:spcAft>
              <a:buSzPts val="5200"/>
              <a:buChar char="■"/>
              <a:defRPr sz="5200"/>
            </a:lvl9pPr>
          </a:lstStyle>
          <a:p/>
        </p:txBody>
      </p:sp>
      <p:sp>
        <p:nvSpPr>
          <p:cNvPr id="24" name="Google Shape;24;p5"/>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122120" y="2848160"/>
            <a:ext cx="30674100" cy="3665100"/>
          </a:xfrm>
          <a:prstGeom prst="rect">
            <a:avLst/>
          </a:prstGeom>
        </p:spPr>
        <p:txBody>
          <a:bodyPr anchorCtr="0" anchor="t" bIns="394950" lIns="394950" spcFirstLastPara="1" rIns="394950" wrap="square" tIns="394950">
            <a:normAutofit/>
          </a:bodyPr>
          <a:lstStyle>
            <a:lvl1pPr lvl="0">
              <a:spcBef>
                <a:spcPts val="0"/>
              </a:spcBef>
              <a:spcAft>
                <a:spcPts val="0"/>
              </a:spcAft>
              <a:buSzPts val="12100"/>
              <a:buNone/>
              <a:defRPr/>
            </a:lvl1pPr>
            <a:lvl2pPr lvl="1">
              <a:spcBef>
                <a:spcPts val="0"/>
              </a:spcBef>
              <a:spcAft>
                <a:spcPts val="0"/>
              </a:spcAft>
              <a:buSzPts val="12100"/>
              <a:buNone/>
              <a:defRPr/>
            </a:lvl2pPr>
            <a:lvl3pPr lvl="2">
              <a:spcBef>
                <a:spcPts val="0"/>
              </a:spcBef>
              <a:spcAft>
                <a:spcPts val="0"/>
              </a:spcAft>
              <a:buSzPts val="12100"/>
              <a:buNone/>
              <a:defRPr/>
            </a:lvl3pPr>
            <a:lvl4pPr lvl="3">
              <a:spcBef>
                <a:spcPts val="0"/>
              </a:spcBef>
              <a:spcAft>
                <a:spcPts val="0"/>
              </a:spcAft>
              <a:buSzPts val="12100"/>
              <a:buNone/>
              <a:defRPr/>
            </a:lvl4pPr>
            <a:lvl5pPr lvl="4">
              <a:spcBef>
                <a:spcPts val="0"/>
              </a:spcBef>
              <a:spcAft>
                <a:spcPts val="0"/>
              </a:spcAft>
              <a:buSzPts val="12100"/>
              <a:buNone/>
              <a:defRPr/>
            </a:lvl5pPr>
            <a:lvl6pPr lvl="5">
              <a:spcBef>
                <a:spcPts val="0"/>
              </a:spcBef>
              <a:spcAft>
                <a:spcPts val="0"/>
              </a:spcAft>
              <a:buSzPts val="12100"/>
              <a:buNone/>
              <a:defRPr/>
            </a:lvl6pPr>
            <a:lvl7pPr lvl="6">
              <a:spcBef>
                <a:spcPts val="0"/>
              </a:spcBef>
              <a:spcAft>
                <a:spcPts val="0"/>
              </a:spcAft>
              <a:buSzPts val="12100"/>
              <a:buNone/>
              <a:defRPr/>
            </a:lvl7pPr>
            <a:lvl8pPr lvl="7">
              <a:spcBef>
                <a:spcPts val="0"/>
              </a:spcBef>
              <a:spcAft>
                <a:spcPts val="0"/>
              </a:spcAft>
              <a:buSzPts val="12100"/>
              <a:buNone/>
              <a:defRPr/>
            </a:lvl8pPr>
            <a:lvl9pPr lvl="8">
              <a:spcBef>
                <a:spcPts val="0"/>
              </a:spcBef>
              <a:spcAft>
                <a:spcPts val="0"/>
              </a:spcAft>
              <a:buSzPts val="12100"/>
              <a:buNone/>
              <a:defRPr/>
            </a:lvl9pPr>
          </a:lstStyle>
          <a:p/>
        </p:txBody>
      </p:sp>
      <p:sp>
        <p:nvSpPr>
          <p:cNvPr id="27" name="Google Shape;27;p6"/>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122120" y="3555840"/>
            <a:ext cx="10108800" cy="4836600"/>
          </a:xfrm>
          <a:prstGeom prst="rect">
            <a:avLst/>
          </a:prstGeom>
        </p:spPr>
        <p:txBody>
          <a:bodyPr anchorCtr="0" anchor="b" bIns="394950" lIns="394950" spcFirstLastPara="1" rIns="394950" wrap="square" tIns="394950">
            <a:normAutofit/>
          </a:bodyPr>
          <a:lstStyle>
            <a:lvl1pPr lvl="0">
              <a:spcBef>
                <a:spcPts val="0"/>
              </a:spcBef>
              <a:spcAft>
                <a:spcPts val="0"/>
              </a:spcAft>
              <a:buSzPts val="10400"/>
              <a:buNone/>
              <a:defRPr sz="10400"/>
            </a:lvl1pPr>
            <a:lvl2pPr lvl="1">
              <a:spcBef>
                <a:spcPts val="0"/>
              </a:spcBef>
              <a:spcAft>
                <a:spcPts val="0"/>
              </a:spcAft>
              <a:buSzPts val="10400"/>
              <a:buNone/>
              <a:defRPr sz="10400"/>
            </a:lvl2pPr>
            <a:lvl3pPr lvl="2">
              <a:spcBef>
                <a:spcPts val="0"/>
              </a:spcBef>
              <a:spcAft>
                <a:spcPts val="0"/>
              </a:spcAft>
              <a:buSzPts val="10400"/>
              <a:buNone/>
              <a:defRPr sz="10400"/>
            </a:lvl3pPr>
            <a:lvl4pPr lvl="3">
              <a:spcBef>
                <a:spcPts val="0"/>
              </a:spcBef>
              <a:spcAft>
                <a:spcPts val="0"/>
              </a:spcAft>
              <a:buSzPts val="10400"/>
              <a:buNone/>
              <a:defRPr sz="10400"/>
            </a:lvl4pPr>
            <a:lvl5pPr lvl="4">
              <a:spcBef>
                <a:spcPts val="0"/>
              </a:spcBef>
              <a:spcAft>
                <a:spcPts val="0"/>
              </a:spcAft>
              <a:buSzPts val="10400"/>
              <a:buNone/>
              <a:defRPr sz="10400"/>
            </a:lvl5pPr>
            <a:lvl6pPr lvl="5">
              <a:spcBef>
                <a:spcPts val="0"/>
              </a:spcBef>
              <a:spcAft>
                <a:spcPts val="0"/>
              </a:spcAft>
              <a:buSzPts val="10400"/>
              <a:buNone/>
              <a:defRPr sz="10400"/>
            </a:lvl6pPr>
            <a:lvl7pPr lvl="6">
              <a:spcBef>
                <a:spcPts val="0"/>
              </a:spcBef>
              <a:spcAft>
                <a:spcPts val="0"/>
              </a:spcAft>
              <a:buSzPts val="10400"/>
              <a:buNone/>
              <a:defRPr sz="10400"/>
            </a:lvl7pPr>
            <a:lvl8pPr lvl="7">
              <a:spcBef>
                <a:spcPts val="0"/>
              </a:spcBef>
              <a:spcAft>
                <a:spcPts val="0"/>
              </a:spcAft>
              <a:buSzPts val="10400"/>
              <a:buNone/>
              <a:defRPr sz="10400"/>
            </a:lvl8pPr>
            <a:lvl9pPr lvl="8">
              <a:spcBef>
                <a:spcPts val="0"/>
              </a:spcBef>
              <a:spcAft>
                <a:spcPts val="0"/>
              </a:spcAft>
              <a:buSzPts val="10400"/>
              <a:buNone/>
              <a:defRPr sz="10400"/>
            </a:lvl9pPr>
          </a:lstStyle>
          <a:p/>
        </p:txBody>
      </p:sp>
      <p:sp>
        <p:nvSpPr>
          <p:cNvPr id="30" name="Google Shape;30;p7"/>
          <p:cNvSpPr txBox="1"/>
          <p:nvPr>
            <p:ph idx="1" type="body"/>
          </p:nvPr>
        </p:nvSpPr>
        <p:spPr>
          <a:xfrm>
            <a:off x="1122120" y="8893440"/>
            <a:ext cx="10108800" cy="20349000"/>
          </a:xfrm>
          <a:prstGeom prst="rect">
            <a:avLst/>
          </a:prstGeom>
        </p:spPr>
        <p:txBody>
          <a:bodyPr anchorCtr="0" anchor="t" bIns="394950" lIns="394950" spcFirstLastPara="1" rIns="394950" wrap="square" tIns="394950">
            <a:normAutofit/>
          </a:bodyPr>
          <a:lstStyle>
            <a:lvl1pPr indent="-558800" lvl="0" marL="457200">
              <a:spcBef>
                <a:spcPts val="0"/>
              </a:spcBef>
              <a:spcAft>
                <a:spcPts val="0"/>
              </a:spcAft>
              <a:buSzPts val="5200"/>
              <a:buChar char="●"/>
              <a:defRPr sz="5200"/>
            </a:lvl1pPr>
            <a:lvl2pPr indent="-558800" lvl="1" marL="914400">
              <a:spcBef>
                <a:spcPts val="0"/>
              </a:spcBef>
              <a:spcAft>
                <a:spcPts val="0"/>
              </a:spcAft>
              <a:buSzPts val="5200"/>
              <a:buChar char="○"/>
              <a:defRPr sz="5200"/>
            </a:lvl2pPr>
            <a:lvl3pPr indent="-558800" lvl="2" marL="1371600">
              <a:spcBef>
                <a:spcPts val="0"/>
              </a:spcBef>
              <a:spcAft>
                <a:spcPts val="0"/>
              </a:spcAft>
              <a:buSzPts val="5200"/>
              <a:buChar char="■"/>
              <a:defRPr sz="5200"/>
            </a:lvl3pPr>
            <a:lvl4pPr indent="-558800" lvl="3" marL="1828800">
              <a:spcBef>
                <a:spcPts val="0"/>
              </a:spcBef>
              <a:spcAft>
                <a:spcPts val="0"/>
              </a:spcAft>
              <a:buSzPts val="5200"/>
              <a:buChar char="●"/>
              <a:defRPr sz="5200"/>
            </a:lvl4pPr>
            <a:lvl5pPr indent="-558800" lvl="4" marL="2286000">
              <a:spcBef>
                <a:spcPts val="0"/>
              </a:spcBef>
              <a:spcAft>
                <a:spcPts val="0"/>
              </a:spcAft>
              <a:buSzPts val="5200"/>
              <a:buChar char="○"/>
              <a:defRPr sz="5200"/>
            </a:lvl5pPr>
            <a:lvl6pPr indent="-558800" lvl="5" marL="2743200">
              <a:spcBef>
                <a:spcPts val="0"/>
              </a:spcBef>
              <a:spcAft>
                <a:spcPts val="0"/>
              </a:spcAft>
              <a:buSzPts val="5200"/>
              <a:buChar char="■"/>
              <a:defRPr sz="5200"/>
            </a:lvl6pPr>
            <a:lvl7pPr indent="-558800" lvl="6" marL="3200400">
              <a:spcBef>
                <a:spcPts val="0"/>
              </a:spcBef>
              <a:spcAft>
                <a:spcPts val="0"/>
              </a:spcAft>
              <a:buSzPts val="5200"/>
              <a:buChar char="●"/>
              <a:defRPr sz="5200"/>
            </a:lvl7pPr>
            <a:lvl8pPr indent="-558800" lvl="7" marL="3657600">
              <a:spcBef>
                <a:spcPts val="0"/>
              </a:spcBef>
              <a:spcAft>
                <a:spcPts val="0"/>
              </a:spcAft>
              <a:buSzPts val="5200"/>
              <a:buChar char="○"/>
              <a:defRPr sz="5200"/>
            </a:lvl8pPr>
            <a:lvl9pPr indent="-558800" lvl="8" marL="4114800">
              <a:spcBef>
                <a:spcPts val="0"/>
              </a:spcBef>
              <a:spcAft>
                <a:spcPts val="0"/>
              </a:spcAft>
              <a:buSzPts val="5200"/>
              <a:buChar char="■"/>
              <a:defRPr sz="5200"/>
            </a:lvl9pPr>
          </a:lstStyle>
          <a:p/>
        </p:txBody>
      </p:sp>
      <p:sp>
        <p:nvSpPr>
          <p:cNvPr id="31" name="Google Shape;31;p7"/>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764900" y="2880960"/>
            <a:ext cx="22924200" cy="26181000"/>
          </a:xfrm>
          <a:prstGeom prst="rect">
            <a:avLst/>
          </a:prstGeom>
        </p:spPr>
        <p:txBody>
          <a:bodyPr anchorCtr="0" anchor="ctr" bIns="394950" lIns="394950" spcFirstLastPara="1" rIns="394950" wrap="square" tIns="394950">
            <a:normAutofit/>
          </a:bodyPr>
          <a:lstStyle>
            <a:lvl1pPr lvl="0">
              <a:spcBef>
                <a:spcPts val="0"/>
              </a:spcBef>
              <a:spcAft>
                <a:spcPts val="0"/>
              </a:spcAft>
              <a:buSzPts val="20700"/>
              <a:buNone/>
              <a:defRPr sz="20700"/>
            </a:lvl1pPr>
            <a:lvl2pPr lvl="1">
              <a:spcBef>
                <a:spcPts val="0"/>
              </a:spcBef>
              <a:spcAft>
                <a:spcPts val="0"/>
              </a:spcAft>
              <a:buSzPts val="20700"/>
              <a:buNone/>
              <a:defRPr sz="20700"/>
            </a:lvl2pPr>
            <a:lvl3pPr lvl="2">
              <a:spcBef>
                <a:spcPts val="0"/>
              </a:spcBef>
              <a:spcAft>
                <a:spcPts val="0"/>
              </a:spcAft>
              <a:buSzPts val="20700"/>
              <a:buNone/>
              <a:defRPr sz="20700"/>
            </a:lvl3pPr>
            <a:lvl4pPr lvl="3">
              <a:spcBef>
                <a:spcPts val="0"/>
              </a:spcBef>
              <a:spcAft>
                <a:spcPts val="0"/>
              </a:spcAft>
              <a:buSzPts val="20700"/>
              <a:buNone/>
              <a:defRPr sz="20700"/>
            </a:lvl4pPr>
            <a:lvl5pPr lvl="4">
              <a:spcBef>
                <a:spcPts val="0"/>
              </a:spcBef>
              <a:spcAft>
                <a:spcPts val="0"/>
              </a:spcAft>
              <a:buSzPts val="20700"/>
              <a:buNone/>
              <a:defRPr sz="20700"/>
            </a:lvl5pPr>
            <a:lvl6pPr lvl="5">
              <a:spcBef>
                <a:spcPts val="0"/>
              </a:spcBef>
              <a:spcAft>
                <a:spcPts val="0"/>
              </a:spcAft>
              <a:buSzPts val="20700"/>
              <a:buNone/>
              <a:defRPr sz="20700"/>
            </a:lvl6pPr>
            <a:lvl7pPr lvl="6">
              <a:spcBef>
                <a:spcPts val="0"/>
              </a:spcBef>
              <a:spcAft>
                <a:spcPts val="0"/>
              </a:spcAft>
              <a:buSzPts val="20700"/>
              <a:buNone/>
              <a:defRPr sz="20700"/>
            </a:lvl7pPr>
            <a:lvl8pPr lvl="7">
              <a:spcBef>
                <a:spcPts val="0"/>
              </a:spcBef>
              <a:spcAft>
                <a:spcPts val="0"/>
              </a:spcAft>
              <a:buSzPts val="20700"/>
              <a:buNone/>
              <a:defRPr sz="20700"/>
            </a:lvl8pPr>
            <a:lvl9pPr lvl="8">
              <a:spcBef>
                <a:spcPts val="0"/>
              </a:spcBef>
              <a:spcAft>
                <a:spcPts val="0"/>
              </a:spcAft>
              <a:buSzPts val="20700"/>
              <a:buNone/>
              <a:defRPr sz="20700"/>
            </a:lvl9pPr>
          </a:lstStyle>
          <a:p/>
        </p:txBody>
      </p:sp>
      <p:sp>
        <p:nvSpPr>
          <p:cNvPr id="34" name="Google Shape;34;p8"/>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6459200" y="-800"/>
            <a:ext cx="16459200" cy="32918400"/>
          </a:xfrm>
          <a:prstGeom prst="rect">
            <a:avLst/>
          </a:prstGeom>
          <a:solidFill>
            <a:schemeClr val="lt2"/>
          </a:solidFill>
          <a:ln>
            <a:noFill/>
          </a:ln>
        </p:spPr>
        <p:txBody>
          <a:bodyPr anchorCtr="0" anchor="ctr" bIns="394950" lIns="394950" spcFirstLastPara="1" rIns="394950" wrap="square" tIns="3949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955800" y="7892320"/>
            <a:ext cx="14562600" cy="9486600"/>
          </a:xfrm>
          <a:prstGeom prst="rect">
            <a:avLst/>
          </a:prstGeom>
        </p:spPr>
        <p:txBody>
          <a:bodyPr anchorCtr="0" anchor="b" bIns="394950" lIns="394950" spcFirstLastPara="1" rIns="394950" wrap="square" tIns="394950">
            <a:normAutofit/>
          </a:bodyPr>
          <a:lstStyle>
            <a:lvl1pPr lvl="0" algn="ctr">
              <a:spcBef>
                <a:spcPts val="0"/>
              </a:spcBef>
              <a:spcAft>
                <a:spcPts val="0"/>
              </a:spcAft>
              <a:buSzPts val="18100"/>
              <a:buNone/>
              <a:defRPr sz="18100"/>
            </a:lvl1pPr>
            <a:lvl2pPr lvl="1" algn="ctr">
              <a:spcBef>
                <a:spcPts val="0"/>
              </a:spcBef>
              <a:spcAft>
                <a:spcPts val="0"/>
              </a:spcAft>
              <a:buSzPts val="18100"/>
              <a:buNone/>
              <a:defRPr sz="18100"/>
            </a:lvl2pPr>
            <a:lvl3pPr lvl="2" algn="ctr">
              <a:spcBef>
                <a:spcPts val="0"/>
              </a:spcBef>
              <a:spcAft>
                <a:spcPts val="0"/>
              </a:spcAft>
              <a:buSzPts val="18100"/>
              <a:buNone/>
              <a:defRPr sz="18100"/>
            </a:lvl3pPr>
            <a:lvl4pPr lvl="3" algn="ctr">
              <a:spcBef>
                <a:spcPts val="0"/>
              </a:spcBef>
              <a:spcAft>
                <a:spcPts val="0"/>
              </a:spcAft>
              <a:buSzPts val="18100"/>
              <a:buNone/>
              <a:defRPr sz="18100"/>
            </a:lvl4pPr>
            <a:lvl5pPr lvl="4" algn="ctr">
              <a:spcBef>
                <a:spcPts val="0"/>
              </a:spcBef>
              <a:spcAft>
                <a:spcPts val="0"/>
              </a:spcAft>
              <a:buSzPts val="18100"/>
              <a:buNone/>
              <a:defRPr sz="18100"/>
            </a:lvl5pPr>
            <a:lvl6pPr lvl="5" algn="ctr">
              <a:spcBef>
                <a:spcPts val="0"/>
              </a:spcBef>
              <a:spcAft>
                <a:spcPts val="0"/>
              </a:spcAft>
              <a:buSzPts val="18100"/>
              <a:buNone/>
              <a:defRPr sz="18100"/>
            </a:lvl6pPr>
            <a:lvl7pPr lvl="6" algn="ctr">
              <a:spcBef>
                <a:spcPts val="0"/>
              </a:spcBef>
              <a:spcAft>
                <a:spcPts val="0"/>
              </a:spcAft>
              <a:buSzPts val="18100"/>
              <a:buNone/>
              <a:defRPr sz="18100"/>
            </a:lvl7pPr>
            <a:lvl8pPr lvl="7" algn="ctr">
              <a:spcBef>
                <a:spcPts val="0"/>
              </a:spcBef>
              <a:spcAft>
                <a:spcPts val="0"/>
              </a:spcAft>
              <a:buSzPts val="18100"/>
              <a:buNone/>
              <a:defRPr sz="18100"/>
            </a:lvl8pPr>
            <a:lvl9pPr lvl="8" algn="ctr">
              <a:spcBef>
                <a:spcPts val="0"/>
              </a:spcBef>
              <a:spcAft>
                <a:spcPts val="0"/>
              </a:spcAft>
              <a:buSzPts val="18100"/>
              <a:buNone/>
              <a:defRPr sz="18100"/>
            </a:lvl9pPr>
          </a:lstStyle>
          <a:p/>
        </p:txBody>
      </p:sp>
      <p:sp>
        <p:nvSpPr>
          <p:cNvPr id="38" name="Google Shape;38;p9"/>
          <p:cNvSpPr txBox="1"/>
          <p:nvPr>
            <p:ph idx="1" type="subTitle"/>
          </p:nvPr>
        </p:nvSpPr>
        <p:spPr>
          <a:xfrm>
            <a:off x="955800" y="17939680"/>
            <a:ext cx="14562600" cy="7903800"/>
          </a:xfrm>
          <a:prstGeom prst="rect">
            <a:avLst/>
          </a:prstGeom>
        </p:spPr>
        <p:txBody>
          <a:bodyPr anchorCtr="0" anchor="t" bIns="394950" lIns="394950" spcFirstLastPara="1" rIns="394950" wrap="square" tIns="394950">
            <a:normAutofit/>
          </a:bodyPr>
          <a:lstStyle>
            <a:lvl1pPr lvl="0" algn="ctr">
              <a:lnSpc>
                <a:spcPct val="100000"/>
              </a:lnSpc>
              <a:spcBef>
                <a:spcPts val="0"/>
              </a:spcBef>
              <a:spcAft>
                <a:spcPts val="0"/>
              </a:spcAft>
              <a:buSzPts val="9100"/>
              <a:buNone/>
              <a:defRPr sz="9100"/>
            </a:lvl1pPr>
            <a:lvl2pPr lvl="1" algn="ctr">
              <a:lnSpc>
                <a:spcPct val="100000"/>
              </a:lnSpc>
              <a:spcBef>
                <a:spcPts val="0"/>
              </a:spcBef>
              <a:spcAft>
                <a:spcPts val="0"/>
              </a:spcAft>
              <a:buSzPts val="9100"/>
              <a:buNone/>
              <a:defRPr sz="9100"/>
            </a:lvl2pPr>
            <a:lvl3pPr lvl="2" algn="ctr">
              <a:lnSpc>
                <a:spcPct val="100000"/>
              </a:lnSpc>
              <a:spcBef>
                <a:spcPts val="0"/>
              </a:spcBef>
              <a:spcAft>
                <a:spcPts val="0"/>
              </a:spcAft>
              <a:buSzPts val="9100"/>
              <a:buNone/>
              <a:defRPr sz="9100"/>
            </a:lvl3pPr>
            <a:lvl4pPr lvl="3" algn="ctr">
              <a:lnSpc>
                <a:spcPct val="100000"/>
              </a:lnSpc>
              <a:spcBef>
                <a:spcPts val="0"/>
              </a:spcBef>
              <a:spcAft>
                <a:spcPts val="0"/>
              </a:spcAft>
              <a:buSzPts val="9100"/>
              <a:buNone/>
              <a:defRPr sz="9100"/>
            </a:lvl4pPr>
            <a:lvl5pPr lvl="4" algn="ctr">
              <a:lnSpc>
                <a:spcPct val="100000"/>
              </a:lnSpc>
              <a:spcBef>
                <a:spcPts val="0"/>
              </a:spcBef>
              <a:spcAft>
                <a:spcPts val="0"/>
              </a:spcAft>
              <a:buSzPts val="9100"/>
              <a:buNone/>
              <a:defRPr sz="9100"/>
            </a:lvl5pPr>
            <a:lvl6pPr lvl="5" algn="ctr">
              <a:lnSpc>
                <a:spcPct val="100000"/>
              </a:lnSpc>
              <a:spcBef>
                <a:spcPts val="0"/>
              </a:spcBef>
              <a:spcAft>
                <a:spcPts val="0"/>
              </a:spcAft>
              <a:buSzPts val="9100"/>
              <a:buNone/>
              <a:defRPr sz="9100"/>
            </a:lvl6pPr>
            <a:lvl7pPr lvl="6" algn="ctr">
              <a:lnSpc>
                <a:spcPct val="100000"/>
              </a:lnSpc>
              <a:spcBef>
                <a:spcPts val="0"/>
              </a:spcBef>
              <a:spcAft>
                <a:spcPts val="0"/>
              </a:spcAft>
              <a:buSzPts val="9100"/>
              <a:buNone/>
              <a:defRPr sz="9100"/>
            </a:lvl7pPr>
            <a:lvl8pPr lvl="7" algn="ctr">
              <a:lnSpc>
                <a:spcPct val="100000"/>
              </a:lnSpc>
              <a:spcBef>
                <a:spcPts val="0"/>
              </a:spcBef>
              <a:spcAft>
                <a:spcPts val="0"/>
              </a:spcAft>
              <a:buSzPts val="9100"/>
              <a:buNone/>
              <a:defRPr sz="9100"/>
            </a:lvl8pPr>
            <a:lvl9pPr lvl="8" algn="ctr">
              <a:lnSpc>
                <a:spcPct val="100000"/>
              </a:lnSpc>
              <a:spcBef>
                <a:spcPts val="0"/>
              </a:spcBef>
              <a:spcAft>
                <a:spcPts val="0"/>
              </a:spcAft>
              <a:buSzPts val="9100"/>
              <a:buNone/>
              <a:defRPr sz="9100"/>
            </a:lvl9pPr>
          </a:lstStyle>
          <a:p/>
        </p:txBody>
      </p:sp>
      <p:sp>
        <p:nvSpPr>
          <p:cNvPr id="39" name="Google Shape;39;p9"/>
          <p:cNvSpPr txBox="1"/>
          <p:nvPr>
            <p:ph idx="2" type="body"/>
          </p:nvPr>
        </p:nvSpPr>
        <p:spPr>
          <a:xfrm>
            <a:off x="17782200" y="4634080"/>
            <a:ext cx="13813200" cy="23649300"/>
          </a:xfrm>
          <a:prstGeom prst="rect">
            <a:avLst/>
          </a:prstGeom>
        </p:spPr>
        <p:txBody>
          <a:bodyPr anchorCtr="0" anchor="ctr" bIns="394950" lIns="394950" spcFirstLastPara="1" rIns="394950" wrap="square" tIns="394950">
            <a:normAutofit/>
          </a:bodyPr>
          <a:lstStyle>
            <a:lvl1pPr indent="-723900" lvl="0" marL="457200">
              <a:spcBef>
                <a:spcPts val="0"/>
              </a:spcBef>
              <a:spcAft>
                <a:spcPts val="0"/>
              </a:spcAft>
              <a:buSzPts val="7800"/>
              <a:buChar char="●"/>
              <a:defRPr/>
            </a:lvl1pPr>
            <a:lvl2pPr indent="-609600" lvl="1" marL="914400">
              <a:spcBef>
                <a:spcPts val="0"/>
              </a:spcBef>
              <a:spcAft>
                <a:spcPts val="0"/>
              </a:spcAft>
              <a:buSzPts val="6000"/>
              <a:buChar char="○"/>
              <a:defRPr/>
            </a:lvl2pPr>
            <a:lvl3pPr indent="-609600" lvl="2" marL="1371600">
              <a:spcBef>
                <a:spcPts val="0"/>
              </a:spcBef>
              <a:spcAft>
                <a:spcPts val="0"/>
              </a:spcAft>
              <a:buSzPts val="6000"/>
              <a:buChar char="■"/>
              <a:defRPr/>
            </a:lvl3pPr>
            <a:lvl4pPr indent="-609600" lvl="3" marL="1828800">
              <a:spcBef>
                <a:spcPts val="0"/>
              </a:spcBef>
              <a:spcAft>
                <a:spcPts val="0"/>
              </a:spcAft>
              <a:buSzPts val="6000"/>
              <a:buChar char="●"/>
              <a:defRPr/>
            </a:lvl4pPr>
            <a:lvl5pPr indent="-609600" lvl="4" marL="2286000">
              <a:spcBef>
                <a:spcPts val="0"/>
              </a:spcBef>
              <a:spcAft>
                <a:spcPts val="0"/>
              </a:spcAft>
              <a:buSzPts val="6000"/>
              <a:buChar char="○"/>
              <a:defRPr/>
            </a:lvl5pPr>
            <a:lvl6pPr indent="-609600" lvl="5" marL="2743200">
              <a:spcBef>
                <a:spcPts val="0"/>
              </a:spcBef>
              <a:spcAft>
                <a:spcPts val="0"/>
              </a:spcAft>
              <a:buSzPts val="6000"/>
              <a:buChar char="■"/>
              <a:defRPr/>
            </a:lvl6pPr>
            <a:lvl7pPr indent="-609600" lvl="6" marL="3200400">
              <a:spcBef>
                <a:spcPts val="0"/>
              </a:spcBef>
              <a:spcAft>
                <a:spcPts val="0"/>
              </a:spcAft>
              <a:buSzPts val="6000"/>
              <a:buChar char="●"/>
              <a:defRPr/>
            </a:lvl7pPr>
            <a:lvl8pPr indent="-609600" lvl="7" marL="3657600">
              <a:spcBef>
                <a:spcPts val="0"/>
              </a:spcBef>
              <a:spcAft>
                <a:spcPts val="0"/>
              </a:spcAft>
              <a:buSzPts val="6000"/>
              <a:buChar char="○"/>
              <a:defRPr/>
            </a:lvl8pPr>
            <a:lvl9pPr indent="-609600" lvl="8" marL="4114800">
              <a:spcBef>
                <a:spcPts val="0"/>
              </a:spcBef>
              <a:spcAft>
                <a:spcPts val="0"/>
              </a:spcAft>
              <a:buSzPts val="6000"/>
              <a:buChar char="■"/>
              <a:defRPr/>
            </a:lvl9pPr>
          </a:lstStyle>
          <a:p/>
        </p:txBody>
      </p:sp>
      <p:sp>
        <p:nvSpPr>
          <p:cNvPr id="40" name="Google Shape;40;p9"/>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122120" y="27075680"/>
            <a:ext cx="21595800" cy="3872400"/>
          </a:xfrm>
          <a:prstGeom prst="rect">
            <a:avLst/>
          </a:prstGeom>
        </p:spPr>
        <p:txBody>
          <a:bodyPr anchorCtr="0" anchor="ctr" bIns="394950" lIns="394950" spcFirstLastPara="1" rIns="394950" wrap="square" tIns="394950">
            <a:normAutofit/>
          </a:bodyPr>
          <a:lstStyle>
            <a:lvl1pPr indent="-228600" lvl="0" marL="457200">
              <a:lnSpc>
                <a:spcPct val="100000"/>
              </a:lnSpc>
              <a:spcBef>
                <a:spcPts val="0"/>
              </a:spcBef>
              <a:spcAft>
                <a:spcPts val="0"/>
              </a:spcAft>
              <a:buSzPts val="7800"/>
              <a:buNone/>
              <a:defRPr/>
            </a:lvl1pPr>
          </a:lstStyle>
          <a:p/>
        </p:txBody>
      </p:sp>
      <p:sp>
        <p:nvSpPr>
          <p:cNvPr id="43" name="Google Shape;43;p10"/>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22120" y="2848160"/>
            <a:ext cx="30674100" cy="3665100"/>
          </a:xfrm>
          <a:prstGeom prst="rect">
            <a:avLst/>
          </a:prstGeom>
          <a:noFill/>
          <a:ln>
            <a:noFill/>
          </a:ln>
        </p:spPr>
        <p:txBody>
          <a:bodyPr anchorCtr="0" anchor="t" bIns="394950" lIns="394950" spcFirstLastPara="1" rIns="394950" wrap="square" tIns="394950">
            <a:normAutofit/>
          </a:bodyPr>
          <a:lstStyle>
            <a:lvl1pPr lvl="0">
              <a:spcBef>
                <a:spcPts val="0"/>
              </a:spcBef>
              <a:spcAft>
                <a:spcPts val="0"/>
              </a:spcAft>
              <a:buClr>
                <a:schemeClr val="dk1"/>
              </a:buClr>
              <a:buSzPts val="12100"/>
              <a:buNone/>
              <a:defRPr sz="12100">
                <a:solidFill>
                  <a:schemeClr val="dk1"/>
                </a:solidFill>
              </a:defRPr>
            </a:lvl1pPr>
            <a:lvl2pPr lvl="1">
              <a:spcBef>
                <a:spcPts val="0"/>
              </a:spcBef>
              <a:spcAft>
                <a:spcPts val="0"/>
              </a:spcAft>
              <a:buClr>
                <a:schemeClr val="dk1"/>
              </a:buClr>
              <a:buSzPts val="12100"/>
              <a:buNone/>
              <a:defRPr sz="12100">
                <a:solidFill>
                  <a:schemeClr val="dk1"/>
                </a:solidFill>
              </a:defRPr>
            </a:lvl2pPr>
            <a:lvl3pPr lvl="2">
              <a:spcBef>
                <a:spcPts val="0"/>
              </a:spcBef>
              <a:spcAft>
                <a:spcPts val="0"/>
              </a:spcAft>
              <a:buClr>
                <a:schemeClr val="dk1"/>
              </a:buClr>
              <a:buSzPts val="12100"/>
              <a:buNone/>
              <a:defRPr sz="12100">
                <a:solidFill>
                  <a:schemeClr val="dk1"/>
                </a:solidFill>
              </a:defRPr>
            </a:lvl3pPr>
            <a:lvl4pPr lvl="3">
              <a:spcBef>
                <a:spcPts val="0"/>
              </a:spcBef>
              <a:spcAft>
                <a:spcPts val="0"/>
              </a:spcAft>
              <a:buClr>
                <a:schemeClr val="dk1"/>
              </a:buClr>
              <a:buSzPts val="12100"/>
              <a:buNone/>
              <a:defRPr sz="12100">
                <a:solidFill>
                  <a:schemeClr val="dk1"/>
                </a:solidFill>
              </a:defRPr>
            </a:lvl4pPr>
            <a:lvl5pPr lvl="4">
              <a:spcBef>
                <a:spcPts val="0"/>
              </a:spcBef>
              <a:spcAft>
                <a:spcPts val="0"/>
              </a:spcAft>
              <a:buClr>
                <a:schemeClr val="dk1"/>
              </a:buClr>
              <a:buSzPts val="12100"/>
              <a:buNone/>
              <a:defRPr sz="12100">
                <a:solidFill>
                  <a:schemeClr val="dk1"/>
                </a:solidFill>
              </a:defRPr>
            </a:lvl5pPr>
            <a:lvl6pPr lvl="5">
              <a:spcBef>
                <a:spcPts val="0"/>
              </a:spcBef>
              <a:spcAft>
                <a:spcPts val="0"/>
              </a:spcAft>
              <a:buClr>
                <a:schemeClr val="dk1"/>
              </a:buClr>
              <a:buSzPts val="12100"/>
              <a:buNone/>
              <a:defRPr sz="12100">
                <a:solidFill>
                  <a:schemeClr val="dk1"/>
                </a:solidFill>
              </a:defRPr>
            </a:lvl6pPr>
            <a:lvl7pPr lvl="6">
              <a:spcBef>
                <a:spcPts val="0"/>
              </a:spcBef>
              <a:spcAft>
                <a:spcPts val="0"/>
              </a:spcAft>
              <a:buClr>
                <a:schemeClr val="dk1"/>
              </a:buClr>
              <a:buSzPts val="12100"/>
              <a:buNone/>
              <a:defRPr sz="12100">
                <a:solidFill>
                  <a:schemeClr val="dk1"/>
                </a:solidFill>
              </a:defRPr>
            </a:lvl7pPr>
            <a:lvl8pPr lvl="7">
              <a:spcBef>
                <a:spcPts val="0"/>
              </a:spcBef>
              <a:spcAft>
                <a:spcPts val="0"/>
              </a:spcAft>
              <a:buClr>
                <a:schemeClr val="dk1"/>
              </a:buClr>
              <a:buSzPts val="12100"/>
              <a:buNone/>
              <a:defRPr sz="12100">
                <a:solidFill>
                  <a:schemeClr val="dk1"/>
                </a:solidFill>
              </a:defRPr>
            </a:lvl8pPr>
            <a:lvl9pPr lvl="8">
              <a:spcBef>
                <a:spcPts val="0"/>
              </a:spcBef>
              <a:spcAft>
                <a:spcPts val="0"/>
              </a:spcAft>
              <a:buClr>
                <a:schemeClr val="dk1"/>
              </a:buClr>
              <a:buSzPts val="12100"/>
              <a:buNone/>
              <a:defRPr sz="12100">
                <a:solidFill>
                  <a:schemeClr val="dk1"/>
                </a:solidFill>
              </a:defRPr>
            </a:lvl9pPr>
          </a:lstStyle>
          <a:p/>
        </p:txBody>
      </p:sp>
      <p:sp>
        <p:nvSpPr>
          <p:cNvPr id="7" name="Google Shape;7;p1"/>
          <p:cNvSpPr txBox="1"/>
          <p:nvPr>
            <p:ph idx="1" type="body"/>
          </p:nvPr>
        </p:nvSpPr>
        <p:spPr>
          <a:xfrm>
            <a:off x="1122120" y="7375840"/>
            <a:ext cx="30674100" cy="21864300"/>
          </a:xfrm>
          <a:prstGeom prst="rect">
            <a:avLst/>
          </a:prstGeom>
          <a:noFill/>
          <a:ln>
            <a:noFill/>
          </a:ln>
        </p:spPr>
        <p:txBody>
          <a:bodyPr anchorCtr="0" anchor="t" bIns="394950" lIns="394950" spcFirstLastPara="1" rIns="394950" wrap="square" tIns="394950">
            <a:normAutofit/>
          </a:bodyPr>
          <a:lstStyle>
            <a:lvl1pPr indent="-723900" lvl="0" marL="457200">
              <a:lnSpc>
                <a:spcPct val="115000"/>
              </a:lnSpc>
              <a:spcBef>
                <a:spcPts val="0"/>
              </a:spcBef>
              <a:spcAft>
                <a:spcPts val="0"/>
              </a:spcAft>
              <a:buClr>
                <a:schemeClr val="dk2"/>
              </a:buClr>
              <a:buSzPts val="7800"/>
              <a:buChar char="●"/>
              <a:defRPr sz="7800">
                <a:solidFill>
                  <a:schemeClr val="dk2"/>
                </a:solidFill>
              </a:defRPr>
            </a:lvl1pPr>
            <a:lvl2pPr indent="-609600" lvl="1" marL="914400">
              <a:lnSpc>
                <a:spcPct val="115000"/>
              </a:lnSpc>
              <a:spcBef>
                <a:spcPts val="0"/>
              </a:spcBef>
              <a:spcAft>
                <a:spcPts val="0"/>
              </a:spcAft>
              <a:buClr>
                <a:schemeClr val="dk2"/>
              </a:buClr>
              <a:buSzPts val="6000"/>
              <a:buChar char="○"/>
              <a:defRPr sz="6000">
                <a:solidFill>
                  <a:schemeClr val="dk2"/>
                </a:solidFill>
              </a:defRPr>
            </a:lvl2pPr>
            <a:lvl3pPr indent="-609600" lvl="2" marL="1371600">
              <a:lnSpc>
                <a:spcPct val="115000"/>
              </a:lnSpc>
              <a:spcBef>
                <a:spcPts val="0"/>
              </a:spcBef>
              <a:spcAft>
                <a:spcPts val="0"/>
              </a:spcAft>
              <a:buClr>
                <a:schemeClr val="dk2"/>
              </a:buClr>
              <a:buSzPts val="6000"/>
              <a:buChar char="■"/>
              <a:defRPr sz="6000">
                <a:solidFill>
                  <a:schemeClr val="dk2"/>
                </a:solidFill>
              </a:defRPr>
            </a:lvl3pPr>
            <a:lvl4pPr indent="-609600" lvl="3" marL="1828800">
              <a:lnSpc>
                <a:spcPct val="115000"/>
              </a:lnSpc>
              <a:spcBef>
                <a:spcPts val="0"/>
              </a:spcBef>
              <a:spcAft>
                <a:spcPts val="0"/>
              </a:spcAft>
              <a:buClr>
                <a:schemeClr val="dk2"/>
              </a:buClr>
              <a:buSzPts val="6000"/>
              <a:buChar char="●"/>
              <a:defRPr sz="6000">
                <a:solidFill>
                  <a:schemeClr val="dk2"/>
                </a:solidFill>
              </a:defRPr>
            </a:lvl4pPr>
            <a:lvl5pPr indent="-609600" lvl="4" marL="2286000">
              <a:lnSpc>
                <a:spcPct val="115000"/>
              </a:lnSpc>
              <a:spcBef>
                <a:spcPts val="0"/>
              </a:spcBef>
              <a:spcAft>
                <a:spcPts val="0"/>
              </a:spcAft>
              <a:buClr>
                <a:schemeClr val="dk2"/>
              </a:buClr>
              <a:buSzPts val="6000"/>
              <a:buChar char="○"/>
              <a:defRPr sz="6000">
                <a:solidFill>
                  <a:schemeClr val="dk2"/>
                </a:solidFill>
              </a:defRPr>
            </a:lvl5pPr>
            <a:lvl6pPr indent="-609600" lvl="5" marL="2743200">
              <a:lnSpc>
                <a:spcPct val="115000"/>
              </a:lnSpc>
              <a:spcBef>
                <a:spcPts val="0"/>
              </a:spcBef>
              <a:spcAft>
                <a:spcPts val="0"/>
              </a:spcAft>
              <a:buClr>
                <a:schemeClr val="dk2"/>
              </a:buClr>
              <a:buSzPts val="6000"/>
              <a:buChar char="■"/>
              <a:defRPr sz="6000">
                <a:solidFill>
                  <a:schemeClr val="dk2"/>
                </a:solidFill>
              </a:defRPr>
            </a:lvl6pPr>
            <a:lvl7pPr indent="-609600" lvl="6" marL="3200400">
              <a:lnSpc>
                <a:spcPct val="115000"/>
              </a:lnSpc>
              <a:spcBef>
                <a:spcPts val="0"/>
              </a:spcBef>
              <a:spcAft>
                <a:spcPts val="0"/>
              </a:spcAft>
              <a:buClr>
                <a:schemeClr val="dk2"/>
              </a:buClr>
              <a:buSzPts val="6000"/>
              <a:buChar char="●"/>
              <a:defRPr sz="6000">
                <a:solidFill>
                  <a:schemeClr val="dk2"/>
                </a:solidFill>
              </a:defRPr>
            </a:lvl7pPr>
            <a:lvl8pPr indent="-609600" lvl="7" marL="3657600">
              <a:lnSpc>
                <a:spcPct val="115000"/>
              </a:lnSpc>
              <a:spcBef>
                <a:spcPts val="0"/>
              </a:spcBef>
              <a:spcAft>
                <a:spcPts val="0"/>
              </a:spcAft>
              <a:buClr>
                <a:schemeClr val="dk2"/>
              </a:buClr>
              <a:buSzPts val="6000"/>
              <a:buChar char="○"/>
              <a:defRPr sz="6000">
                <a:solidFill>
                  <a:schemeClr val="dk2"/>
                </a:solidFill>
              </a:defRPr>
            </a:lvl8pPr>
            <a:lvl9pPr indent="-609600" lvl="8" marL="4114800">
              <a:lnSpc>
                <a:spcPct val="115000"/>
              </a:lnSpc>
              <a:spcBef>
                <a:spcPts val="0"/>
              </a:spcBef>
              <a:spcAft>
                <a:spcPts val="0"/>
              </a:spcAft>
              <a:buClr>
                <a:schemeClr val="dk2"/>
              </a:buClr>
              <a:buSzPts val="6000"/>
              <a:buChar char="■"/>
              <a:defRPr sz="6000">
                <a:solidFill>
                  <a:schemeClr val="dk2"/>
                </a:solidFill>
              </a:defRPr>
            </a:lvl9pPr>
          </a:lstStyle>
          <a:p/>
        </p:txBody>
      </p:sp>
      <p:sp>
        <p:nvSpPr>
          <p:cNvPr id="8" name="Google Shape;8;p1"/>
          <p:cNvSpPr txBox="1"/>
          <p:nvPr>
            <p:ph idx="12" type="sldNum"/>
          </p:nvPr>
        </p:nvSpPr>
        <p:spPr>
          <a:xfrm>
            <a:off x="30500848" y="29844588"/>
            <a:ext cx="1975200" cy="2519400"/>
          </a:xfrm>
          <a:prstGeom prst="rect">
            <a:avLst/>
          </a:prstGeom>
          <a:noFill/>
          <a:ln>
            <a:noFill/>
          </a:ln>
        </p:spPr>
        <p:txBody>
          <a:bodyPr anchorCtr="0" anchor="ctr" bIns="394950" lIns="394950" spcFirstLastPara="1" rIns="394950" wrap="square" tIns="394950">
            <a:normAutofit/>
          </a:bodyPr>
          <a:lstStyle>
            <a:lvl1pPr lvl="0" algn="r">
              <a:buNone/>
              <a:defRPr sz="4300">
                <a:solidFill>
                  <a:schemeClr val="dk2"/>
                </a:solidFill>
              </a:defRPr>
            </a:lvl1pPr>
            <a:lvl2pPr lvl="1" algn="r">
              <a:buNone/>
              <a:defRPr sz="4300">
                <a:solidFill>
                  <a:schemeClr val="dk2"/>
                </a:solidFill>
              </a:defRPr>
            </a:lvl2pPr>
            <a:lvl3pPr lvl="2" algn="r">
              <a:buNone/>
              <a:defRPr sz="4300">
                <a:solidFill>
                  <a:schemeClr val="dk2"/>
                </a:solidFill>
              </a:defRPr>
            </a:lvl3pPr>
            <a:lvl4pPr lvl="3" algn="r">
              <a:buNone/>
              <a:defRPr sz="4300">
                <a:solidFill>
                  <a:schemeClr val="dk2"/>
                </a:solidFill>
              </a:defRPr>
            </a:lvl4pPr>
            <a:lvl5pPr lvl="4" algn="r">
              <a:buNone/>
              <a:defRPr sz="4300">
                <a:solidFill>
                  <a:schemeClr val="dk2"/>
                </a:solidFill>
              </a:defRPr>
            </a:lvl5pPr>
            <a:lvl6pPr lvl="5" algn="r">
              <a:buNone/>
              <a:defRPr sz="4300">
                <a:solidFill>
                  <a:schemeClr val="dk2"/>
                </a:solidFill>
              </a:defRPr>
            </a:lvl6pPr>
            <a:lvl7pPr lvl="6" algn="r">
              <a:buNone/>
              <a:defRPr sz="4300">
                <a:solidFill>
                  <a:schemeClr val="dk2"/>
                </a:solidFill>
              </a:defRPr>
            </a:lvl7pPr>
            <a:lvl8pPr lvl="7" algn="r">
              <a:buNone/>
              <a:defRPr sz="4300">
                <a:solidFill>
                  <a:schemeClr val="dk2"/>
                </a:solidFill>
              </a:defRPr>
            </a:lvl8pPr>
            <a:lvl9pPr lvl="8" algn="r">
              <a:buNone/>
              <a:defRPr sz="43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644650" y="1319213"/>
            <a:ext cx="29629100" cy="5486400"/>
          </a:xfrm>
          <a:prstGeom prst="rect">
            <a:avLst/>
          </a:prstGeom>
          <a:noFill/>
          <a:ln>
            <a:noFill/>
          </a:ln>
        </p:spPr>
        <p:txBody>
          <a:bodyPr anchorCtr="0" anchor="ctr" bIns="214950" lIns="429925" spcFirstLastPara="1" rIns="429925" wrap="square" tIns="214950">
            <a:noAutofit/>
          </a:bodyPr>
          <a:lstStyle>
            <a:lvl1pPr lvl="0"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9pPr>
          </a:lstStyle>
          <a:p/>
        </p:txBody>
      </p:sp>
      <p:sp>
        <p:nvSpPr>
          <p:cNvPr id="52" name="Google Shape;52;p13"/>
          <p:cNvSpPr txBox="1"/>
          <p:nvPr>
            <p:ph idx="1" type="body"/>
          </p:nvPr>
        </p:nvSpPr>
        <p:spPr>
          <a:xfrm>
            <a:off x="1644650" y="7681913"/>
            <a:ext cx="29629100" cy="21724937"/>
          </a:xfrm>
          <a:prstGeom prst="rect">
            <a:avLst/>
          </a:prstGeom>
          <a:noFill/>
          <a:ln>
            <a:noFill/>
          </a:ln>
        </p:spPr>
        <p:txBody>
          <a:bodyPr anchorCtr="0" anchor="t" bIns="214950" lIns="429925" spcFirstLastPara="1" rIns="429925" wrap="square" tIns="214950">
            <a:noAutofit/>
          </a:bodyPr>
          <a:lstStyle>
            <a:lvl1pPr indent="-1187450" lvl="0" marL="457200" marR="0" rtl="0" algn="l">
              <a:spcBef>
                <a:spcPts val="3020"/>
              </a:spcBef>
              <a:spcAft>
                <a:spcPts val="0"/>
              </a:spcAft>
              <a:buClr>
                <a:schemeClr val="dk1"/>
              </a:buClr>
              <a:buSzPts val="15100"/>
              <a:buFont typeface="Arial"/>
              <a:buChar char="•"/>
              <a:defRPr b="0" i="0" sz="15100" u="none" cap="none" strike="noStrike">
                <a:solidFill>
                  <a:schemeClr val="dk1"/>
                </a:solidFill>
                <a:latin typeface="Calibri"/>
                <a:ea typeface="Calibri"/>
                <a:cs typeface="Calibri"/>
                <a:sym typeface="Calibri"/>
              </a:defRPr>
            </a:lvl1pPr>
            <a:lvl2pPr indent="-1066800" lvl="1" marL="914400"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2pPr>
            <a:lvl3pPr indent="-946150" lvl="2" marL="1371600" marR="0" rtl="0" algn="l">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25500" lvl="3" marL="18288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4pPr>
            <a:lvl5pPr indent="-825500" lvl="4" marL="22860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5pPr>
            <a:lvl6pPr indent="-825500" lvl="5" marL="27432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6pPr>
            <a:lvl7pPr indent="-825500" lvl="6" marL="32004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7pPr>
            <a:lvl8pPr indent="-825500" lvl="7" marL="36576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8pPr>
            <a:lvl9pPr indent="-825500" lvl="8" marL="41148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marR="0" rtl="0" algn="l">
              <a:spcBef>
                <a:spcPts val="0"/>
              </a:spcBef>
              <a:spcAft>
                <a:spcPts val="0"/>
              </a:spcAft>
              <a:buSzPts val="1400"/>
              <a:buNone/>
              <a:defRPr b="0" i="0" sz="57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1" i="0" sz="21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1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1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1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1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1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1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1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marR="0" rtl="0" algn="ctr">
              <a:spcBef>
                <a:spcPts val="0"/>
              </a:spcBef>
              <a:spcAft>
                <a:spcPts val="0"/>
              </a:spcAft>
              <a:buSzPts val="1400"/>
              <a:buNone/>
              <a:defRPr b="0" i="0" sz="57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1" i="0" sz="21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1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1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1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1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1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1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1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marR="0" rtl="0" algn="r">
              <a:spcBef>
                <a:spcPts val="0"/>
              </a:spcBef>
              <a:spcAft>
                <a:spcPts val="0"/>
              </a:spcAft>
              <a:buNone/>
              <a:defRPr b="0" i="0" sz="57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57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57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57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57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57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57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57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57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7.png"/><Relationship Id="rId10" Type="http://schemas.openxmlformats.org/officeDocument/2006/relationships/image" Target="../media/image2.jpg"/><Relationship Id="rId9"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nvSpPr>
        <p:spPr>
          <a:xfrm>
            <a:off x="916183" y="6254025"/>
            <a:ext cx="8991600" cy="105150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lang="en-GB" sz="5600">
                <a:solidFill>
                  <a:schemeClr val="lt1"/>
                </a:solidFill>
                <a:latin typeface="Calibri"/>
                <a:ea typeface="Calibri"/>
                <a:cs typeface="Calibri"/>
                <a:sym typeface="Calibri"/>
              </a:rPr>
              <a:t>INTRODUCTION</a:t>
            </a:r>
            <a:endParaRPr/>
          </a:p>
        </p:txBody>
      </p:sp>
      <p:sp>
        <p:nvSpPr>
          <p:cNvPr id="130" name="Google Shape;130;p25"/>
          <p:cNvSpPr txBox="1"/>
          <p:nvPr/>
        </p:nvSpPr>
        <p:spPr>
          <a:xfrm>
            <a:off x="1412875" y="23929975"/>
            <a:ext cx="134938" cy="1393825"/>
          </a:xfrm>
          <a:prstGeom prst="rect">
            <a:avLst/>
          </a:prstGeom>
          <a:noFill/>
          <a:ln>
            <a:noFill/>
          </a:ln>
        </p:spPr>
        <p:txBody>
          <a:bodyPr anchorCtr="0" anchor="t" bIns="42725" lIns="85475" spcFirstLastPara="1" rIns="85475" wrap="square" tIns="42725">
            <a:spAutoFit/>
          </a:bodyPr>
          <a:lstStyle/>
          <a:p>
            <a:pPr indent="0" lvl="0" marL="0" marR="0" rtl="0" algn="l">
              <a:spcBef>
                <a:spcPts val="0"/>
              </a:spcBef>
              <a:spcAft>
                <a:spcPts val="0"/>
              </a:spcAft>
              <a:buNone/>
            </a:pPr>
            <a:r>
              <a:t/>
            </a:r>
            <a:endParaRPr b="0" i="0" sz="8500" u="none" cap="none" strike="noStrike">
              <a:solidFill>
                <a:schemeClr val="dk1"/>
              </a:solidFill>
              <a:latin typeface="Arial"/>
              <a:ea typeface="Arial"/>
              <a:cs typeface="Arial"/>
              <a:sym typeface="Arial"/>
            </a:endParaRPr>
          </a:p>
        </p:txBody>
      </p:sp>
      <p:sp>
        <p:nvSpPr>
          <p:cNvPr id="131" name="Google Shape;131;p25"/>
          <p:cNvSpPr txBox="1"/>
          <p:nvPr/>
        </p:nvSpPr>
        <p:spPr>
          <a:xfrm>
            <a:off x="23189371" y="6227865"/>
            <a:ext cx="8853900" cy="105150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lang="en-GB" sz="5600">
                <a:solidFill>
                  <a:srgbClr val="FFFFFF"/>
                </a:solidFill>
                <a:latin typeface="Calibri"/>
                <a:ea typeface="Calibri"/>
                <a:cs typeface="Calibri"/>
                <a:sym typeface="Calibri"/>
              </a:rPr>
              <a:t>GRAPHS</a:t>
            </a:r>
            <a:endParaRPr/>
          </a:p>
        </p:txBody>
      </p:sp>
      <p:sp>
        <p:nvSpPr>
          <p:cNvPr id="132" name="Google Shape;132;p25"/>
          <p:cNvSpPr txBox="1"/>
          <p:nvPr/>
        </p:nvSpPr>
        <p:spPr>
          <a:xfrm>
            <a:off x="23189375" y="27383663"/>
            <a:ext cx="8853900" cy="105150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i="0" lang="en-GB" sz="5600" u="none" cap="none" strike="noStrike">
                <a:solidFill>
                  <a:srgbClr val="FFFFFF"/>
                </a:solidFill>
                <a:latin typeface="Calibri"/>
                <a:ea typeface="Calibri"/>
                <a:cs typeface="Calibri"/>
                <a:sym typeface="Calibri"/>
              </a:rPr>
              <a:t>ACKNOWLEDGMENTS</a:t>
            </a:r>
            <a:endParaRPr/>
          </a:p>
        </p:txBody>
      </p:sp>
      <p:sp>
        <p:nvSpPr>
          <p:cNvPr descr="https://photos-4.dropbox.com/t/0/AAD-pIMAtICVX5crRoWOeGF7AbMvafaoEb_qXLwDJIKVHA/12/49846/jpeg/32x32/3/_/1/2/2011-10-06%2023.53.47.jpg/4C92rF8myezDl2khAz9ZmWFbjbi7QgT7QZYCOdU1H3A?size=1024x768" id="133" name="Google Shape;133;p2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100">
              <a:solidFill>
                <a:schemeClr val="dk1"/>
              </a:solidFill>
              <a:latin typeface="Arial"/>
              <a:ea typeface="Arial"/>
              <a:cs typeface="Arial"/>
              <a:sym typeface="Arial"/>
            </a:endParaRPr>
          </a:p>
        </p:txBody>
      </p:sp>
      <p:sp>
        <p:nvSpPr>
          <p:cNvPr id="134" name="Google Shape;134;p25"/>
          <p:cNvSpPr txBox="1"/>
          <p:nvPr/>
        </p:nvSpPr>
        <p:spPr>
          <a:xfrm>
            <a:off x="1014625" y="7391406"/>
            <a:ext cx="8671500" cy="7302300"/>
          </a:xfrm>
          <a:prstGeom prst="rect">
            <a:avLst/>
          </a:prstGeom>
          <a:solidFill>
            <a:schemeClr val="lt1"/>
          </a:solidFill>
          <a:ln>
            <a:noFill/>
          </a:ln>
        </p:spPr>
        <p:txBody>
          <a:bodyPr anchorCtr="0" anchor="t" bIns="42725" lIns="85475" spcFirstLastPara="1" rIns="85475" wrap="square" tIns="42725">
            <a:spAutoFit/>
          </a:bodyPr>
          <a:lstStyle/>
          <a:p>
            <a:pPr indent="0" lvl="0" marL="0" marR="0" rtl="0" algn="just">
              <a:spcBef>
                <a:spcPts val="0"/>
              </a:spcBef>
              <a:spcAft>
                <a:spcPts val="0"/>
              </a:spcAft>
              <a:buNone/>
            </a:pPr>
            <a:r>
              <a:t/>
            </a:r>
            <a:endParaRPr sz="32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n-GB" sz="3200">
                <a:solidFill>
                  <a:schemeClr val="dk1"/>
                </a:solidFill>
                <a:latin typeface="Calibri"/>
                <a:ea typeface="Calibri"/>
                <a:cs typeface="Calibri"/>
                <a:sym typeface="Calibri"/>
              </a:rPr>
              <a:t>Swimming and running have been an Olympic sport since the first modern Olympic Games of 1896. Since then, both sports have evolved over time with changes in rules, techniques, nutritional information, and overall improvement of athletes over time. </a:t>
            </a:r>
            <a:endParaRPr sz="32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n-GB" sz="3200">
                <a:solidFill>
                  <a:schemeClr val="dk1"/>
                </a:solidFill>
                <a:latin typeface="Calibri"/>
                <a:ea typeface="Calibri"/>
                <a:cs typeface="Calibri"/>
                <a:sym typeface="Calibri"/>
              </a:rPr>
              <a:t>This study takes a look at the trends of swimming results over the years of the Olympic Games since 1912, which is the earliest Olympic Games that has the recorded information. Additionally, this study compares the Olympic swimming and running results over time of the same distances.</a:t>
            </a:r>
            <a:endParaRPr sz="3200">
              <a:solidFill>
                <a:schemeClr val="dk1"/>
              </a:solidFill>
              <a:latin typeface="Calibri"/>
              <a:ea typeface="Calibri"/>
              <a:cs typeface="Calibri"/>
              <a:sym typeface="Calibri"/>
            </a:endParaRPr>
          </a:p>
        </p:txBody>
      </p:sp>
      <p:sp>
        <p:nvSpPr>
          <p:cNvPr id="135" name="Google Shape;135;p25"/>
          <p:cNvSpPr txBox="1"/>
          <p:nvPr/>
        </p:nvSpPr>
        <p:spPr>
          <a:xfrm>
            <a:off x="10368591" y="6254015"/>
            <a:ext cx="12043500" cy="105150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lang="en-GB" sz="5600">
                <a:solidFill>
                  <a:srgbClr val="FFFFFF"/>
                </a:solidFill>
                <a:latin typeface="Calibri"/>
                <a:ea typeface="Calibri"/>
                <a:cs typeface="Calibri"/>
                <a:sym typeface="Calibri"/>
              </a:rPr>
              <a:t>PIPELINE</a:t>
            </a:r>
            <a:endParaRPr/>
          </a:p>
        </p:txBody>
      </p:sp>
      <p:sp>
        <p:nvSpPr>
          <p:cNvPr id="136" name="Google Shape;136;p25"/>
          <p:cNvSpPr txBox="1"/>
          <p:nvPr/>
        </p:nvSpPr>
        <p:spPr>
          <a:xfrm>
            <a:off x="10516901" y="16109627"/>
            <a:ext cx="12039600" cy="9081600"/>
          </a:xfrm>
          <a:prstGeom prst="rect">
            <a:avLst/>
          </a:prstGeom>
          <a:solidFill>
            <a:srgbClr val="FFFFFF"/>
          </a:solid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lang="en-GB" sz="3200">
                <a:solidFill>
                  <a:schemeClr val="dk1"/>
                </a:solidFill>
                <a:latin typeface="Calibri"/>
                <a:ea typeface="Calibri"/>
                <a:cs typeface="Calibri"/>
                <a:sym typeface="Calibri"/>
              </a:rPr>
              <a:t>After finding the “Olympic Swimming History 1912 to 2020” dataset, initial data cleaning needed to be completed. First, eight instances had to be dropped because the given swimmers were disqualified or had a blank time entered under the “Results” attribute. Furthermore, the “Distance (in meters)” and “Results” attributes were implemented as strings, so they were changed into numerical values. </a:t>
            </a:r>
            <a:endParaRPr sz="3200">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n-GB" sz="3200">
                <a:solidFill>
                  <a:schemeClr val="dk1"/>
                </a:solidFill>
                <a:latin typeface="Calibri"/>
                <a:ea typeface="Calibri"/>
                <a:cs typeface="Calibri"/>
                <a:sym typeface="Calibri"/>
              </a:rPr>
              <a:t>Once data cleaning was finished with the swimming dataset, preliminary findings were computed with Bokeh, which is a Python library. Preliminary findings of the swimming dataset revealed that the rate in which women improved in a swimming event over Olympic years, men improved at a similar rate. This is most noticeable and comparable between 100m events, since all stroke have a 100m distance event. </a:t>
            </a:r>
            <a:endParaRPr sz="32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n-GB" sz="3200">
                <a:solidFill>
                  <a:schemeClr val="dk1"/>
                </a:solidFill>
                <a:latin typeface="Calibri"/>
                <a:ea typeface="Calibri"/>
                <a:cs typeface="Calibri"/>
                <a:sym typeface="Calibri"/>
              </a:rPr>
              <a:t>After this, the swimming and running dataset was merged into one, so that similar distance events of swimming and </a:t>
            </a:r>
            <a:r>
              <a:rPr lang="en-GB" sz="3200">
                <a:solidFill>
                  <a:schemeClr val="dk1"/>
                </a:solidFill>
                <a:latin typeface="Calibri"/>
                <a:ea typeface="Calibri"/>
                <a:cs typeface="Calibri"/>
                <a:sym typeface="Calibri"/>
              </a:rPr>
              <a:t>running</a:t>
            </a:r>
            <a:r>
              <a:rPr lang="en-GB" sz="3200">
                <a:solidFill>
                  <a:schemeClr val="dk1"/>
                </a:solidFill>
                <a:latin typeface="Calibri"/>
                <a:ea typeface="Calibri"/>
                <a:cs typeface="Calibri"/>
                <a:sym typeface="Calibri"/>
              </a:rPr>
              <a:t> could be graphed and compared.</a:t>
            </a:r>
            <a:endParaRPr sz="3200">
              <a:solidFill>
                <a:schemeClr val="dk1"/>
              </a:solidFill>
              <a:latin typeface="Calibri"/>
              <a:ea typeface="Calibri"/>
              <a:cs typeface="Calibri"/>
              <a:sym typeface="Calibri"/>
            </a:endParaRPr>
          </a:p>
        </p:txBody>
      </p:sp>
      <p:sp>
        <p:nvSpPr>
          <p:cNvPr id="137" name="Google Shape;137;p25"/>
          <p:cNvSpPr txBox="1"/>
          <p:nvPr/>
        </p:nvSpPr>
        <p:spPr>
          <a:xfrm>
            <a:off x="964450" y="809800"/>
            <a:ext cx="31144500" cy="4972200"/>
          </a:xfrm>
          <a:prstGeom prst="rect">
            <a:avLst/>
          </a:prstGeom>
          <a:solidFill>
            <a:schemeClr val="lt1"/>
          </a:solidFill>
          <a:ln cap="flat" cmpd="tri" w="57150">
            <a:solidFill>
              <a:srgbClr val="492D8E"/>
            </a:solidFill>
            <a:prstDash val="solid"/>
            <a:round/>
            <a:headEnd len="sm" w="sm" type="none"/>
            <a:tailEnd len="sm" w="sm" type="none"/>
          </a:ln>
        </p:spPr>
        <p:txBody>
          <a:bodyPr anchorCtr="0" anchor="t" bIns="253525" lIns="0" spcFirstLastPara="1" rIns="0" wrap="square" tIns="253525">
            <a:noAutofit/>
          </a:bodyPr>
          <a:lstStyle/>
          <a:p>
            <a:pPr indent="0" lvl="0" marL="0" marR="0" rtl="0" algn="ctr">
              <a:spcBef>
                <a:spcPts val="0"/>
              </a:spcBef>
              <a:spcAft>
                <a:spcPts val="0"/>
              </a:spcAft>
              <a:buNone/>
            </a:pPr>
            <a:r>
              <a:rPr b="1" lang="en-GB" sz="9600">
                <a:solidFill>
                  <a:schemeClr val="dk1"/>
                </a:solidFill>
                <a:latin typeface="Calibri"/>
                <a:ea typeface="Calibri"/>
                <a:cs typeface="Calibri"/>
                <a:sym typeface="Calibri"/>
              </a:rPr>
              <a:t>Olympic Swimming and Running Trends</a:t>
            </a:r>
            <a:endParaRPr b="1" sz="5400" u="none">
              <a:solidFill>
                <a:schemeClr val="dk1"/>
              </a:solidFill>
              <a:latin typeface="Calibri"/>
              <a:ea typeface="Calibri"/>
              <a:cs typeface="Calibri"/>
              <a:sym typeface="Calibri"/>
            </a:endParaRPr>
          </a:p>
          <a:p>
            <a:pPr indent="0" lvl="0" marL="0" marR="0" rtl="0" algn="ctr">
              <a:spcBef>
                <a:spcPts val="1000"/>
              </a:spcBef>
              <a:spcAft>
                <a:spcPts val="0"/>
              </a:spcAft>
              <a:buNone/>
            </a:pPr>
            <a:r>
              <a:rPr b="1" lang="en-GB" sz="5400">
                <a:solidFill>
                  <a:schemeClr val="dk1"/>
                </a:solidFill>
                <a:latin typeface="Calibri"/>
                <a:ea typeface="Calibri"/>
                <a:cs typeface="Calibri"/>
                <a:sym typeface="Calibri"/>
              </a:rPr>
              <a:t>Comparing time results across sports from 1912 to 2016</a:t>
            </a:r>
            <a:endParaRPr b="1" sz="5400">
              <a:solidFill>
                <a:schemeClr val="dk1"/>
              </a:solidFill>
              <a:latin typeface="Calibri"/>
              <a:ea typeface="Calibri"/>
              <a:cs typeface="Calibri"/>
              <a:sym typeface="Calibri"/>
            </a:endParaRPr>
          </a:p>
          <a:p>
            <a:pPr indent="0" lvl="0" marL="0" marR="0" rtl="0" algn="ctr">
              <a:spcBef>
                <a:spcPts val="1000"/>
              </a:spcBef>
              <a:spcAft>
                <a:spcPts val="0"/>
              </a:spcAft>
              <a:buNone/>
            </a:pPr>
            <a:r>
              <a:t/>
            </a:r>
            <a:endParaRPr b="1" sz="200">
              <a:solidFill>
                <a:schemeClr val="dk1"/>
              </a:solidFill>
              <a:latin typeface="Calibri"/>
              <a:ea typeface="Calibri"/>
              <a:cs typeface="Calibri"/>
              <a:sym typeface="Calibri"/>
            </a:endParaRPr>
          </a:p>
          <a:p>
            <a:pPr indent="0" lvl="0" marL="0" marR="0" rtl="0" algn="ctr">
              <a:spcBef>
                <a:spcPts val="1000"/>
              </a:spcBef>
              <a:spcAft>
                <a:spcPts val="0"/>
              </a:spcAft>
              <a:buNone/>
            </a:pPr>
            <a:r>
              <a:rPr lang="en-GB" sz="4900">
                <a:solidFill>
                  <a:schemeClr val="dk1"/>
                </a:solidFill>
                <a:latin typeface="Calibri"/>
                <a:ea typeface="Calibri"/>
                <a:cs typeface="Calibri"/>
                <a:sym typeface="Calibri"/>
              </a:rPr>
              <a:t>Grace Houser</a:t>
            </a:r>
            <a:endParaRPr sz="4900">
              <a:solidFill>
                <a:schemeClr val="dk1"/>
              </a:solidFill>
              <a:latin typeface="Calibri"/>
              <a:ea typeface="Calibri"/>
              <a:cs typeface="Calibri"/>
              <a:sym typeface="Calibri"/>
            </a:endParaRPr>
          </a:p>
        </p:txBody>
      </p:sp>
      <p:sp>
        <p:nvSpPr>
          <p:cNvPr id="138" name="Google Shape;138;p25"/>
          <p:cNvSpPr txBox="1"/>
          <p:nvPr/>
        </p:nvSpPr>
        <p:spPr>
          <a:xfrm>
            <a:off x="816658" y="16109635"/>
            <a:ext cx="8946000" cy="105150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lang="en-GB" sz="5600">
                <a:solidFill>
                  <a:srgbClr val="FFFFFF"/>
                </a:solidFill>
                <a:latin typeface="Calibri"/>
                <a:ea typeface="Calibri"/>
                <a:cs typeface="Calibri"/>
                <a:sym typeface="Calibri"/>
              </a:rPr>
              <a:t>DATA</a:t>
            </a:r>
            <a:endParaRPr/>
          </a:p>
        </p:txBody>
      </p:sp>
      <p:sp>
        <p:nvSpPr>
          <p:cNvPr id="139" name="Google Shape;139;p25"/>
          <p:cNvSpPr txBox="1"/>
          <p:nvPr/>
        </p:nvSpPr>
        <p:spPr>
          <a:xfrm>
            <a:off x="612775" y="21173450"/>
            <a:ext cx="5012700" cy="11334000"/>
          </a:xfrm>
          <a:prstGeom prst="rect">
            <a:avLst/>
          </a:prstGeom>
          <a:solidFill>
            <a:srgbClr val="FFFFFF"/>
          </a:solidFill>
          <a:ln>
            <a:noFill/>
          </a:ln>
        </p:spPr>
        <p:txBody>
          <a:bodyPr anchorCtr="0" anchor="t" bIns="39175" lIns="78350" spcFirstLastPara="1" rIns="78350" wrap="square" tIns="39175">
            <a:spAutoFit/>
          </a:bodyPr>
          <a:lstStyle/>
          <a:p>
            <a:pPr indent="0" lvl="0" marL="0" rtl="0" algn="just">
              <a:lnSpc>
                <a:spcPct val="115000"/>
              </a:lnSpc>
              <a:spcBef>
                <a:spcPts val="0"/>
              </a:spcBef>
              <a:spcAft>
                <a:spcPts val="0"/>
              </a:spcAft>
              <a:buClr>
                <a:schemeClr val="dk1"/>
              </a:buClr>
              <a:buSzPts val="1100"/>
              <a:buFont typeface="Arial"/>
              <a:buNone/>
            </a:pPr>
            <a:r>
              <a:t/>
            </a:r>
            <a:endParaRPr sz="32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n-GB" sz="3200">
                <a:solidFill>
                  <a:schemeClr val="dk1"/>
                </a:solidFill>
                <a:latin typeface="Calibri"/>
                <a:ea typeface="Calibri"/>
                <a:cs typeface="Calibri"/>
                <a:sym typeface="Calibri"/>
              </a:rPr>
              <a:t>Both datasets include all known Olympic result times from every operating Olympic Games. Thus, it is important to note that because the Olympic Games were canceled due to W</a:t>
            </a:r>
            <a:r>
              <a:rPr lang="en-GB" sz="3200">
                <a:solidFill>
                  <a:schemeClr val="dk1"/>
                </a:solidFill>
                <a:latin typeface="Calibri"/>
                <a:ea typeface="Calibri"/>
                <a:cs typeface="Calibri"/>
                <a:sym typeface="Calibri"/>
              </a:rPr>
              <a:t>o</a:t>
            </a:r>
            <a:r>
              <a:rPr lang="en-GB" sz="3200">
                <a:solidFill>
                  <a:schemeClr val="dk1"/>
                </a:solidFill>
                <a:latin typeface="Calibri"/>
                <a:ea typeface="Calibri"/>
                <a:cs typeface="Calibri"/>
                <a:sym typeface="Calibri"/>
              </a:rPr>
              <a:t>rld War I, there is no data from the year 1916. Additionally, there is no data from the years 1940 and 1944 because the Olympic Games were canceled due to World War II. However, because we have 25 years of Olympic data, these three years of no information should not hinder any trend lines that we may see in the data.</a:t>
            </a:r>
            <a:endParaRPr sz="3200">
              <a:latin typeface="Calibri"/>
              <a:ea typeface="Calibri"/>
              <a:cs typeface="Calibri"/>
              <a:sym typeface="Calibri"/>
            </a:endParaRPr>
          </a:p>
        </p:txBody>
      </p:sp>
      <p:sp>
        <p:nvSpPr>
          <p:cNvPr descr="data:image/png;base64,iVBORw0KGgoAAAANSUhEUgAAABoAAAFHCAIAAAAwT8sEAAAAzUlEQVR42u3VsQrCMBSG0VZuAw7dRIqI7/8+Qofu2e2UMb7EHSSePMA3/Cckc611yjuXKfXIycnJyQ2Ym1trtvuJXPTebSfnovyv7Oc8M3Pv/cjMPbcbWU+AHAoUcijI2g6FHAoUcmRR2A4FCtuRtR0KFLZDIUcWBQoUKGxHVg4FChQo5MiikEOBAgUKObIo5FCgkCMrhwKFHAqytkOBwnYo5MiisB0KFLYjazsUKGyHQm5E2bg/Xpm59Voyc6Us7p0XRY6s3GhfT0Qk5r6HUbMcGScWsQAAAABJRU5ErkJggg==" id="140" name="Google Shape;140;p25"/>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100">
              <a:solidFill>
                <a:schemeClr val="dk1"/>
              </a:solidFill>
              <a:latin typeface="Arial"/>
              <a:ea typeface="Arial"/>
              <a:cs typeface="Arial"/>
              <a:sym typeface="Arial"/>
            </a:endParaRPr>
          </a:p>
        </p:txBody>
      </p:sp>
      <p:sp>
        <p:nvSpPr>
          <p:cNvPr descr="data:image/png;base64,iVBORw0KGgoAAAANSUhEUgAAABoAAAFHCAIAAAAwT8sEAAABFElEQVR42u3YsWrCUACF4ZvmNtDBQbClFHHrS/i+Po2j0ME9ex3aUEJMX+IMUb88wA+e7yZRm77vS+56KtFLTk5OTu4Oc80wDLZbRK7O82w7OQflcWW/L5dk7vR1Tua27xuyHgFyKFDIoSBrOxRyKFDIkUVhOxQobEfWdihQ2A6FHFkUKFCgsB1ZuQVQXF8Pydy8OiZzzaIpSilBjYUf43EcowcleozrNE1JCs87N5kcChRyKB6Vom3b5Ietv/voN6hxHc39fEZl/7bRXz3XthQ3mf8C5FCgkCOLwnYo5FCQtR0KFLZDIUcWhe1QoLAdWRQoUKBAIXfjsvXtY5fMrV66ZK7rnp07TxQ5snL39uqptQZz/2+XyQbPbrVSAAAAAElFTkSuQmCC" id="141" name="Google Shape;141;p25"/>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100">
              <a:solidFill>
                <a:schemeClr val="dk1"/>
              </a:solidFill>
              <a:latin typeface="Arial"/>
              <a:ea typeface="Arial"/>
              <a:cs typeface="Arial"/>
              <a:sym typeface="Arial"/>
            </a:endParaRPr>
          </a:p>
        </p:txBody>
      </p:sp>
      <p:pic>
        <p:nvPicPr>
          <p:cNvPr id="142" name="Google Shape;142;p25"/>
          <p:cNvPicPr preferRelativeResize="0"/>
          <p:nvPr/>
        </p:nvPicPr>
        <p:blipFill rotWithShape="1">
          <a:blip r:embed="rId3">
            <a:alphaModFix/>
          </a:blip>
          <a:srcRect b="0" l="0" r="0" t="0"/>
          <a:stretch/>
        </p:blipFill>
        <p:spPr>
          <a:xfrm>
            <a:off x="1211767" y="3635499"/>
            <a:ext cx="8155795" cy="1812801"/>
          </a:xfrm>
          <a:prstGeom prst="rect">
            <a:avLst/>
          </a:prstGeom>
          <a:noFill/>
          <a:ln>
            <a:noFill/>
          </a:ln>
        </p:spPr>
      </p:pic>
      <p:pic>
        <p:nvPicPr>
          <p:cNvPr id="143" name="Google Shape;143;p25"/>
          <p:cNvPicPr preferRelativeResize="0"/>
          <p:nvPr/>
        </p:nvPicPr>
        <p:blipFill>
          <a:blip r:embed="rId4">
            <a:alphaModFix/>
          </a:blip>
          <a:stretch>
            <a:fillRect/>
          </a:stretch>
        </p:blipFill>
        <p:spPr>
          <a:xfrm>
            <a:off x="24747329" y="7444175"/>
            <a:ext cx="5873790" cy="4575878"/>
          </a:xfrm>
          <a:prstGeom prst="rect">
            <a:avLst/>
          </a:prstGeom>
          <a:noFill/>
          <a:ln>
            <a:noFill/>
          </a:ln>
        </p:spPr>
      </p:pic>
      <p:pic>
        <p:nvPicPr>
          <p:cNvPr id="144" name="Google Shape;144;p25"/>
          <p:cNvPicPr preferRelativeResize="0"/>
          <p:nvPr/>
        </p:nvPicPr>
        <p:blipFill>
          <a:blip r:embed="rId5">
            <a:alphaModFix/>
          </a:blip>
          <a:stretch>
            <a:fillRect/>
          </a:stretch>
        </p:blipFill>
        <p:spPr>
          <a:xfrm>
            <a:off x="24450525" y="12262610"/>
            <a:ext cx="6331599" cy="4808432"/>
          </a:xfrm>
          <a:prstGeom prst="rect">
            <a:avLst/>
          </a:prstGeom>
          <a:noFill/>
          <a:ln>
            <a:noFill/>
          </a:ln>
        </p:spPr>
      </p:pic>
      <p:sp>
        <p:nvSpPr>
          <p:cNvPr id="145" name="Google Shape;145;p25"/>
          <p:cNvSpPr txBox="1"/>
          <p:nvPr/>
        </p:nvSpPr>
        <p:spPr>
          <a:xfrm>
            <a:off x="23398325" y="28435172"/>
            <a:ext cx="8436000" cy="4111800"/>
          </a:xfrm>
          <a:prstGeom prst="rect">
            <a:avLst/>
          </a:prstGeom>
          <a:solidFill>
            <a:srgbClr val="FFFFFF"/>
          </a:solid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SzPts val="1100"/>
              <a:buNone/>
            </a:pPr>
            <a:r>
              <a:t/>
            </a:r>
            <a:endParaRPr sz="3200">
              <a:solidFill>
                <a:schemeClr val="dk1"/>
              </a:solidFill>
              <a:latin typeface="Calibri"/>
              <a:ea typeface="Calibri"/>
              <a:cs typeface="Calibri"/>
              <a:sym typeface="Calibri"/>
            </a:endParaRPr>
          </a:p>
          <a:p>
            <a:pPr indent="0" lvl="0" marL="38100" rtl="0" algn="just">
              <a:lnSpc>
                <a:spcPct val="115000"/>
              </a:lnSpc>
              <a:spcBef>
                <a:spcPts val="0"/>
              </a:spcBef>
              <a:spcAft>
                <a:spcPts val="0"/>
              </a:spcAft>
              <a:buSzPts val="1100"/>
              <a:buNone/>
            </a:pPr>
            <a:r>
              <a:rPr lang="en-GB" sz="3200">
                <a:solidFill>
                  <a:schemeClr val="dk1"/>
                </a:solidFill>
                <a:latin typeface="Calibri"/>
                <a:ea typeface="Calibri"/>
                <a:cs typeface="Calibri"/>
                <a:sym typeface="Calibri"/>
              </a:rPr>
              <a:t>This project was able to be completed with the help of the Furman University Computer Science Department. Special thanks to Furman professor Dr. Sultan for his mentorship and guidance in providing me with the resources needed to conduct this research. </a:t>
            </a:r>
            <a:endParaRPr sz="3200">
              <a:latin typeface="Calibri"/>
              <a:ea typeface="Calibri"/>
              <a:cs typeface="Calibri"/>
              <a:sym typeface="Calibri"/>
            </a:endParaRPr>
          </a:p>
        </p:txBody>
      </p:sp>
      <p:pic>
        <p:nvPicPr>
          <p:cNvPr id="146" name="Google Shape;146;p25"/>
          <p:cNvPicPr preferRelativeResize="0"/>
          <p:nvPr/>
        </p:nvPicPr>
        <p:blipFill>
          <a:blip r:embed="rId6">
            <a:alphaModFix/>
          </a:blip>
          <a:stretch>
            <a:fillRect/>
          </a:stretch>
        </p:blipFill>
        <p:spPr>
          <a:xfrm>
            <a:off x="24709445" y="22480472"/>
            <a:ext cx="5949561" cy="4575878"/>
          </a:xfrm>
          <a:prstGeom prst="rect">
            <a:avLst/>
          </a:prstGeom>
          <a:noFill/>
          <a:ln>
            <a:noFill/>
          </a:ln>
        </p:spPr>
      </p:pic>
      <p:pic>
        <p:nvPicPr>
          <p:cNvPr id="147" name="Google Shape;147;p25"/>
          <p:cNvPicPr preferRelativeResize="0"/>
          <p:nvPr/>
        </p:nvPicPr>
        <p:blipFill>
          <a:blip r:embed="rId7">
            <a:alphaModFix/>
          </a:blip>
          <a:stretch>
            <a:fillRect/>
          </a:stretch>
        </p:blipFill>
        <p:spPr>
          <a:xfrm>
            <a:off x="24518425" y="17352486"/>
            <a:ext cx="6331598" cy="4846552"/>
          </a:xfrm>
          <a:prstGeom prst="rect">
            <a:avLst/>
          </a:prstGeom>
          <a:noFill/>
          <a:ln>
            <a:noFill/>
          </a:ln>
        </p:spPr>
      </p:pic>
      <p:pic>
        <p:nvPicPr>
          <p:cNvPr id="148" name="Google Shape;148;p25"/>
          <p:cNvPicPr preferRelativeResize="0"/>
          <p:nvPr/>
        </p:nvPicPr>
        <p:blipFill rotWithShape="1">
          <a:blip r:embed="rId8">
            <a:alphaModFix/>
          </a:blip>
          <a:srcRect b="0" l="0" r="29268" t="0"/>
          <a:stretch/>
        </p:blipFill>
        <p:spPr>
          <a:xfrm>
            <a:off x="10904900" y="7444175"/>
            <a:ext cx="10970899" cy="8724775"/>
          </a:xfrm>
          <a:prstGeom prst="rect">
            <a:avLst/>
          </a:prstGeom>
          <a:noFill/>
          <a:ln>
            <a:noFill/>
          </a:ln>
        </p:spPr>
      </p:pic>
      <p:pic>
        <p:nvPicPr>
          <p:cNvPr id="149" name="Google Shape;149;p25"/>
          <p:cNvPicPr preferRelativeResize="0"/>
          <p:nvPr/>
        </p:nvPicPr>
        <p:blipFill>
          <a:blip r:embed="rId9">
            <a:alphaModFix/>
          </a:blip>
          <a:stretch>
            <a:fillRect/>
          </a:stretch>
        </p:blipFill>
        <p:spPr>
          <a:xfrm>
            <a:off x="5874100" y="21811963"/>
            <a:ext cx="3793425" cy="10056964"/>
          </a:xfrm>
          <a:prstGeom prst="rect">
            <a:avLst/>
          </a:prstGeom>
          <a:noFill/>
          <a:ln>
            <a:noFill/>
          </a:ln>
        </p:spPr>
      </p:pic>
      <p:sp>
        <p:nvSpPr>
          <p:cNvPr id="150" name="Google Shape;150;p25"/>
          <p:cNvSpPr txBox="1"/>
          <p:nvPr/>
        </p:nvSpPr>
        <p:spPr>
          <a:xfrm>
            <a:off x="10368589" y="25757625"/>
            <a:ext cx="12043500" cy="105150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i="0" lang="en-GB" sz="5600" u="none" cap="none" strike="noStrike">
                <a:solidFill>
                  <a:srgbClr val="FFFFFF"/>
                </a:solidFill>
                <a:latin typeface="Calibri"/>
                <a:ea typeface="Calibri"/>
                <a:cs typeface="Calibri"/>
                <a:sym typeface="Calibri"/>
              </a:rPr>
              <a:t>RESULTS</a:t>
            </a:r>
            <a:endParaRPr/>
          </a:p>
        </p:txBody>
      </p:sp>
      <p:sp>
        <p:nvSpPr>
          <p:cNvPr id="151" name="Google Shape;151;p25"/>
          <p:cNvSpPr txBox="1"/>
          <p:nvPr/>
        </p:nvSpPr>
        <p:spPr>
          <a:xfrm>
            <a:off x="10370551" y="27056352"/>
            <a:ext cx="12039600" cy="5682900"/>
          </a:xfrm>
          <a:prstGeom prst="rect">
            <a:avLst/>
          </a:prstGeom>
          <a:solidFill>
            <a:srgbClr val="FFFFFF"/>
          </a:solid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lang="en-GB" sz="3200">
                <a:solidFill>
                  <a:schemeClr val="dk1"/>
                </a:solidFill>
                <a:latin typeface="Calibri"/>
                <a:ea typeface="Calibri"/>
                <a:cs typeface="Calibri"/>
                <a:sym typeface="Calibri"/>
              </a:rPr>
              <a:t>It is interesting to note that when comparing men’s running to swimming, the men’s running trend line tends to be below the respective swimming trend line. Whereas for women, their running trend lines tend to be similar to or above their respective swimming trend line. This could be because womens’ bodies are better built for swimming than men’s; women have biological advantages like lower hemoglobin levels and oxygen supply, which is why women are actually better than men at marathon swimming. Even though this is a small example of such and the distances are much lower than a marathon, this could still perhaps explain this pattern.</a:t>
            </a:r>
            <a:endParaRPr sz="3200">
              <a:latin typeface="Calibri"/>
              <a:ea typeface="Calibri"/>
              <a:cs typeface="Calibri"/>
              <a:sym typeface="Calibri"/>
            </a:endParaRPr>
          </a:p>
        </p:txBody>
      </p:sp>
      <p:sp>
        <p:nvSpPr>
          <p:cNvPr id="152" name="Google Shape;152;p25"/>
          <p:cNvSpPr txBox="1"/>
          <p:nvPr/>
        </p:nvSpPr>
        <p:spPr>
          <a:xfrm>
            <a:off x="816650" y="17352475"/>
            <a:ext cx="8991600" cy="1138200"/>
          </a:xfrm>
          <a:prstGeom prst="rect">
            <a:avLst/>
          </a:prstGeom>
          <a:solidFill>
            <a:srgbClr val="FFFFFF"/>
          </a:solidFill>
          <a:ln>
            <a:noFill/>
          </a:ln>
        </p:spPr>
        <p:txBody>
          <a:bodyPr anchorCtr="0" anchor="t" bIns="39175" lIns="78350" spcFirstLastPara="1" rIns="78350" wrap="square" tIns="39175">
            <a:spAutoFit/>
          </a:bodyPr>
          <a:lstStyle/>
          <a:p>
            <a:pPr indent="0" lvl="0" marL="0" rtl="0" algn="just">
              <a:lnSpc>
                <a:spcPct val="115000"/>
              </a:lnSpc>
              <a:spcBef>
                <a:spcPts val="0"/>
              </a:spcBef>
              <a:spcAft>
                <a:spcPts val="0"/>
              </a:spcAft>
              <a:buClr>
                <a:schemeClr val="dk1"/>
              </a:buClr>
              <a:buSzPts val="1100"/>
              <a:buFont typeface="Arial"/>
              <a:buNone/>
            </a:pPr>
            <a:r>
              <a:rPr lang="en-GB" sz="3200">
                <a:solidFill>
                  <a:schemeClr val="dk1"/>
                </a:solidFill>
                <a:latin typeface="Calibri"/>
                <a:ea typeface="Calibri"/>
                <a:cs typeface="Calibri"/>
                <a:sym typeface="Calibri"/>
              </a:rPr>
              <a:t>For this project, two datasets were outsourced: one for swimming and one for running. </a:t>
            </a:r>
            <a:endParaRPr sz="3200">
              <a:latin typeface="Calibri"/>
              <a:ea typeface="Calibri"/>
              <a:cs typeface="Calibri"/>
              <a:sym typeface="Calibri"/>
            </a:endParaRPr>
          </a:p>
        </p:txBody>
      </p:sp>
      <p:pic>
        <p:nvPicPr>
          <p:cNvPr id="153" name="Google Shape;153;p25"/>
          <p:cNvPicPr preferRelativeResize="0"/>
          <p:nvPr/>
        </p:nvPicPr>
        <p:blipFill>
          <a:blip r:embed="rId10">
            <a:alphaModFix/>
          </a:blip>
          <a:stretch>
            <a:fillRect/>
          </a:stretch>
        </p:blipFill>
        <p:spPr>
          <a:xfrm>
            <a:off x="978850" y="18643075"/>
            <a:ext cx="8671502" cy="3021400"/>
          </a:xfrm>
          <a:prstGeom prst="rect">
            <a:avLst/>
          </a:prstGeom>
          <a:noFill/>
          <a:ln>
            <a:noFill/>
          </a:ln>
        </p:spPr>
      </p:pic>
      <p:sp>
        <p:nvSpPr>
          <p:cNvPr id="154" name="Google Shape;154;p25"/>
          <p:cNvSpPr txBox="1"/>
          <p:nvPr/>
        </p:nvSpPr>
        <p:spPr>
          <a:xfrm>
            <a:off x="6647913" y="32016425"/>
            <a:ext cx="2245800" cy="571800"/>
          </a:xfrm>
          <a:prstGeom prst="rect">
            <a:avLst/>
          </a:prstGeom>
          <a:solidFill>
            <a:srgbClr val="FFFFFF"/>
          </a:solidFill>
          <a:ln>
            <a:noFill/>
          </a:ln>
        </p:spPr>
        <p:txBody>
          <a:bodyPr anchorCtr="0" anchor="t" bIns="39175" lIns="78350" spcFirstLastPara="1" rIns="78350" wrap="square" tIns="39175">
            <a:spAutoFit/>
          </a:bodyPr>
          <a:lstStyle/>
          <a:p>
            <a:pPr indent="0" lvl="0" marL="0" rtl="0" algn="ctr">
              <a:lnSpc>
                <a:spcPct val="115000"/>
              </a:lnSpc>
              <a:spcBef>
                <a:spcPts val="0"/>
              </a:spcBef>
              <a:spcAft>
                <a:spcPts val="0"/>
              </a:spcAft>
              <a:buClr>
                <a:schemeClr val="dk1"/>
              </a:buClr>
              <a:buSzPts val="1100"/>
              <a:buFont typeface="Arial"/>
              <a:buNone/>
            </a:pPr>
            <a:r>
              <a:rPr lang="en-GB" sz="3200">
                <a:solidFill>
                  <a:schemeClr val="dk1"/>
                </a:solidFill>
                <a:latin typeface="Calibri"/>
                <a:ea typeface="Calibri"/>
                <a:cs typeface="Calibri"/>
                <a:sym typeface="Calibri"/>
              </a:rPr>
              <a:t>Attributes</a:t>
            </a:r>
            <a:endParaRPr sz="3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Habitat">
      <a:dk1>
        <a:srgbClr val="000000"/>
      </a:dk1>
      <a:lt1>
        <a:srgbClr val="FFFFFF"/>
      </a:lt1>
      <a:dk2>
        <a:srgbClr val="194431"/>
      </a:dk2>
      <a:lt2>
        <a:srgbClr val="F0E6C3"/>
      </a:lt2>
      <a:accent1>
        <a:srgbClr val="F8C000"/>
      </a:accent1>
      <a:accent2>
        <a:srgbClr val="F88600"/>
      </a:accent2>
      <a:accent3>
        <a:srgbClr val="F83500"/>
      </a:accent3>
      <a:accent4>
        <a:srgbClr val="8B723D"/>
      </a:accent4>
      <a:accent5>
        <a:srgbClr val="818B3D"/>
      </a:accent5>
      <a:accent6>
        <a:srgbClr val="586215"/>
      </a:accent6>
      <a:hlink>
        <a:srgbClr val="FF621D"/>
      </a:hlink>
      <a:folHlink>
        <a:srgbClr val="F3D2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