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Lst>
  <p:sldSz cy="32918400" cx="32918400"/>
  <p:notesSz cx="6858000" cy="9144000"/>
  <p:embeddedFontLst>
    <p:embeddedFont>
      <p:font typeface="Helvetica Neue"/>
      <p:regular r:id="rId9"/>
      <p:bold r:id="rId10"/>
      <p:italic r:id="rId11"/>
      <p:boldItalic r:id="rId1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747775"/>
          </p15:clr>
        </p15:guide>
        <p15:guide id="2" pos="10368">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8D97B76-D361-4CB8-A42A-0275CC84AB79}">
  <a:tblStyle styleId="{38D97B76-D361-4CB8-A42A-0275CC84AB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0368"/>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HelveticaNeue-italic.fntdata"/><Relationship Id="rId10" Type="http://schemas.openxmlformats.org/officeDocument/2006/relationships/font" Target="fonts/HelveticaNeue-bold.fntdata"/><Relationship Id="rId12" Type="http://schemas.openxmlformats.org/officeDocument/2006/relationships/font" Target="fonts/HelveticaNeue-boldItalic.fntdata"/><Relationship Id="rId9" Type="http://schemas.openxmlformats.org/officeDocument/2006/relationships/font" Target="fonts/HelveticaNeue-regular.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714804"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79418aeb01_2_75:notes"/>
          <p:cNvSpPr/>
          <p:nvPr>
            <p:ph idx="2" type="sldImg"/>
          </p:nvPr>
        </p:nvSpPr>
        <p:spPr>
          <a:xfrm>
            <a:off x="1714500" y="685800"/>
            <a:ext cx="3429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127" name="Google Shape;127;g279418aeb01_2_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122150" y="4765280"/>
            <a:ext cx="30674100" cy="131364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22500"/>
              <a:buNone/>
              <a:defRPr sz="22500"/>
            </a:lvl1pPr>
            <a:lvl2pPr lvl="1" algn="ctr">
              <a:spcBef>
                <a:spcPts val="0"/>
              </a:spcBef>
              <a:spcAft>
                <a:spcPts val="0"/>
              </a:spcAft>
              <a:buSzPts val="22500"/>
              <a:buNone/>
              <a:defRPr sz="22500"/>
            </a:lvl2pPr>
            <a:lvl3pPr lvl="2" algn="ctr">
              <a:spcBef>
                <a:spcPts val="0"/>
              </a:spcBef>
              <a:spcAft>
                <a:spcPts val="0"/>
              </a:spcAft>
              <a:buSzPts val="22500"/>
              <a:buNone/>
              <a:defRPr sz="22500"/>
            </a:lvl3pPr>
            <a:lvl4pPr lvl="3" algn="ctr">
              <a:spcBef>
                <a:spcPts val="0"/>
              </a:spcBef>
              <a:spcAft>
                <a:spcPts val="0"/>
              </a:spcAft>
              <a:buSzPts val="22500"/>
              <a:buNone/>
              <a:defRPr sz="22500"/>
            </a:lvl4pPr>
            <a:lvl5pPr lvl="4" algn="ctr">
              <a:spcBef>
                <a:spcPts val="0"/>
              </a:spcBef>
              <a:spcAft>
                <a:spcPts val="0"/>
              </a:spcAft>
              <a:buSzPts val="22500"/>
              <a:buNone/>
              <a:defRPr sz="22500"/>
            </a:lvl5pPr>
            <a:lvl6pPr lvl="5" algn="ctr">
              <a:spcBef>
                <a:spcPts val="0"/>
              </a:spcBef>
              <a:spcAft>
                <a:spcPts val="0"/>
              </a:spcAft>
              <a:buSzPts val="22500"/>
              <a:buNone/>
              <a:defRPr sz="22500"/>
            </a:lvl6pPr>
            <a:lvl7pPr lvl="6" algn="ctr">
              <a:spcBef>
                <a:spcPts val="0"/>
              </a:spcBef>
              <a:spcAft>
                <a:spcPts val="0"/>
              </a:spcAft>
              <a:buSzPts val="22500"/>
              <a:buNone/>
              <a:defRPr sz="22500"/>
            </a:lvl7pPr>
            <a:lvl8pPr lvl="7" algn="ctr">
              <a:spcBef>
                <a:spcPts val="0"/>
              </a:spcBef>
              <a:spcAft>
                <a:spcPts val="0"/>
              </a:spcAft>
              <a:buSzPts val="22500"/>
              <a:buNone/>
              <a:defRPr sz="22500"/>
            </a:lvl8pPr>
            <a:lvl9pPr lvl="8" algn="ctr">
              <a:spcBef>
                <a:spcPts val="0"/>
              </a:spcBef>
              <a:spcAft>
                <a:spcPts val="0"/>
              </a:spcAft>
              <a:buSzPts val="22500"/>
              <a:buNone/>
              <a:defRPr sz="22500"/>
            </a:lvl9pPr>
          </a:lstStyle>
          <a:p/>
        </p:txBody>
      </p:sp>
      <p:sp>
        <p:nvSpPr>
          <p:cNvPr id="11" name="Google Shape;11;p2"/>
          <p:cNvSpPr txBox="1"/>
          <p:nvPr>
            <p:ph idx="1" type="subTitle"/>
          </p:nvPr>
        </p:nvSpPr>
        <p:spPr>
          <a:xfrm>
            <a:off x="1122120" y="18138400"/>
            <a:ext cx="30674100" cy="50733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12100"/>
              <a:buNone/>
              <a:defRPr sz="12100"/>
            </a:lvl1pPr>
            <a:lvl2pPr lvl="1" algn="ctr">
              <a:lnSpc>
                <a:spcPct val="100000"/>
              </a:lnSpc>
              <a:spcBef>
                <a:spcPts val="0"/>
              </a:spcBef>
              <a:spcAft>
                <a:spcPts val="0"/>
              </a:spcAft>
              <a:buSzPts val="12100"/>
              <a:buNone/>
              <a:defRPr sz="12100"/>
            </a:lvl2pPr>
            <a:lvl3pPr lvl="2" algn="ctr">
              <a:lnSpc>
                <a:spcPct val="100000"/>
              </a:lnSpc>
              <a:spcBef>
                <a:spcPts val="0"/>
              </a:spcBef>
              <a:spcAft>
                <a:spcPts val="0"/>
              </a:spcAft>
              <a:buSzPts val="12100"/>
              <a:buNone/>
              <a:defRPr sz="12100"/>
            </a:lvl3pPr>
            <a:lvl4pPr lvl="3" algn="ctr">
              <a:lnSpc>
                <a:spcPct val="100000"/>
              </a:lnSpc>
              <a:spcBef>
                <a:spcPts val="0"/>
              </a:spcBef>
              <a:spcAft>
                <a:spcPts val="0"/>
              </a:spcAft>
              <a:buSzPts val="12100"/>
              <a:buNone/>
              <a:defRPr sz="12100"/>
            </a:lvl4pPr>
            <a:lvl5pPr lvl="4" algn="ctr">
              <a:lnSpc>
                <a:spcPct val="100000"/>
              </a:lnSpc>
              <a:spcBef>
                <a:spcPts val="0"/>
              </a:spcBef>
              <a:spcAft>
                <a:spcPts val="0"/>
              </a:spcAft>
              <a:buSzPts val="12100"/>
              <a:buNone/>
              <a:defRPr sz="12100"/>
            </a:lvl5pPr>
            <a:lvl6pPr lvl="5" algn="ctr">
              <a:lnSpc>
                <a:spcPct val="100000"/>
              </a:lnSpc>
              <a:spcBef>
                <a:spcPts val="0"/>
              </a:spcBef>
              <a:spcAft>
                <a:spcPts val="0"/>
              </a:spcAft>
              <a:buSzPts val="12100"/>
              <a:buNone/>
              <a:defRPr sz="12100"/>
            </a:lvl6pPr>
            <a:lvl7pPr lvl="6" algn="ctr">
              <a:lnSpc>
                <a:spcPct val="100000"/>
              </a:lnSpc>
              <a:spcBef>
                <a:spcPts val="0"/>
              </a:spcBef>
              <a:spcAft>
                <a:spcPts val="0"/>
              </a:spcAft>
              <a:buSzPts val="12100"/>
              <a:buNone/>
              <a:defRPr sz="12100"/>
            </a:lvl7pPr>
            <a:lvl8pPr lvl="7" algn="ctr">
              <a:lnSpc>
                <a:spcPct val="100000"/>
              </a:lnSpc>
              <a:spcBef>
                <a:spcPts val="0"/>
              </a:spcBef>
              <a:spcAft>
                <a:spcPts val="0"/>
              </a:spcAft>
              <a:buSzPts val="12100"/>
              <a:buNone/>
              <a:defRPr sz="12100"/>
            </a:lvl8pPr>
            <a:lvl9pPr lvl="8" algn="ctr">
              <a:lnSpc>
                <a:spcPct val="100000"/>
              </a:lnSpc>
              <a:spcBef>
                <a:spcPts val="0"/>
              </a:spcBef>
              <a:spcAft>
                <a:spcPts val="0"/>
              </a:spcAft>
              <a:buSzPts val="12100"/>
              <a:buNone/>
              <a:defRPr sz="12100"/>
            </a:lvl9pPr>
          </a:lstStyle>
          <a:p/>
        </p:txBody>
      </p:sp>
      <p:sp>
        <p:nvSpPr>
          <p:cNvPr id="12" name="Google Shape;12;p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122120" y="7079200"/>
            <a:ext cx="30674100" cy="125661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51800"/>
              <a:buNone/>
              <a:defRPr sz="51800"/>
            </a:lvl1pPr>
            <a:lvl2pPr lvl="1" algn="ctr">
              <a:spcBef>
                <a:spcPts val="0"/>
              </a:spcBef>
              <a:spcAft>
                <a:spcPts val="0"/>
              </a:spcAft>
              <a:buSzPts val="51800"/>
              <a:buNone/>
              <a:defRPr sz="51800"/>
            </a:lvl2pPr>
            <a:lvl3pPr lvl="2" algn="ctr">
              <a:spcBef>
                <a:spcPts val="0"/>
              </a:spcBef>
              <a:spcAft>
                <a:spcPts val="0"/>
              </a:spcAft>
              <a:buSzPts val="51800"/>
              <a:buNone/>
              <a:defRPr sz="51800"/>
            </a:lvl3pPr>
            <a:lvl4pPr lvl="3" algn="ctr">
              <a:spcBef>
                <a:spcPts val="0"/>
              </a:spcBef>
              <a:spcAft>
                <a:spcPts val="0"/>
              </a:spcAft>
              <a:buSzPts val="51800"/>
              <a:buNone/>
              <a:defRPr sz="51800"/>
            </a:lvl4pPr>
            <a:lvl5pPr lvl="4" algn="ctr">
              <a:spcBef>
                <a:spcPts val="0"/>
              </a:spcBef>
              <a:spcAft>
                <a:spcPts val="0"/>
              </a:spcAft>
              <a:buSzPts val="51800"/>
              <a:buNone/>
              <a:defRPr sz="51800"/>
            </a:lvl5pPr>
            <a:lvl6pPr lvl="5" algn="ctr">
              <a:spcBef>
                <a:spcPts val="0"/>
              </a:spcBef>
              <a:spcAft>
                <a:spcPts val="0"/>
              </a:spcAft>
              <a:buSzPts val="51800"/>
              <a:buNone/>
              <a:defRPr sz="51800"/>
            </a:lvl6pPr>
            <a:lvl7pPr lvl="6" algn="ctr">
              <a:spcBef>
                <a:spcPts val="0"/>
              </a:spcBef>
              <a:spcAft>
                <a:spcPts val="0"/>
              </a:spcAft>
              <a:buSzPts val="51800"/>
              <a:buNone/>
              <a:defRPr sz="51800"/>
            </a:lvl7pPr>
            <a:lvl8pPr lvl="7" algn="ctr">
              <a:spcBef>
                <a:spcPts val="0"/>
              </a:spcBef>
              <a:spcAft>
                <a:spcPts val="0"/>
              </a:spcAft>
              <a:buSzPts val="51800"/>
              <a:buNone/>
              <a:defRPr sz="51800"/>
            </a:lvl8pPr>
            <a:lvl9pPr lvl="8" algn="ctr">
              <a:spcBef>
                <a:spcPts val="0"/>
              </a:spcBef>
              <a:spcAft>
                <a:spcPts val="0"/>
              </a:spcAft>
              <a:buSzPts val="51800"/>
              <a:buNone/>
              <a:defRPr sz="51800"/>
            </a:lvl9pPr>
          </a:lstStyle>
          <a:p>
            <a:r>
              <a:t>xx%</a:t>
            </a:r>
          </a:p>
        </p:txBody>
      </p:sp>
      <p:sp>
        <p:nvSpPr>
          <p:cNvPr id="46" name="Google Shape;46;p11"/>
          <p:cNvSpPr txBox="1"/>
          <p:nvPr>
            <p:ph idx="1" type="body"/>
          </p:nvPr>
        </p:nvSpPr>
        <p:spPr>
          <a:xfrm>
            <a:off x="1122120" y="20174240"/>
            <a:ext cx="30674100" cy="8325600"/>
          </a:xfrm>
          <a:prstGeom prst="rect">
            <a:avLst/>
          </a:prstGeom>
        </p:spPr>
        <p:txBody>
          <a:bodyPr anchorCtr="0" anchor="t" bIns="394950" lIns="394950" spcFirstLastPara="1" rIns="394950" wrap="square" tIns="394950">
            <a:normAutofit/>
          </a:bodyPr>
          <a:lstStyle>
            <a:lvl1pPr indent="-723900" lvl="0" marL="457200" algn="ctr">
              <a:spcBef>
                <a:spcPts val="0"/>
              </a:spcBef>
              <a:spcAft>
                <a:spcPts val="0"/>
              </a:spcAft>
              <a:buSzPts val="7800"/>
              <a:buChar char="●"/>
              <a:defRPr/>
            </a:lvl1pPr>
            <a:lvl2pPr indent="-609600" lvl="1" marL="914400" algn="ctr">
              <a:spcBef>
                <a:spcPts val="0"/>
              </a:spcBef>
              <a:spcAft>
                <a:spcPts val="0"/>
              </a:spcAft>
              <a:buSzPts val="6000"/>
              <a:buChar char="○"/>
              <a:defRPr/>
            </a:lvl2pPr>
            <a:lvl3pPr indent="-609600" lvl="2" marL="1371600" algn="ctr">
              <a:spcBef>
                <a:spcPts val="0"/>
              </a:spcBef>
              <a:spcAft>
                <a:spcPts val="0"/>
              </a:spcAft>
              <a:buSzPts val="6000"/>
              <a:buChar char="■"/>
              <a:defRPr/>
            </a:lvl3pPr>
            <a:lvl4pPr indent="-609600" lvl="3" marL="1828800" algn="ctr">
              <a:spcBef>
                <a:spcPts val="0"/>
              </a:spcBef>
              <a:spcAft>
                <a:spcPts val="0"/>
              </a:spcAft>
              <a:buSzPts val="6000"/>
              <a:buChar char="●"/>
              <a:defRPr/>
            </a:lvl4pPr>
            <a:lvl5pPr indent="-609600" lvl="4" marL="2286000" algn="ctr">
              <a:spcBef>
                <a:spcPts val="0"/>
              </a:spcBef>
              <a:spcAft>
                <a:spcPts val="0"/>
              </a:spcAft>
              <a:buSzPts val="6000"/>
              <a:buChar char="○"/>
              <a:defRPr/>
            </a:lvl5pPr>
            <a:lvl6pPr indent="-609600" lvl="5" marL="2743200" algn="ctr">
              <a:spcBef>
                <a:spcPts val="0"/>
              </a:spcBef>
              <a:spcAft>
                <a:spcPts val="0"/>
              </a:spcAft>
              <a:buSzPts val="6000"/>
              <a:buChar char="■"/>
              <a:defRPr/>
            </a:lvl6pPr>
            <a:lvl7pPr indent="-609600" lvl="6" marL="3200400" algn="ctr">
              <a:spcBef>
                <a:spcPts val="0"/>
              </a:spcBef>
              <a:spcAft>
                <a:spcPts val="0"/>
              </a:spcAft>
              <a:buSzPts val="6000"/>
              <a:buChar char="●"/>
              <a:defRPr/>
            </a:lvl7pPr>
            <a:lvl8pPr indent="-609600" lvl="7" marL="3657600" algn="ctr">
              <a:spcBef>
                <a:spcPts val="0"/>
              </a:spcBef>
              <a:spcAft>
                <a:spcPts val="0"/>
              </a:spcAft>
              <a:buSzPts val="6000"/>
              <a:buChar char="○"/>
              <a:defRPr/>
            </a:lvl8pPr>
            <a:lvl9pPr indent="-609600" lvl="8" marL="4114800" algn="ctr">
              <a:spcBef>
                <a:spcPts val="0"/>
              </a:spcBef>
              <a:spcAft>
                <a:spcPts val="0"/>
              </a:spcAft>
              <a:buSzPts val="6000"/>
              <a:buChar char="■"/>
              <a:defRPr/>
            </a:lvl9pPr>
          </a:lstStyle>
          <a:p/>
        </p:txBody>
      </p:sp>
      <p:sp>
        <p:nvSpPr>
          <p:cNvPr id="47" name="Google Shape;47;p11"/>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8" name="Google Shape;58;p14"/>
          <p:cNvSpPr txBox="1"/>
          <p:nvPr>
            <p:ph idx="1" type="body"/>
          </p:nvPr>
        </p:nvSpPr>
        <p:spPr>
          <a:xfrm>
            <a:off x="9026436"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59" name="Google Shape;59;p14"/>
          <p:cNvSpPr txBox="1"/>
          <p:nvPr>
            <p:ph idx="2" type="body"/>
          </p:nvPr>
        </p:nvSpPr>
        <p:spPr>
          <a:xfrm>
            <a:off x="90603979" y="56178997"/>
            <a:ext cx="80950526" cy="158905300"/>
          </a:xfrm>
          <a:prstGeom prst="rect">
            <a:avLst/>
          </a:prstGeom>
          <a:noFill/>
          <a:ln>
            <a:noFill/>
          </a:ln>
        </p:spPr>
        <p:txBody>
          <a:bodyPr anchorCtr="0" anchor="t" bIns="214950" lIns="429925" spcFirstLastPara="1" rIns="429925" wrap="square" tIns="214950">
            <a:noAutofit/>
          </a:bodyPr>
          <a:lstStyle>
            <a:lvl1pPr indent="-1066800" lvl="0" marL="457200" algn="l">
              <a:spcBef>
                <a:spcPts val="2640"/>
              </a:spcBef>
              <a:spcAft>
                <a:spcPts val="0"/>
              </a:spcAft>
              <a:buClr>
                <a:schemeClr val="dk1"/>
              </a:buClr>
              <a:buSzPts val="13200"/>
              <a:buChar char="•"/>
              <a:defRPr sz="13200"/>
            </a:lvl1pPr>
            <a:lvl2pPr indent="-946150" lvl="1" marL="914400" algn="l">
              <a:spcBef>
                <a:spcPts val="2260"/>
              </a:spcBef>
              <a:spcAft>
                <a:spcPts val="0"/>
              </a:spcAft>
              <a:buClr>
                <a:schemeClr val="dk1"/>
              </a:buClr>
              <a:buSzPts val="11300"/>
              <a:buChar char="–"/>
              <a:defRPr sz="11300"/>
            </a:lvl2pPr>
            <a:lvl3pPr indent="-825500" lvl="2" marL="1371600" algn="l">
              <a:spcBef>
                <a:spcPts val="1880"/>
              </a:spcBef>
              <a:spcAft>
                <a:spcPts val="0"/>
              </a:spcAft>
              <a:buClr>
                <a:schemeClr val="dk1"/>
              </a:buClr>
              <a:buSzPts val="9400"/>
              <a:buChar char="•"/>
              <a:defRPr sz="9400"/>
            </a:lvl3pPr>
            <a:lvl4pPr indent="-768350" lvl="3" marL="1828800" algn="l">
              <a:spcBef>
                <a:spcPts val="1700"/>
              </a:spcBef>
              <a:spcAft>
                <a:spcPts val="0"/>
              </a:spcAft>
              <a:buClr>
                <a:schemeClr val="dk1"/>
              </a:buClr>
              <a:buSzPts val="8500"/>
              <a:buChar char="–"/>
              <a:defRPr sz="8500"/>
            </a:lvl4pPr>
            <a:lvl5pPr indent="-768350" lvl="4" marL="2286000" algn="l">
              <a:spcBef>
                <a:spcPts val="1700"/>
              </a:spcBef>
              <a:spcAft>
                <a:spcPts val="0"/>
              </a:spcAft>
              <a:buClr>
                <a:schemeClr val="dk1"/>
              </a:buClr>
              <a:buSzPts val="8500"/>
              <a:buChar char="»"/>
              <a:defRPr sz="8500"/>
            </a:lvl5pPr>
            <a:lvl6pPr indent="-768350" lvl="5" marL="2743200" algn="l">
              <a:spcBef>
                <a:spcPts val="1700"/>
              </a:spcBef>
              <a:spcAft>
                <a:spcPts val="0"/>
              </a:spcAft>
              <a:buClr>
                <a:schemeClr val="dk1"/>
              </a:buClr>
              <a:buSzPts val="8500"/>
              <a:buChar char="•"/>
              <a:defRPr sz="8500"/>
            </a:lvl6pPr>
            <a:lvl7pPr indent="-768350" lvl="6" marL="3200400" algn="l">
              <a:spcBef>
                <a:spcPts val="1700"/>
              </a:spcBef>
              <a:spcAft>
                <a:spcPts val="0"/>
              </a:spcAft>
              <a:buClr>
                <a:schemeClr val="dk1"/>
              </a:buClr>
              <a:buSzPts val="8500"/>
              <a:buChar char="•"/>
              <a:defRPr sz="8500"/>
            </a:lvl7pPr>
            <a:lvl8pPr indent="-768350" lvl="7" marL="3657600" algn="l">
              <a:spcBef>
                <a:spcPts val="1700"/>
              </a:spcBef>
              <a:spcAft>
                <a:spcPts val="0"/>
              </a:spcAft>
              <a:buClr>
                <a:schemeClr val="dk1"/>
              </a:buClr>
              <a:buSzPts val="8500"/>
              <a:buChar char="•"/>
              <a:defRPr sz="8500"/>
            </a:lvl8pPr>
            <a:lvl9pPr indent="-768350" lvl="8" marL="4114800" algn="l">
              <a:spcBef>
                <a:spcPts val="1700"/>
              </a:spcBef>
              <a:spcAft>
                <a:spcPts val="0"/>
              </a:spcAft>
              <a:buClr>
                <a:schemeClr val="dk1"/>
              </a:buClr>
              <a:buSzPts val="8500"/>
              <a:buChar char="•"/>
              <a:defRPr sz="8500"/>
            </a:lvl9pPr>
          </a:lstStyle>
          <a:p/>
        </p:txBody>
      </p:sp>
      <p:sp>
        <p:nvSpPr>
          <p:cNvPr id="60" name="Google Shape;60;p1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3" name="Shape 63"/>
        <p:cNvGrpSpPr/>
        <p:nvPr/>
      </p:nvGrpSpPr>
      <p:grpSpPr>
        <a:xfrm>
          <a:off x="0" y="0"/>
          <a:ext cx="0" cy="0"/>
          <a:chOff x="0" y="0"/>
          <a:chExt cx="0" cy="0"/>
        </a:xfrm>
      </p:grpSpPr>
      <p:sp>
        <p:nvSpPr>
          <p:cNvPr id="64" name="Google Shape;64;p15"/>
          <p:cNvSpPr txBox="1"/>
          <p:nvPr>
            <p:ph type="ctrTitle"/>
          </p:nvPr>
        </p:nvSpPr>
        <p:spPr>
          <a:xfrm>
            <a:off x="2821577" y="11686906"/>
            <a:ext cx="31977874" cy="8064137"/>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5" name="Google Shape;65;p15"/>
          <p:cNvSpPr txBox="1"/>
          <p:nvPr>
            <p:ph idx="1" type="subTitle"/>
          </p:nvPr>
        </p:nvSpPr>
        <p:spPr>
          <a:xfrm>
            <a:off x="5643154" y="21318583"/>
            <a:ext cx="26334720" cy="9614263"/>
          </a:xfrm>
          <a:prstGeom prst="rect">
            <a:avLst/>
          </a:prstGeom>
          <a:noFill/>
          <a:ln>
            <a:noFill/>
          </a:ln>
        </p:spPr>
        <p:txBody>
          <a:bodyPr anchorCtr="0" anchor="t" bIns="214950" lIns="429925" spcFirstLastPara="1" rIns="429925" wrap="square" tIns="214950">
            <a:noAutofit/>
          </a:bodyPr>
          <a:lstStyle>
            <a:lvl1pPr lvl="0" algn="ctr">
              <a:spcBef>
                <a:spcPts val="3020"/>
              </a:spcBef>
              <a:spcAft>
                <a:spcPts val="0"/>
              </a:spcAft>
              <a:buClr>
                <a:srgbClr val="888888"/>
              </a:buClr>
              <a:buSzPts val="15100"/>
              <a:buNone/>
              <a:defRPr>
                <a:solidFill>
                  <a:srgbClr val="888888"/>
                </a:solidFill>
              </a:defRPr>
            </a:lvl1pPr>
            <a:lvl2pPr lvl="1" algn="ctr">
              <a:spcBef>
                <a:spcPts val="2640"/>
              </a:spcBef>
              <a:spcAft>
                <a:spcPts val="0"/>
              </a:spcAft>
              <a:buClr>
                <a:srgbClr val="888888"/>
              </a:buClr>
              <a:buSzPts val="13200"/>
              <a:buNone/>
              <a:defRPr>
                <a:solidFill>
                  <a:srgbClr val="888888"/>
                </a:solidFill>
              </a:defRPr>
            </a:lvl2pPr>
            <a:lvl3pPr lvl="2" algn="ctr">
              <a:spcBef>
                <a:spcPts val="2260"/>
              </a:spcBef>
              <a:spcAft>
                <a:spcPts val="0"/>
              </a:spcAft>
              <a:buClr>
                <a:srgbClr val="888888"/>
              </a:buClr>
              <a:buSzPts val="11300"/>
              <a:buNone/>
              <a:defRPr>
                <a:solidFill>
                  <a:srgbClr val="888888"/>
                </a:solidFill>
              </a:defRPr>
            </a:lvl3pPr>
            <a:lvl4pPr lvl="3" algn="ctr">
              <a:spcBef>
                <a:spcPts val="1880"/>
              </a:spcBef>
              <a:spcAft>
                <a:spcPts val="0"/>
              </a:spcAft>
              <a:buClr>
                <a:srgbClr val="888888"/>
              </a:buClr>
              <a:buSzPts val="9400"/>
              <a:buNone/>
              <a:defRPr>
                <a:solidFill>
                  <a:srgbClr val="888888"/>
                </a:solidFill>
              </a:defRPr>
            </a:lvl4pPr>
            <a:lvl5pPr lvl="4" algn="ctr">
              <a:spcBef>
                <a:spcPts val="1880"/>
              </a:spcBef>
              <a:spcAft>
                <a:spcPts val="0"/>
              </a:spcAft>
              <a:buClr>
                <a:srgbClr val="888888"/>
              </a:buClr>
              <a:buSzPts val="9400"/>
              <a:buNone/>
              <a:defRPr>
                <a:solidFill>
                  <a:srgbClr val="888888"/>
                </a:solidFill>
              </a:defRPr>
            </a:lvl5pPr>
            <a:lvl6pPr lvl="5" algn="ctr">
              <a:spcBef>
                <a:spcPts val="1880"/>
              </a:spcBef>
              <a:spcAft>
                <a:spcPts val="0"/>
              </a:spcAft>
              <a:buClr>
                <a:srgbClr val="888888"/>
              </a:buClr>
              <a:buSzPts val="9400"/>
              <a:buNone/>
              <a:defRPr>
                <a:solidFill>
                  <a:srgbClr val="888888"/>
                </a:solidFill>
              </a:defRPr>
            </a:lvl6pPr>
            <a:lvl7pPr lvl="6" algn="ctr">
              <a:spcBef>
                <a:spcPts val="1880"/>
              </a:spcBef>
              <a:spcAft>
                <a:spcPts val="0"/>
              </a:spcAft>
              <a:buClr>
                <a:srgbClr val="888888"/>
              </a:buClr>
              <a:buSzPts val="9400"/>
              <a:buNone/>
              <a:defRPr>
                <a:solidFill>
                  <a:srgbClr val="888888"/>
                </a:solidFill>
              </a:defRPr>
            </a:lvl7pPr>
            <a:lvl8pPr lvl="7" algn="ctr">
              <a:spcBef>
                <a:spcPts val="1880"/>
              </a:spcBef>
              <a:spcAft>
                <a:spcPts val="0"/>
              </a:spcAft>
              <a:buClr>
                <a:srgbClr val="888888"/>
              </a:buClr>
              <a:buSzPts val="9400"/>
              <a:buNone/>
              <a:defRPr>
                <a:solidFill>
                  <a:srgbClr val="888888"/>
                </a:solidFill>
              </a:defRPr>
            </a:lvl8pPr>
            <a:lvl9pPr lvl="8" algn="ctr">
              <a:spcBef>
                <a:spcPts val="1880"/>
              </a:spcBef>
              <a:spcAft>
                <a:spcPts val="0"/>
              </a:spcAft>
              <a:buClr>
                <a:srgbClr val="888888"/>
              </a:buClr>
              <a:buSzPts val="9400"/>
              <a:buNone/>
              <a:defRPr>
                <a:solidFill>
                  <a:srgbClr val="888888"/>
                </a:solidFill>
              </a:defRPr>
            </a:lvl9pPr>
          </a:lstStyle>
          <a:p/>
        </p:txBody>
      </p:sp>
      <p:sp>
        <p:nvSpPr>
          <p:cNvPr id="66" name="Google Shape;66;p15"/>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15"/>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9" name="Shape 69"/>
        <p:cNvGrpSpPr/>
        <p:nvPr/>
      </p:nvGrpSpPr>
      <p:grpSpPr>
        <a:xfrm>
          <a:off x="0" y="0"/>
          <a:ext cx="0" cy="0"/>
          <a:chOff x="0" y="0"/>
          <a:chExt cx="0" cy="0"/>
        </a:xfrm>
      </p:grpSpPr>
      <p:sp>
        <p:nvSpPr>
          <p:cNvPr id="70" name="Google Shape;70;p16"/>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1" name="Google Shape;71;p16"/>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2" name="Google Shape;72;p16"/>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6"/>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5" name="Shape 75"/>
        <p:cNvGrpSpPr/>
        <p:nvPr/>
      </p:nvGrpSpPr>
      <p:grpSpPr>
        <a:xfrm>
          <a:off x="0" y="0"/>
          <a:ext cx="0" cy="0"/>
          <a:chOff x="0" y="0"/>
          <a:chExt cx="0" cy="0"/>
        </a:xfrm>
      </p:grpSpPr>
      <p:sp>
        <p:nvSpPr>
          <p:cNvPr id="76" name="Google Shape;76;p17"/>
          <p:cNvSpPr txBox="1"/>
          <p:nvPr>
            <p:ph type="title"/>
          </p:nvPr>
        </p:nvSpPr>
        <p:spPr>
          <a:xfrm>
            <a:off x="2971802" y="24174997"/>
            <a:ext cx="31977874" cy="7471954"/>
          </a:xfrm>
          <a:prstGeom prst="rect">
            <a:avLst/>
          </a:prstGeom>
          <a:noFill/>
          <a:ln>
            <a:noFill/>
          </a:ln>
        </p:spPr>
        <p:txBody>
          <a:bodyPr anchorCtr="0" anchor="t" bIns="214950" lIns="429925" spcFirstLastPara="1" rIns="429925" wrap="square" tIns="214950">
            <a:noAutofit/>
          </a:bodyPr>
          <a:lstStyle>
            <a:lvl1pPr lvl="0" algn="l">
              <a:spcBef>
                <a:spcPts val="0"/>
              </a:spcBef>
              <a:spcAft>
                <a:spcPts val="0"/>
              </a:spcAft>
              <a:buSzPts val="1400"/>
              <a:buNone/>
              <a:defRPr b="1" sz="188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17"/>
          <p:cNvSpPr txBox="1"/>
          <p:nvPr>
            <p:ph idx="1" type="body"/>
          </p:nvPr>
        </p:nvSpPr>
        <p:spPr>
          <a:xfrm>
            <a:off x="2971802" y="15945400"/>
            <a:ext cx="31977874" cy="8229597"/>
          </a:xfrm>
          <a:prstGeom prst="rect">
            <a:avLst/>
          </a:prstGeom>
          <a:noFill/>
          <a:ln>
            <a:noFill/>
          </a:ln>
        </p:spPr>
        <p:txBody>
          <a:bodyPr anchorCtr="0" anchor="b" bIns="214950" lIns="429925" spcFirstLastPara="1" rIns="429925" wrap="square" tIns="214950">
            <a:noAutofit/>
          </a:bodyPr>
          <a:lstStyle>
            <a:lvl1pPr indent="-228600" lvl="0" marL="457200" algn="l">
              <a:spcBef>
                <a:spcPts val="1880"/>
              </a:spcBef>
              <a:spcAft>
                <a:spcPts val="0"/>
              </a:spcAft>
              <a:buClr>
                <a:srgbClr val="888888"/>
              </a:buClr>
              <a:buSzPts val="9400"/>
              <a:buNone/>
              <a:defRPr sz="9400">
                <a:solidFill>
                  <a:srgbClr val="888888"/>
                </a:solidFill>
              </a:defRPr>
            </a:lvl1pPr>
            <a:lvl2pPr indent="-228600" lvl="1" marL="914400" algn="l">
              <a:spcBef>
                <a:spcPts val="1700"/>
              </a:spcBef>
              <a:spcAft>
                <a:spcPts val="0"/>
              </a:spcAft>
              <a:buClr>
                <a:srgbClr val="888888"/>
              </a:buClr>
              <a:buSzPts val="8500"/>
              <a:buNone/>
              <a:defRPr sz="8500">
                <a:solidFill>
                  <a:srgbClr val="888888"/>
                </a:solidFill>
              </a:defRPr>
            </a:lvl2pPr>
            <a:lvl3pPr indent="-228600" lvl="2" marL="1371600" algn="l">
              <a:spcBef>
                <a:spcPts val="1500"/>
              </a:spcBef>
              <a:spcAft>
                <a:spcPts val="0"/>
              </a:spcAft>
              <a:buClr>
                <a:srgbClr val="888888"/>
              </a:buClr>
              <a:buSzPts val="7500"/>
              <a:buNone/>
              <a:defRPr sz="7500">
                <a:solidFill>
                  <a:srgbClr val="888888"/>
                </a:solidFill>
              </a:defRPr>
            </a:lvl3pPr>
            <a:lvl4pPr indent="-228600" lvl="3" marL="1828800" algn="l">
              <a:spcBef>
                <a:spcPts val="1320"/>
              </a:spcBef>
              <a:spcAft>
                <a:spcPts val="0"/>
              </a:spcAft>
              <a:buClr>
                <a:srgbClr val="888888"/>
              </a:buClr>
              <a:buSzPts val="6600"/>
              <a:buNone/>
              <a:defRPr sz="6600">
                <a:solidFill>
                  <a:srgbClr val="888888"/>
                </a:solidFill>
              </a:defRPr>
            </a:lvl4pPr>
            <a:lvl5pPr indent="-228600" lvl="4" marL="2286000" algn="l">
              <a:spcBef>
                <a:spcPts val="1320"/>
              </a:spcBef>
              <a:spcAft>
                <a:spcPts val="0"/>
              </a:spcAft>
              <a:buClr>
                <a:srgbClr val="888888"/>
              </a:buClr>
              <a:buSzPts val="6600"/>
              <a:buNone/>
              <a:defRPr sz="6600">
                <a:solidFill>
                  <a:srgbClr val="888888"/>
                </a:solidFill>
              </a:defRPr>
            </a:lvl5pPr>
            <a:lvl6pPr indent="-228600" lvl="5" marL="2743200" algn="l">
              <a:spcBef>
                <a:spcPts val="1320"/>
              </a:spcBef>
              <a:spcAft>
                <a:spcPts val="0"/>
              </a:spcAft>
              <a:buClr>
                <a:srgbClr val="888888"/>
              </a:buClr>
              <a:buSzPts val="6600"/>
              <a:buNone/>
              <a:defRPr sz="6600">
                <a:solidFill>
                  <a:srgbClr val="888888"/>
                </a:solidFill>
              </a:defRPr>
            </a:lvl6pPr>
            <a:lvl7pPr indent="-228600" lvl="6" marL="3200400" algn="l">
              <a:spcBef>
                <a:spcPts val="1320"/>
              </a:spcBef>
              <a:spcAft>
                <a:spcPts val="0"/>
              </a:spcAft>
              <a:buClr>
                <a:srgbClr val="888888"/>
              </a:buClr>
              <a:buSzPts val="6600"/>
              <a:buNone/>
              <a:defRPr sz="6600">
                <a:solidFill>
                  <a:srgbClr val="888888"/>
                </a:solidFill>
              </a:defRPr>
            </a:lvl7pPr>
            <a:lvl8pPr indent="-228600" lvl="7" marL="3657600" algn="l">
              <a:spcBef>
                <a:spcPts val="1320"/>
              </a:spcBef>
              <a:spcAft>
                <a:spcPts val="0"/>
              </a:spcAft>
              <a:buClr>
                <a:srgbClr val="888888"/>
              </a:buClr>
              <a:buSzPts val="6600"/>
              <a:buNone/>
              <a:defRPr sz="6600">
                <a:solidFill>
                  <a:srgbClr val="888888"/>
                </a:solidFill>
              </a:defRPr>
            </a:lvl8pPr>
            <a:lvl9pPr indent="-228600" lvl="8" marL="4114800" algn="l">
              <a:spcBef>
                <a:spcPts val="1320"/>
              </a:spcBef>
              <a:spcAft>
                <a:spcPts val="0"/>
              </a:spcAft>
              <a:buClr>
                <a:srgbClr val="888888"/>
              </a:buClr>
              <a:buSzPts val="6600"/>
              <a:buNone/>
              <a:defRPr sz="6600">
                <a:solidFill>
                  <a:srgbClr val="888888"/>
                </a:solidFill>
              </a:defRPr>
            </a:lvl9pPr>
          </a:lstStyle>
          <a:p/>
        </p:txBody>
      </p:sp>
      <p:sp>
        <p:nvSpPr>
          <p:cNvPr id="78" name="Google Shape;78;p17"/>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7"/>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1881051" y="1506586"/>
            <a:ext cx="33858926" cy="6270171"/>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18"/>
          <p:cNvSpPr txBox="1"/>
          <p:nvPr>
            <p:ph idx="1" type="body"/>
          </p:nvPr>
        </p:nvSpPr>
        <p:spPr>
          <a:xfrm>
            <a:off x="1881052" y="8421191"/>
            <a:ext cx="1662248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4" name="Google Shape;84;p18"/>
          <p:cNvSpPr txBox="1"/>
          <p:nvPr>
            <p:ph idx="2" type="body"/>
          </p:nvPr>
        </p:nvSpPr>
        <p:spPr>
          <a:xfrm>
            <a:off x="1881052" y="11930743"/>
            <a:ext cx="1662248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5" name="Google Shape;85;p18"/>
          <p:cNvSpPr txBox="1"/>
          <p:nvPr>
            <p:ph idx="3" type="body"/>
          </p:nvPr>
        </p:nvSpPr>
        <p:spPr>
          <a:xfrm>
            <a:off x="19110962" y="8421191"/>
            <a:ext cx="16629017" cy="3509552"/>
          </a:xfrm>
          <a:prstGeom prst="rect">
            <a:avLst/>
          </a:prstGeom>
          <a:noFill/>
          <a:ln>
            <a:noFill/>
          </a:ln>
        </p:spPr>
        <p:txBody>
          <a:bodyPr anchorCtr="0" anchor="b" bIns="214950" lIns="429925" spcFirstLastPara="1" rIns="429925" wrap="square" tIns="214950">
            <a:noAutofit/>
          </a:bodyPr>
          <a:lstStyle>
            <a:lvl1pPr indent="-228600" lvl="0" marL="457200" algn="l">
              <a:spcBef>
                <a:spcPts val="2260"/>
              </a:spcBef>
              <a:spcAft>
                <a:spcPts val="0"/>
              </a:spcAft>
              <a:buClr>
                <a:schemeClr val="dk1"/>
              </a:buClr>
              <a:buSzPts val="11300"/>
              <a:buNone/>
              <a:defRPr b="1" sz="11300"/>
            </a:lvl1pPr>
            <a:lvl2pPr indent="-228600" lvl="1" marL="914400" algn="l">
              <a:spcBef>
                <a:spcPts val="1880"/>
              </a:spcBef>
              <a:spcAft>
                <a:spcPts val="0"/>
              </a:spcAft>
              <a:buClr>
                <a:schemeClr val="dk1"/>
              </a:buClr>
              <a:buSzPts val="9400"/>
              <a:buNone/>
              <a:defRPr b="1" sz="9400"/>
            </a:lvl2pPr>
            <a:lvl3pPr indent="-228600" lvl="2" marL="1371600" algn="l">
              <a:spcBef>
                <a:spcPts val="1700"/>
              </a:spcBef>
              <a:spcAft>
                <a:spcPts val="0"/>
              </a:spcAft>
              <a:buClr>
                <a:schemeClr val="dk1"/>
              </a:buClr>
              <a:buSzPts val="8500"/>
              <a:buNone/>
              <a:defRPr b="1" sz="8500"/>
            </a:lvl3pPr>
            <a:lvl4pPr indent="-228600" lvl="3" marL="1828800" algn="l">
              <a:spcBef>
                <a:spcPts val="1500"/>
              </a:spcBef>
              <a:spcAft>
                <a:spcPts val="0"/>
              </a:spcAft>
              <a:buClr>
                <a:schemeClr val="dk1"/>
              </a:buClr>
              <a:buSzPts val="7500"/>
              <a:buNone/>
              <a:defRPr b="1" sz="7500"/>
            </a:lvl4pPr>
            <a:lvl5pPr indent="-228600" lvl="4" marL="2286000" algn="l">
              <a:spcBef>
                <a:spcPts val="1500"/>
              </a:spcBef>
              <a:spcAft>
                <a:spcPts val="0"/>
              </a:spcAft>
              <a:buClr>
                <a:schemeClr val="dk1"/>
              </a:buClr>
              <a:buSzPts val="7500"/>
              <a:buNone/>
              <a:defRPr b="1" sz="7500"/>
            </a:lvl5pPr>
            <a:lvl6pPr indent="-228600" lvl="5" marL="2743200" algn="l">
              <a:spcBef>
                <a:spcPts val="1500"/>
              </a:spcBef>
              <a:spcAft>
                <a:spcPts val="0"/>
              </a:spcAft>
              <a:buClr>
                <a:schemeClr val="dk1"/>
              </a:buClr>
              <a:buSzPts val="7500"/>
              <a:buNone/>
              <a:defRPr b="1" sz="7500"/>
            </a:lvl6pPr>
            <a:lvl7pPr indent="-228600" lvl="6" marL="3200400" algn="l">
              <a:spcBef>
                <a:spcPts val="1500"/>
              </a:spcBef>
              <a:spcAft>
                <a:spcPts val="0"/>
              </a:spcAft>
              <a:buClr>
                <a:schemeClr val="dk1"/>
              </a:buClr>
              <a:buSzPts val="7500"/>
              <a:buNone/>
              <a:defRPr b="1" sz="7500"/>
            </a:lvl7pPr>
            <a:lvl8pPr indent="-228600" lvl="7" marL="3657600" algn="l">
              <a:spcBef>
                <a:spcPts val="1500"/>
              </a:spcBef>
              <a:spcAft>
                <a:spcPts val="0"/>
              </a:spcAft>
              <a:buClr>
                <a:schemeClr val="dk1"/>
              </a:buClr>
              <a:buSzPts val="7500"/>
              <a:buNone/>
              <a:defRPr b="1" sz="7500"/>
            </a:lvl8pPr>
            <a:lvl9pPr indent="-228600" lvl="8" marL="4114800" algn="l">
              <a:spcBef>
                <a:spcPts val="1500"/>
              </a:spcBef>
              <a:spcAft>
                <a:spcPts val="0"/>
              </a:spcAft>
              <a:buClr>
                <a:schemeClr val="dk1"/>
              </a:buClr>
              <a:buSzPts val="7500"/>
              <a:buNone/>
              <a:defRPr b="1" sz="7500"/>
            </a:lvl9pPr>
          </a:lstStyle>
          <a:p/>
        </p:txBody>
      </p:sp>
      <p:sp>
        <p:nvSpPr>
          <p:cNvPr id="86" name="Google Shape;86;p18"/>
          <p:cNvSpPr txBox="1"/>
          <p:nvPr>
            <p:ph idx="4" type="body"/>
          </p:nvPr>
        </p:nvSpPr>
        <p:spPr>
          <a:xfrm>
            <a:off x="19110962" y="11930743"/>
            <a:ext cx="16629017" cy="21675637"/>
          </a:xfrm>
          <a:prstGeom prst="rect">
            <a:avLst/>
          </a:prstGeom>
          <a:noFill/>
          <a:ln>
            <a:noFill/>
          </a:ln>
        </p:spPr>
        <p:txBody>
          <a:bodyPr anchorCtr="0" anchor="t" bIns="214950" lIns="429925" spcFirstLastPara="1" rIns="429925" wrap="square" tIns="214950">
            <a:noAutofit/>
          </a:bodyPr>
          <a:lstStyle>
            <a:lvl1pPr indent="-946150" lvl="0" marL="457200" algn="l">
              <a:spcBef>
                <a:spcPts val="2260"/>
              </a:spcBef>
              <a:spcAft>
                <a:spcPts val="0"/>
              </a:spcAft>
              <a:buClr>
                <a:schemeClr val="dk1"/>
              </a:buClr>
              <a:buSzPts val="11300"/>
              <a:buChar char="•"/>
              <a:defRPr sz="11300"/>
            </a:lvl1pPr>
            <a:lvl2pPr indent="-825500" lvl="1" marL="914400" algn="l">
              <a:spcBef>
                <a:spcPts val="1880"/>
              </a:spcBef>
              <a:spcAft>
                <a:spcPts val="0"/>
              </a:spcAft>
              <a:buClr>
                <a:schemeClr val="dk1"/>
              </a:buClr>
              <a:buSzPts val="9400"/>
              <a:buChar char="–"/>
              <a:defRPr sz="9400"/>
            </a:lvl2pPr>
            <a:lvl3pPr indent="-768350" lvl="2" marL="1371600" algn="l">
              <a:spcBef>
                <a:spcPts val="1700"/>
              </a:spcBef>
              <a:spcAft>
                <a:spcPts val="0"/>
              </a:spcAft>
              <a:buClr>
                <a:schemeClr val="dk1"/>
              </a:buClr>
              <a:buSzPts val="8500"/>
              <a:buChar char="•"/>
              <a:defRPr sz="8500"/>
            </a:lvl3pPr>
            <a:lvl4pPr indent="-704850" lvl="3" marL="1828800" algn="l">
              <a:spcBef>
                <a:spcPts val="1500"/>
              </a:spcBef>
              <a:spcAft>
                <a:spcPts val="0"/>
              </a:spcAft>
              <a:buClr>
                <a:schemeClr val="dk1"/>
              </a:buClr>
              <a:buSzPts val="7500"/>
              <a:buChar char="–"/>
              <a:defRPr sz="7500"/>
            </a:lvl4pPr>
            <a:lvl5pPr indent="-704850" lvl="4" marL="2286000" algn="l">
              <a:spcBef>
                <a:spcPts val="1500"/>
              </a:spcBef>
              <a:spcAft>
                <a:spcPts val="0"/>
              </a:spcAft>
              <a:buClr>
                <a:schemeClr val="dk1"/>
              </a:buClr>
              <a:buSzPts val="7500"/>
              <a:buChar char="»"/>
              <a:defRPr sz="7500"/>
            </a:lvl5pPr>
            <a:lvl6pPr indent="-704850" lvl="5" marL="2743200" algn="l">
              <a:spcBef>
                <a:spcPts val="1500"/>
              </a:spcBef>
              <a:spcAft>
                <a:spcPts val="0"/>
              </a:spcAft>
              <a:buClr>
                <a:schemeClr val="dk1"/>
              </a:buClr>
              <a:buSzPts val="7500"/>
              <a:buChar char="•"/>
              <a:defRPr sz="7500"/>
            </a:lvl6pPr>
            <a:lvl7pPr indent="-704850" lvl="6" marL="3200400" algn="l">
              <a:spcBef>
                <a:spcPts val="1500"/>
              </a:spcBef>
              <a:spcAft>
                <a:spcPts val="0"/>
              </a:spcAft>
              <a:buClr>
                <a:schemeClr val="dk1"/>
              </a:buClr>
              <a:buSzPts val="7500"/>
              <a:buChar char="•"/>
              <a:defRPr sz="7500"/>
            </a:lvl7pPr>
            <a:lvl8pPr indent="-704850" lvl="7" marL="3657600" algn="l">
              <a:spcBef>
                <a:spcPts val="1500"/>
              </a:spcBef>
              <a:spcAft>
                <a:spcPts val="0"/>
              </a:spcAft>
              <a:buClr>
                <a:schemeClr val="dk1"/>
              </a:buClr>
              <a:buSzPts val="7500"/>
              <a:buChar char="•"/>
              <a:defRPr sz="7500"/>
            </a:lvl8pPr>
            <a:lvl9pPr indent="-704850" lvl="8" marL="4114800" algn="l">
              <a:spcBef>
                <a:spcPts val="1500"/>
              </a:spcBef>
              <a:spcAft>
                <a:spcPts val="0"/>
              </a:spcAft>
              <a:buClr>
                <a:schemeClr val="dk1"/>
              </a:buClr>
              <a:buSzPts val="7500"/>
              <a:buChar char="•"/>
              <a:defRPr sz="7500"/>
            </a:lvl9pPr>
          </a:lstStyle>
          <a:p/>
        </p:txBody>
      </p:sp>
      <p:sp>
        <p:nvSpPr>
          <p:cNvPr id="87" name="Google Shape;87;p18"/>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8"/>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8"/>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2" name="Google Shape;92;p19"/>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9"/>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0"/>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1881054" y="1497874"/>
            <a:ext cx="12377059" cy="6374674"/>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1" name="Google Shape;101;p21"/>
          <p:cNvSpPr txBox="1"/>
          <p:nvPr>
            <p:ph idx="1" type="body"/>
          </p:nvPr>
        </p:nvSpPr>
        <p:spPr>
          <a:xfrm>
            <a:off x="14708777" y="1497878"/>
            <a:ext cx="21031200" cy="32108505"/>
          </a:xfrm>
          <a:prstGeom prst="rect">
            <a:avLst/>
          </a:prstGeom>
          <a:noFill/>
          <a:ln>
            <a:noFill/>
          </a:ln>
        </p:spPr>
        <p:txBody>
          <a:bodyPr anchorCtr="0" anchor="t" bIns="214950" lIns="429925" spcFirstLastPara="1" rIns="429925" wrap="square" tIns="214950">
            <a:noAutofit/>
          </a:bodyPr>
          <a:lstStyle>
            <a:lvl1pPr indent="-1187450" lvl="0" marL="457200" algn="l">
              <a:spcBef>
                <a:spcPts val="3020"/>
              </a:spcBef>
              <a:spcAft>
                <a:spcPts val="0"/>
              </a:spcAft>
              <a:buClr>
                <a:schemeClr val="dk1"/>
              </a:buClr>
              <a:buSzPts val="15100"/>
              <a:buChar char="•"/>
              <a:defRPr sz="15100"/>
            </a:lvl1pPr>
            <a:lvl2pPr indent="-1066800" lvl="1" marL="914400" algn="l">
              <a:spcBef>
                <a:spcPts val="2640"/>
              </a:spcBef>
              <a:spcAft>
                <a:spcPts val="0"/>
              </a:spcAft>
              <a:buClr>
                <a:schemeClr val="dk1"/>
              </a:buClr>
              <a:buSzPts val="13200"/>
              <a:buChar char="–"/>
              <a:defRPr sz="13200"/>
            </a:lvl2pPr>
            <a:lvl3pPr indent="-946150" lvl="2" marL="1371600" algn="l">
              <a:spcBef>
                <a:spcPts val="2260"/>
              </a:spcBef>
              <a:spcAft>
                <a:spcPts val="0"/>
              </a:spcAft>
              <a:buClr>
                <a:schemeClr val="dk1"/>
              </a:buClr>
              <a:buSzPts val="11300"/>
              <a:buChar char="•"/>
              <a:defRPr sz="11300"/>
            </a:lvl3pPr>
            <a:lvl4pPr indent="-825500" lvl="3" marL="1828800" algn="l">
              <a:spcBef>
                <a:spcPts val="1880"/>
              </a:spcBef>
              <a:spcAft>
                <a:spcPts val="0"/>
              </a:spcAft>
              <a:buClr>
                <a:schemeClr val="dk1"/>
              </a:buClr>
              <a:buSzPts val="9400"/>
              <a:buChar char="–"/>
              <a:defRPr sz="9400"/>
            </a:lvl4pPr>
            <a:lvl5pPr indent="-825500" lvl="4" marL="2286000" algn="l">
              <a:spcBef>
                <a:spcPts val="1880"/>
              </a:spcBef>
              <a:spcAft>
                <a:spcPts val="0"/>
              </a:spcAft>
              <a:buClr>
                <a:schemeClr val="dk1"/>
              </a:buClr>
              <a:buSzPts val="9400"/>
              <a:buChar char="»"/>
              <a:defRPr sz="9400"/>
            </a:lvl5pPr>
            <a:lvl6pPr indent="-825500" lvl="5" marL="2743200" algn="l">
              <a:spcBef>
                <a:spcPts val="1880"/>
              </a:spcBef>
              <a:spcAft>
                <a:spcPts val="0"/>
              </a:spcAft>
              <a:buClr>
                <a:schemeClr val="dk1"/>
              </a:buClr>
              <a:buSzPts val="9400"/>
              <a:buChar char="•"/>
              <a:defRPr sz="9400"/>
            </a:lvl6pPr>
            <a:lvl7pPr indent="-825500" lvl="6" marL="3200400" algn="l">
              <a:spcBef>
                <a:spcPts val="1880"/>
              </a:spcBef>
              <a:spcAft>
                <a:spcPts val="0"/>
              </a:spcAft>
              <a:buClr>
                <a:schemeClr val="dk1"/>
              </a:buClr>
              <a:buSzPts val="9400"/>
              <a:buChar char="•"/>
              <a:defRPr sz="9400"/>
            </a:lvl7pPr>
            <a:lvl8pPr indent="-825500" lvl="7" marL="3657600" algn="l">
              <a:spcBef>
                <a:spcPts val="1880"/>
              </a:spcBef>
              <a:spcAft>
                <a:spcPts val="0"/>
              </a:spcAft>
              <a:buClr>
                <a:schemeClr val="dk1"/>
              </a:buClr>
              <a:buSzPts val="9400"/>
              <a:buChar char="•"/>
              <a:defRPr sz="9400"/>
            </a:lvl8pPr>
            <a:lvl9pPr indent="-825500" lvl="8" marL="4114800" algn="l">
              <a:spcBef>
                <a:spcPts val="1880"/>
              </a:spcBef>
              <a:spcAft>
                <a:spcPts val="0"/>
              </a:spcAft>
              <a:buClr>
                <a:schemeClr val="dk1"/>
              </a:buClr>
              <a:buSzPts val="9400"/>
              <a:buChar char="•"/>
              <a:defRPr sz="9400"/>
            </a:lvl9pPr>
          </a:lstStyle>
          <a:p/>
        </p:txBody>
      </p:sp>
      <p:sp>
        <p:nvSpPr>
          <p:cNvPr id="102" name="Google Shape;102;p21"/>
          <p:cNvSpPr txBox="1"/>
          <p:nvPr>
            <p:ph idx="2" type="body"/>
          </p:nvPr>
        </p:nvSpPr>
        <p:spPr>
          <a:xfrm>
            <a:off x="1881054" y="7872552"/>
            <a:ext cx="12377059" cy="25733831"/>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03" name="Google Shape;103;p21"/>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4" name="Google Shape;104;p21"/>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122120" y="13765440"/>
            <a:ext cx="30674100" cy="5388000"/>
          </a:xfrm>
          <a:prstGeom prst="rect">
            <a:avLst/>
          </a:prstGeom>
        </p:spPr>
        <p:txBody>
          <a:bodyPr anchorCtr="0" anchor="ctr" bIns="394950" lIns="394950" spcFirstLastPara="1" rIns="394950" wrap="square" tIns="394950">
            <a:normAutofit/>
          </a:bodyPr>
          <a:lstStyle>
            <a:lvl1pPr lvl="0" algn="ctr">
              <a:spcBef>
                <a:spcPts val="0"/>
              </a:spcBef>
              <a:spcAft>
                <a:spcPts val="0"/>
              </a:spcAft>
              <a:buSzPts val="15600"/>
              <a:buNone/>
              <a:defRPr sz="15600"/>
            </a:lvl1pPr>
            <a:lvl2pPr lvl="1" algn="ctr">
              <a:spcBef>
                <a:spcPts val="0"/>
              </a:spcBef>
              <a:spcAft>
                <a:spcPts val="0"/>
              </a:spcAft>
              <a:buSzPts val="15600"/>
              <a:buNone/>
              <a:defRPr sz="15600"/>
            </a:lvl2pPr>
            <a:lvl3pPr lvl="2" algn="ctr">
              <a:spcBef>
                <a:spcPts val="0"/>
              </a:spcBef>
              <a:spcAft>
                <a:spcPts val="0"/>
              </a:spcAft>
              <a:buSzPts val="15600"/>
              <a:buNone/>
              <a:defRPr sz="15600"/>
            </a:lvl3pPr>
            <a:lvl4pPr lvl="3" algn="ctr">
              <a:spcBef>
                <a:spcPts val="0"/>
              </a:spcBef>
              <a:spcAft>
                <a:spcPts val="0"/>
              </a:spcAft>
              <a:buSzPts val="15600"/>
              <a:buNone/>
              <a:defRPr sz="15600"/>
            </a:lvl4pPr>
            <a:lvl5pPr lvl="4" algn="ctr">
              <a:spcBef>
                <a:spcPts val="0"/>
              </a:spcBef>
              <a:spcAft>
                <a:spcPts val="0"/>
              </a:spcAft>
              <a:buSzPts val="15600"/>
              <a:buNone/>
              <a:defRPr sz="15600"/>
            </a:lvl5pPr>
            <a:lvl6pPr lvl="5" algn="ctr">
              <a:spcBef>
                <a:spcPts val="0"/>
              </a:spcBef>
              <a:spcAft>
                <a:spcPts val="0"/>
              </a:spcAft>
              <a:buSzPts val="15600"/>
              <a:buNone/>
              <a:defRPr sz="15600"/>
            </a:lvl6pPr>
            <a:lvl7pPr lvl="6" algn="ctr">
              <a:spcBef>
                <a:spcPts val="0"/>
              </a:spcBef>
              <a:spcAft>
                <a:spcPts val="0"/>
              </a:spcAft>
              <a:buSzPts val="15600"/>
              <a:buNone/>
              <a:defRPr sz="15600"/>
            </a:lvl7pPr>
            <a:lvl8pPr lvl="7" algn="ctr">
              <a:spcBef>
                <a:spcPts val="0"/>
              </a:spcBef>
              <a:spcAft>
                <a:spcPts val="0"/>
              </a:spcAft>
              <a:buSzPts val="15600"/>
              <a:buNone/>
              <a:defRPr sz="15600"/>
            </a:lvl8pPr>
            <a:lvl9pPr lvl="8" algn="ctr">
              <a:spcBef>
                <a:spcPts val="0"/>
              </a:spcBef>
              <a:spcAft>
                <a:spcPts val="0"/>
              </a:spcAft>
              <a:buSzPts val="15600"/>
              <a:buNone/>
              <a:defRPr sz="15600"/>
            </a:lvl9pPr>
          </a:lstStyle>
          <a:p/>
        </p:txBody>
      </p:sp>
      <p:sp>
        <p:nvSpPr>
          <p:cNvPr id="15" name="Google Shape;15;p3"/>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7373985" y="26334720"/>
            <a:ext cx="22572617" cy="3108963"/>
          </a:xfrm>
          <a:prstGeom prst="rect">
            <a:avLst/>
          </a:prstGeom>
          <a:noFill/>
          <a:ln>
            <a:noFill/>
          </a:ln>
        </p:spPr>
        <p:txBody>
          <a:bodyPr anchorCtr="0" anchor="b" bIns="214950" lIns="429925" spcFirstLastPara="1" rIns="429925" wrap="square" tIns="214950">
            <a:noAutofit/>
          </a:bodyPr>
          <a:lstStyle>
            <a:lvl1pPr lvl="0" algn="l">
              <a:spcBef>
                <a:spcPts val="0"/>
              </a:spcBef>
              <a:spcAft>
                <a:spcPts val="0"/>
              </a:spcAft>
              <a:buSzPts val="1400"/>
              <a:buNone/>
              <a:defRPr b="1" sz="9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22"/>
          <p:cNvSpPr/>
          <p:nvPr>
            <p:ph idx="2" type="pic"/>
          </p:nvPr>
        </p:nvSpPr>
        <p:spPr>
          <a:xfrm>
            <a:off x="7373985" y="3361509"/>
            <a:ext cx="22572617" cy="22572617"/>
          </a:xfrm>
          <a:prstGeom prst="rect">
            <a:avLst/>
          </a:prstGeom>
          <a:noFill/>
          <a:ln>
            <a:noFill/>
          </a:ln>
        </p:spPr>
      </p:sp>
      <p:sp>
        <p:nvSpPr>
          <p:cNvPr id="109" name="Google Shape;109;p22"/>
          <p:cNvSpPr txBox="1"/>
          <p:nvPr>
            <p:ph idx="1" type="body"/>
          </p:nvPr>
        </p:nvSpPr>
        <p:spPr>
          <a:xfrm>
            <a:off x="7373985" y="29443683"/>
            <a:ext cx="22572617" cy="4415243"/>
          </a:xfrm>
          <a:prstGeom prst="rect">
            <a:avLst/>
          </a:prstGeom>
          <a:noFill/>
          <a:ln>
            <a:noFill/>
          </a:ln>
        </p:spPr>
        <p:txBody>
          <a:bodyPr anchorCtr="0" anchor="t" bIns="214950" lIns="429925" spcFirstLastPara="1" rIns="429925" wrap="square" tIns="214950">
            <a:noAutofit/>
          </a:bodyPr>
          <a:lstStyle>
            <a:lvl1pPr indent="-228600" lvl="0" marL="457200" algn="l">
              <a:spcBef>
                <a:spcPts val="1320"/>
              </a:spcBef>
              <a:spcAft>
                <a:spcPts val="0"/>
              </a:spcAft>
              <a:buClr>
                <a:schemeClr val="dk1"/>
              </a:buClr>
              <a:buSzPts val="6600"/>
              <a:buNone/>
              <a:defRPr sz="6600"/>
            </a:lvl1pPr>
            <a:lvl2pPr indent="-228600" lvl="1" marL="914400" algn="l">
              <a:spcBef>
                <a:spcPts val="1140"/>
              </a:spcBef>
              <a:spcAft>
                <a:spcPts val="0"/>
              </a:spcAft>
              <a:buClr>
                <a:schemeClr val="dk1"/>
              </a:buClr>
              <a:buSzPts val="5700"/>
              <a:buNone/>
              <a:defRPr sz="5700"/>
            </a:lvl2pPr>
            <a:lvl3pPr indent="-228600" lvl="2" marL="1371600" algn="l">
              <a:spcBef>
                <a:spcPts val="940"/>
              </a:spcBef>
              <a:spcAft>
                <a:spcPts val="0"/>
              </a:spcAft>
              <a:buClr>
                <a:schemeClr val="dk1"/>
              </a:buClr>
              <a:buSzPts val="4700"/>
              <a:buNone/>
              <a:defRPr sz="4700"/>
            </a:lvl3pPr>
            <a:lvl4pPr indent="-228600" lvl="3" marL="1828800" algn="l">
              <a:spcBef>
                <a:spcPts val="840"/>
              </a:spcBef>
              <a:spcAft>
                <a:spcPts val="0"/>
              </a:spcAft>
              <a:buClr>
                <a:schemeClr val="dk1"/>
              </a:buClr>
              <a:buSzPts val="4200"/>
              <a:buNone/>
              <a:defRPr sz="4200"/>
            </a:lvl4pPr>
            <a:lvl5pPr indent="-228600" lvl="4" marL="2286000" algn="l">
              <a:spcBef>
                <a:spcPts val="840"/>
              </a:spcBef>
              <a:spcAft>
                <a:spcPts val="0"/>
              </a:spcAft>
              <a:buClr>
                <a:schemeClr val="dk1"/>
              </a:buClr>
              <a:buSzPts val="4200"/>
              <a:buNone/>
              <a:defRPr sz="4200"/>
            </a:lvl5pPr>
            <a:lvl6pPr indent="-228600" lvl="5" marL="2743200" algn="l">
              <a:spcBef>
                <a:spcPts val="840"/>
              </a:spcBef>
              <a:spcAft>
                <a:spcPts val="0"/>
              </a:spcAft>
              <a:buClr>
                <a:schemeClr val="dk1"/>
              </a:buClr>
              <a:buSzPts val="4200"/>
              <a:buNone/>
              <a:defRPr sz="4200"/>
            </a:lvl6pPr>
            <a:lvl7pPr indent="-228600" lvl="6" marL="3200400" algn="l">
              <a:spcBef>
                <a:spcPts val="840"/>
              </a:spcBef>
              <a:spcAft>
                <a:spcPts val="0"/>
              </a:spcAft>
              <a:buClr>
                <a:schemeClr val="dk1"/>
              </a:buClr>
              <a:buSzPts val="4200"/>
              <a:buNone/>
              <a:defRPr sz="4200"/>
            </a:lvl7pPr>
            <a:lvl8pPr indent="-228600" lvl="7" marL="3657600" algn="l">
              <a:spcBef>
                <a:spcPts val="840"/>
              </a:spcBef>
              <a:spcAft>
                <a:spcPts val="0"/>
              </a:spcAft>
              <a:buClr>
                <a:schemeClr val="dk1"/>
              </a:buClr>
              <a:buSzPts val="4200"/>
              <a:buNone/>
              <a:defRPr sz="4200"/>
            </a:lvl8pPr>
            <a:lvl9pPr indent="-228600" lvl="8" marL="4114800" algn="l">
              <a:spcBef>
                <a:spcPts val="840"/>
              </a:spcBef>
              <a:spcAft>
                <a:spcPts val="0"/>
              </a:spcAft>
              <a:buClr>
                <a:schemeClr val="dk1"/>
              </a:buClr>
              <a:buSzPts val="4200"/>
              <a:buNone/>
              <a:defRPr sz="4200"/>
            </a:lvl9pPr>
          </a:lstStyle>
          <a:p/>
        </p:txBody>
      </p:sp>
      <p:sp>
        <p:nvSpPr>
          <p:cNvPr id="110" name="Google Shape;110;p22"/>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1" name="Google Shape;111;p22"/>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2"/>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5" name="Google Shape;115;p23"/>
          <p:cNvSpPr txBox="1"/>
          <p:nvPr>
            <p:ph idx="1" type="body"/>
          </p:nvPr>
        </p:nvSpPr>
        <p:spPr>
          <a:xfrm rot="5400000">
            <a:off x="5596732" y="3729832"/>
            <a:ext cx="21724937" cy="29629100"/>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16" name="Google Shape;116;p2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48516544" y="92046338"/>
            <a:ext cx="205443906" cy="40632015"/>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24"/>
          <p:cNvSpPr txBox="1"/>
          <p:nvPr>
            <p:ph idx="1" type="body"/>
          </p:nvPr>
        </p:nvSpPr>
        <p:spPr>
          <a:xfrm rot="5400000">
            <a:off x="-33060998" y="51727827"/>
            <a:ext cx="205443906" cy="121269036"/>
          </a:xfrm>
          <a:prstGeom prst="rect">
            <a:avLst/>
          </a:prstGeom>
          <a:noFill/>
          <a:ln>
            <a:noFill/>
          </a:ln>
        </p:spPr>
        <p:txBody>
          <a:bodyPr anchorCtr="0" anchor="t" bIns="214950" lIns="429925" spcFirstLastPara="1" rIns="429925" wrap="square" tIns="21495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22" name="Google Shape;122;p24"/>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algn="r">
              <a:spcBef>
                <a:spcPts val="0"/>
              </a:spcBef>
              <a:spcAft>
                <a:spcPts val="0"/>
              </a:spcAft>
              <a:buNone/>
              <a:defRPr b="0" sz="5700">
                <a:solidFill>
                  <a:srgbClr val="898989"/>
                </a:solidFill>
                <a:latin typeface="Calibri"/>
                <a:ea typeface="Calibri"/>
                <a:cs typeface="Calibri"/>
                <a:sym typeface="Calibri"/>
              </a:defRPr>
            </a:lvl1pPr>
            <a:lvl2pPr indent="0" lvl="1" marL="0" algn="r">
              <a:spcBef>
                <a:spcPts val="0"/>
              </a:spcBef>
              <a:spcAft>
                <a:spcPts val="0"/>
              </a:spcAft>
              <a:buNone/>
              <a:defRPr b="0" sz="5700">
                <a:solidFill>
                  <a:srgbClr val="898989"/>
                </a:solidFill>
                <a:latin typeface="Calibri"/>
                <a:ea typeface="Calibri"/>
                <a:cs typeface="Calibri"/>
                <a:sym typeface="Calibri"/>
              </a:defRPr>
            </a:lvl2pPr>
            <a:lvl3pPr indent="0" lvl="2" marL="0" algn="r">
              <a:spcBef>
                <a:spcPts val="0"/>
              </a:spcBef>
              <a:spcAft>
                <a:spcPts val="0"/>
              </a:spcAft>
              <a:buNone/>
              <a:defRPr b="0" sz="5700">
                <a:solidFill>
                  <a:srgbClr val="898989"/>
                </a:solidFill>
                <a:latin typeface="Calibri"/>
                <a:ea typeface="Calibri"/>
                <a:cs typeface="Calibri"/>
                <a:sym typeface="Calibri"/>
              </a:defRPr>
            </a:lvl3pPr>
            <a:lvl4pPr indent="0" lvl="3" marL="0" algn="r">
              <a:spcBef>
                <a:spcPts val="0"/>
              </a:spcBef>
              <a:spcAft>
                <a:spcPts val="0"/>
              </a:spcAft>
              <a:buNone/>
              <a:defRPr b="0" sz="5700">
                <a:solidFill>
                  <a:srgbClr val="898989"/>
                </a:solidFill>
                <a:latin typeface="Calibri"/>
                <a:ea typeface="Calibri"/>
                <a:cs typeface="Calibri"/>
                <a:sym typeface="Calibri"/>
              </a:defRPr>
            </a:lvl4pPr>
            <a:lvl5pPr indent="0" lvl="4" marL="0" algn="r">
              <a:spcBef>
                <a:spcPts val="0"/>
              </a:spcBef>
              <a:spcAft>
                <a:spcPts val="0"/>
              </a:spcAft>
              <a:buNone/>
              <a:defRPr b="0" sz="5700">
                <a:solidFill>
                  <a:srgbClr val="898989"/>
                </a:solidFill>
                <a:latin typeface="Calibri"/>
                <a:ea typeface="Calibri"/>
                <a:cs typeface="Calibri"/>
                <a:sym typeface="Calibri"/>
              </a:defRPr>
            </a:lvl5pPr>
            <a:lvl6pPr indent="0" lvl="5" marL="0" algn="r">
              <a:spcBef>
                <a:spcPts val="0"/>
              </a:spcBef>
              <a:spcAft>
                <a:spcPts val="0"/>
              </a:spcAft>
              <a:buNone/>
              <a:defRPr b="0" sz="5700">
                <a:solidFill>
                  <a:srgbClr val="898989"/>
                </a:solidFill>
                <a:latin typeface="Calibri"/>
                <a:ea typeface="Calibri"/>
                <a:cs typeface="Calibri"/>
                <a:sym typeface="Calibri"/>
              </a:defRPr>
            </a:lvl6pPr>
            <a:lvl7pPr indent="0" lvl="6" marL="0" algn="r">
              <a:spcBef>
                <a:spcPts val="0"/>
              </a:spcBef>
              <a:spcAft>
                <a:spcPts val="0"/>
              </a:spcAft>
              <a:buNone/>
              <a:defRPr b="0" sz="5700">
                <a:solidFill>
                  <a:srgbClr val="898989"/>
                </a:solidFill>
                <a:latin typeface="Calibri"/>
                <a:ea typeface="Calibri"/>
                <a:cs typeface="Calibri"/>
                <a:sym typeface="Calibri"/>
              </a:defRPr>
            </a:lvl7pPr>
            <a:lvl8pPr indent="0" lvl="7" marL="0" algn="r">
              <a:spcBef>
                <a:spcPts val="0"/>
              </a:spcBef>
              <a:spcAft>
                <a:spcPts val="0"/>
              </a:spcAft>
              <a:buNone/>
              <a:defRPr b="0" sz="5700">
                <a:solidFill>
                  <a:srgbClr val="898989"/>
                </a:solidFill>
                <a:latin typeface="Calibri"/>
                <a:ea typeface="Calibri"/>
                <a:cs typeface="Calibri"/>
                <a:sym typeface="Calibri"/>
              </a:defRPr>
            </a:lvl8pPr>
            <a:lvl9pPr indent="0" lvl="8" marL="0" algn="r">
              <a:spcBef>
                <a:spcPts val="0"/>
              </a:spcBef>
              <a:spcAft>
                <a:spcPts val="0"/>
              </a:spcAft>
              <a:buNone/>
              <a:defRPr b="0" sz="5700">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18" name="Google Shape;18;p4"/>
          <p:cNvSpPr txBox="1"/>
          <p:nvPr>
            <p:ph idx="1" type="body"/>
          </p:nvPr>
        </p:nvSpPr>
        <p:spPr>
          <a:xfrm>
            <a:off x="1122120" y="7375840"/>
            <a:ext cx="30674100" cy="21864300"/>
          </a:xfrm>
          <a:prstGeom prst="rect">
            <a:avLst/>
          </a:prstGeom>
        </p:spPr>
        <p:txBody>
          <a:bodyPr anchorCtr="0" anchor="t"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19" name="Google Shape;19;p4"/>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2" name="Google Shape;22;p5"/>
          <p:cNvSpPr txBox="1"/>
          <p:nvPr>
            <p:ph idx="1" type="body"/>
          </p:nvPr>
        </p:nvSpPr>
        <p:spPr>
          <a:xfrm>
            <a:off x="112212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3" name="Google Shape;23;p5"/>
          <p:cNvSpPr txBox="1"/>
          <p:nvPr>
            <p:ph idx="2" type="body"/>
          </p:nvPr>
        </p:nvSpPr>
        <p:spPr>
          <a:xfrm>
            <a:off x="17396640" y="7375840"/>
            <a:ext cx="14399700" cy="21864300"/>
          </a:xfrm>
          <a:prstGeom prst="rect">
            <a:avLst/>
          </a:prstGeom>
        </p:spPr>
        <p:txBody>
          <a:bodyPr anchorCtr="0" anchor="t" bIns="394950" lIns="394950" spcFirstLastPara="1" rIns="394950" wrap="square" tIns="394950">
            <a:normAutofit/>
          </a:bodyPr>
          <a:lstStyle>
            <a:lvl1pPr indent="-609600" lvl="0" marL="457200">
              <a:spcBef>
                <a:spcPts val="0"/>
              </a:spcBef>
              <a:spcAft>
                <a:spcPts val="0"/>
              </a:spcAft>
              <a:buSzPts val="6000"/>
              <a:buChar char="●"/>
              <a:defRPr sz="60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24" name="Google Shape;24;p5"/>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122120" y="2848160"/>
            <a:ext cx="30674100" cy="3665100"/>
          </a:xfrm>
          <a:prstGeom prst="rect">
            <a:avLst/>
          </a:prstGeom>
        </p:spPr>
        <p:txBody>
          <a:bodyPr anchorCtr="0" anchor="t" bIns="394950" lIns="394950" spcFirstLastPara="1" rIns="394950" wrap="square" tIns="394950">
            <a:normAutofit/>
          </a:bodyPr>
          <a:lstStyle>
            <a:lvl1pPr lvl="0">
              <a:spcBef>
                <a:spcPts val="0"/>
              </a:spcBef>
              <a:spcAft>
                <a:spcPts val="0"/>
              </a:spcAft>
              <a:buSzPts val="12100"/>
              <a:buNone/>
              <a:defRPr/>
            </a:lvl1pPr>
            <a:lvl2pPr lvl="1">
              <a:spcBef>
                <a:spcPts val="0"/>
              </a:spcBef>
              <a:spcAft>
                <a:spcPts val="0"/>
              </a:spcAft>
              <a:buSzPts val="12100"/>
              <a:buNone/>
              <a:defRPr/>
            </a:lvl2pPr>
            <a:lvl3pPr lvl="2">
              <a:spcBef>
                <a:spcPts val="0"/>
              </a:spcBef>
              <a:spcAft>
                <a:spcPts val="0"/>
              </a:spcAft>
              <a:buSzPts val="12100"/>
              <a:buNone/>
              <a:defRPr/>
            </a:lvl3pPr>
            <a:lvl4pPr lvl="3">
              <a:spcBef>
                <a:spcPts val="0"/>
              </a:spcBef>
              <a:spcAft>
                <a:spcPts val="0"/>
              </a:spcAft>
              <a:buSzPts val="12100"/>
              <a:buNone/>
              <a:defRPr/>
            </a:lvl4pPr>
            <a:lvl5pPr lvl="4">
              <a:spcBef>
                <a:spcPts val="0"/>
              </a:spcBef>
              <a:spcAft>
                <a:spcPts val="0"/>
              </a:spcAft>
              <a:buSzPts val="12100"/>
              <a:buNone/>
              <a:defRPr/>
            </a:lvl5pPr>
            <a:lvl6pPr lvl="5">
              <a:spcBef>
                <a:spcPts val="0"/>
              </a:spcBef>
              <a:spcAft>
                <a:spcPts val="0"/>
              </a:spcAft>
              <a:buSzPts val="12100"/>
              <a:buNone/>
              <a:defRPr/>
            </a:lvl6pPr>
            <a:lvl7pPr lvl="6">
              <a:spcBef>
                <a:spcPts val="0"/>
              </a:spcBef>
              <a:spcAft>
                <a:spcPts val="0"/>
              </a:spcAft>
              <a:buSzPts val="12100"/>
              <a:buNone/>
              <a:defRPr/>
            </a:lvl7pPr>
            <a:lvl8pPr lvl="7">
              <a:spcBef>
                <a:spcPts val="0"/>
              </a:spcBef>
              <a:spcAft>
                <a:spcPts val="0"/>
              </a:spcAft>
              <a:buSzPts val="12100"/>
              <a:buNone/>
              <a:defRPr/>
            </a:lvl8pPr>
            <a:lvl9pPr lvl="8">
              <a:spcBef>
                <a:spcPts val="0"/>
              </a:spcBef>
              <a:spcAft>
                <a:spcPts val="0"/>
              </a:spcAft>
              <a:buSzPts val="12100"/>
              <a:buNone/>
              <a:defRPr/>
            </a:lvl9pPr>
          </a:lstStyle>
          <a:p/>
        </p:txBody>
      </p:sp>
      <p:sp>
        <p:nvSpPr>
          <p:cNvPr id="27" name="Google Shape;27;p6"/>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122120" y="3555840"/>
            <a:ext cx="10108800" cy="4836600"/>
          </a:xfrm>
          <a:prstGeom prst="rect">
            <a:avLst/>
          </a:prstGeom>
        </p:spPr>
        <p:txBody>
          <a:bodyPr anchorCtr="0" anchor="b" bIns="394950" lIns="394950" spcFirstLastPara="1" rIns="394950" wrap="square" tIns="394950">
            <a:normAutofit/>
          </a:bodyPr>
          <a:lstStyle>
            <a:lvl1pPr lvl="0">
              <a:spcBef>
                <a:spcPts val="0"/>
              </a:spcBef>
              <a:spcAft>
                <a:spcPts val="0"/>
              </a:spcAft>
              <a:buSzPts val="10400"/>
              <a:buNone/>
              <a:defRPr sz="10400"/>
            </a:lvl1pPr>
            <a:lvl2pPr lvl="1">
              <a:spcBef>
                <a:spcPts val="0"/>
              </a:spcBef>
              <a:spcAft>
                <a:spcPts val="0"/>
              </a:spcAft>
              <a:buSzPts val="10400"/>
              <a:buNone/>
              <a:defRPr sz="10400"/>
            </a:lvl2pPr>
            <a:lvl3pPr lvl="2">
              <a:spcBef>
                <a:spcPts val="0"/>
              </a:spcBef>
              <a:spcAft>
                <a:spcPts val="0"/>
              </a:spcAft>
              <a:buSzPts val="10400"/>
              <a:buNone/>
              <a:defRPr sz="10400"/>
            </a:lvl3pPr>
            <a:lvl4pPr lvl="3">
              <a:spcBef>
                <a:spcPts val="0"/>
              </a:spcBef>
              <a:spcAft>
                <a:spcPts val="0"/>
              </a:spcAft>
              <a:buSzPts val="10400"/>
              <a:buNone/>
              <a:defRPr sz="10400"/>
            </a:lvl4pPr>
            <a:lvl5pPr lvl="4">
              <a:spcBef>
                <a:spcPts val="0"/>
              </a:spcBef>
              <a:spcAft>
                <a:spcPts val="0"/>
              </a:spcAft>
              <a:buSzPts val="10400"/>
              <a:buNone/>
              <a:defRPr sz="10400"/>
            </a:lvl5pPr>
            <a:lvl6pPr lvl="5">
              <a:spcBef>
                <a:spcPts val="0"/>
              </a:spcBef>
              <a:spcAft>
                <a:spcPts val="0"/>
              </a:spcAft>
              <a:buSzPts val="10400"/>
              <a:buNone/>
              <a:defRPr sz="10400"/>
            </a:lvl6pPr>
            <a:lvl7pPr lvl="6">
              <a:spcBef>
                <a:spcPts val="0"/>
              </a:spcBef>
              <a:spcAft>
                <a:spcPts val="0"/>
              </a:spcAft>
              <a:buSzPts val="10400"/>
              <a:buNone/>
              <a:defRPr sz="10400"/>
            </a:lvl7pPr>
            <a:lvl8pPr lvl="7">
              <a:spcBef>
                <a:spcPts val="0"/>
              </a:spcBef>
              <a:spcAft>
                <a:spcPts val="0"/>
              </a:spcAft>
              <a:buSzPts val="10400"/>
              <a:buNone/>
              <a:defRPr sz="10400"/>
            </a:lvl8pPr>
            <a:lvl9pPr lvl="8">
              <a:spcBef>
                <a:spcPts val="0"/>
              </a:spcBef>
              <a:spcAft>
                <a:spcPts val="0"/>
              </a:spcAft>
              <a:buSzPts val="10400"/>
              <a:buNone/>
              <a:defRPr sz="10400"/>
            </a:lvl9pPr>
          </a:lstStyle>
          <a:p/>
        </p:txBody>
      </p:sp>
      <p:sp>
        <p:nvSpPr>
          <p:cNvPr id="30" name="Google Shape;30;p7"/>
          <p:cNvSpPr txBox="1"/>
          <p:nvPr>
            <p:ph idx="1" type="body"/>
          </p:nvPr>
        </p:nvSpPr>
        <p:spPr>
          <a:xfrm>
            <a:off x="1122120" y="8893440"/>
            <a:ext cx="10108800" cy="20349000"/>
          </a:xfrm>
          <a:prstGeom prst="rect">
            <a:avLst/>
          </a:prstGeom>
        </p:spPr>
        <p:txBody>
          <a:bodyPr anchorCtr="0" anchor="t" bIns="394950" lIns="394950" spcFirstLastPara="1" rIns="394950" wrap="square" tIns="394950">
            <a:normAutofit/>
          </a:bodyPr>
          <a:lstStyle>
            <a:lvl1pPr indent="-558800" lvl="0" marL="457200">
              <a:spcBef>
                <a:spcPts val="0"/>
              </a:spcBef>
              <a:spcAft>
                <a:spcPts val="0"/>
              </a:spcAft>
              <a:buSzPts val="5200"/>
              <a:buChar char="●"/>
              <a:defRPr sz="5200"/>
            </a:lvl1pPr>
            <a:lvl2pPr indent="-558800" lvl="1" marL="914400">
              <a:spcBef>
                <a:spcPts val="0"/>
              </a:spcBef>
              <a:spcAft>
                <a:spcPts val="0"/>
              </a:spcAft>
              <a:buSzPts val="5200"/>
              <a:buChar char="○"/>
              <a:defRPr sz="5200"/>
            </a:lvl2pPr>
            <a:lvl3pPr indent="-558800" lvl="2" marL="1371600">
              <a:spcBef>
                <a:spcPts val="0"/>
              </a:spcBef>
              <a:spcAft>
                <a:spcPts val="0"/>
              </a:spcAft>
              <a:buSzPts val="5200"/>
              <a:buChar char="■"/>
              <a:defRPr sz="5200"/>
            </a:lvl3pPr>
            <a:lvl4pPr indent="-558800" lvl="3" marL="1828800">
              <a:spcBef>
                <a:spcPts val="0"/>
              </a:spcBef>
              <a:spcAft>
                <a:spcPts val="0"/>
              </a:spcAft>
              <a:buSzPts val="5200"/>
              <a:buChar char="●"/>
              <a:defRPr sz="5200"/>
            </a:lvl4pPr>
            <a:lvl5pPr indent="-558800" lvl="4" marL="2286000">
              <a:spcBef>
                <a:spcPts val="0"/>
              </a:spcBef>
              <a:spcAft>
                <a:spcPts val="0"/>
              </a:spcAft>
              <a:buSzPts val="5200"/>
              <a:buChar char="○"/>
              <a:defRPr sz="5200"/>
            </a:lvl5pPr>
            <a:lvl6pPr indent="-558800" lvl="5" marL="2743200">
              <a:spcBef>
                <a:spcPts val="0"/>
              </a:spcBef>
              <a:spcAft>
                <a:spcPts val="0"/>
              </a:spcAft>
              <a:buSzPts val="5200"/>
              <a:buChar char="■"/>
              <a:defRPr sz="5200"/>
            </a:lvl6pPr>
            <a:lvl7pPr indent="-558800" lvl="6" marL="3200400">
              <a:spcBef>
                <a:spcPts val="0"/>
              </a:spcBef>
              <a:spcAft>
                <a:spcPts val="0"/>
              </a:spcAft>
              <a:buSzPts val="5200"/>
              <a:buChar char="●"/>
              <a:defRPr sz="5200"/>
            </a:lvl7pPr>
            <a:lvl8pPr indent="-558800" lvl="7" marL="3657600">
              <a:spcBef>
                <a:spcPts val="0"/>
              </a:spcBef>
              <a:spcAft>
                <a:spcPts val="0"/>
              </a:spcAft>
              <a:buSzPts val="5200"/>
              <a:buChar char="○"/>
              <a:defRPr sz="5200"/>
            </a:lvl8pPr>
            <a:lvl9pPr indent="-558800" lvl="8" marL="4114800">
              <a:spcBef>
                <a:spcPts val="0"/>
              </a:spcBef>
              <a:spcAft>
                <a:spcPts val="0"/>
              </a:spcAft>
              <a:buSzPts val="5200"/>
              <a:buChar char="■"/>
              <a:defRPr sz="5200"/>
            </a:lvl9pPr>
          </a:lstStyle>
          <a:p/>
        </p:txBody>
      </p:sp>
      <p:sp>
        <p:nvSpPr>
          <p:cNvPr id="31" name="Google Shape;31;p7"/>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1764900" y="2880960"/>
            <a:ext cx="22924200" cy="26181000"/>
          </a:xfrm>
          <a:prstGeom prst="rect">
            <a:avLst/>
          </a:prstGeom>
        </p:spPr>
        <p:txBody>
          <a:bodyPr anchorCtr="0" anchor="ctr" bIns="394950" lIns="394950" spcFirstLastPara="1" rIns="394950" wrap="square" tIns="394950">
            <a:normAutofit/>
          </a:bodyPr>
          <a:lstStyle>
            <a:lvl1pPr lvl="0">
              <a:spcBef>
                <a:spcPts val="0"/>
              </a:spcBef>
              <a:spcAft>
                <a:spcPts val="0"/>
              </a:spcAft>
              <a:buSzPts val="20700"/>
              <a:buNone/>
              <a:defRPr sz="20700"/>
            </a:lvl1pPr>
            <a:lvl2pPr lvl="1">
              <a:spcBef>
                <a:spcPts val="0"/>
              </a:spcBef>
              <a:spcAft>
                <a:spcPts val="0"/>
              </a:spcAft>
              <a:buSzPts val="20700"/>
              <a:buNone/>
              <a:defRPr sz="20700"/>
            </a:lvl2pPr>
            <a:lvl3pPr lvl="2">
              <a:spcBef>
                <a:spcPts val="0"/>
              </a:spcBef>
              <a:spcAft>
                <a:spcPts val="0"/>
              </a:spcAft>
              <a:buSzPts val="20700"/>
              <a:buNone/>
              <a:defRPr sz="20700"/>
            </a:lvl3pPr>
            <a:lvl4pPr lvl="3">
              <a:spcBef>
                <a:spcPts val="0"/>
              </a:spcBef>
              <a:spcAft>
                <a:spcPts val="0"/>
              </a:spcAft>
              <a:buSzPts val="20700"/>
              <a:buNone/>
              <a:defRPr sz="20700"/>
            </a:lvl4pPr>
            <a:lvl5pPr lvl="4">
              <a:spcBef>
                <a:spcPts val="0"/>
              </a:spcBef>
              <a:spcAft>
                <a:spcPts val="0"/>
              </a:spcAft>
              <a:buSzPts val="20700"/>
              <a:buNone/>
              <a:defRPr sz="20700"/>
            </a:lvl5pPr>
            <a:lvl6pPr lvl="5">
              <a:spcBef>
                <a:spcPts val="0"/>
              </a:spcBef>
              <a:spcAft>
                <a:spcPts val="0"/>
              </a:spcAft>
              <a:buSzPts val="20700"/>
              <a:buNone/>
              <a:defRPr sz="20700"/>
            </a:lvl6pPr>
            <a:lvl7pPr lvl="6">
              <a:spcBef>
                <a:spcPts val="0"/>
              </a:spcBef>
              <a:spcAft>
                <a:spcPts val="0"/>
              </a:spcAft>
              <a:buSzPts val="20700"/>
              <a:buNone/>
              <a:defRPr sz="20700"/>
            </a:lvl7pPr>
            <a:lvl8pPr lvl="7">
              <a:spcBef>
                <a:spcPts val="0"/>
              </a:spcBef>
              <a:spcAft>
                <a:spcPts val="0"/>
              </a:spcAft>
              <a:buSzPts val="20700"/>
              <a:buNone/>
              <a:defRPr sz="20700"/>
            </a:lvl8pPr>
            <a:lvl9pPr lvl="8">
              <a:spcBef>
                <a:spcPts val="0"/>
              </a:spcBef>
              <a:spcAft>
                <a:spcPts val="0"/>
              </a:spcAft>
              <a:buSzPts val="20700"/>
              <a:buNone/>
              <a:defRPr sz="20700"/>
            </a:lvl9pPr>
          </a:lstStyle>
          <a:p/>
        </p:txBody>
      </p:sp>
      <p:sp>
        <p:nvSpPr>
          <p:cNvPr id="34" name="Google Shape;34;p8"/>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16459200" y="-800"/>
            <a:ext cx="16459200" cy="32918400"/>
          </a:xfrm>
          <a:prstGeom prst="rect">
            <a:avLst/>
          </a:prstGeom>
          <a:solidFill>
            <a:schemeClr val="lt2"/>
          </a:solidFill>
          <a:ln>
            <a:noFill/>
          </a:ln>
        </p:spPr>
        <p:txBody>
          <a:bodyPr anchorCtr="0" anchor="ctr" bIns="394950" lIns="394950" spcFirstLastPara="1" rIns="394950" wrap="square" tIns="3949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955800" y="7892320"/>
            <a:ext cx="14562600" cy="9486600"/>
          </a:xfrm>
          <a:prstGeom prst="rect">
            <a:avLst/>
          </a:prstGeom>
        </p:spPr>
        <p:txBody>
          <a:bodyPr anchorCtr="0" anchor="b" bIns="394950" lIns="394950" spcFirstLastPara="1" rIns="394950" wrap="square" tIns="394950">
            <a:normAutofit/>
          </a:bodyPr>
          <a:lstStyle>
            <a:lvl1pPr lvl="0" algn="ctr">
              <a:spcBef>
                <a:spcPts val="0"/>
              </a:spcBef>
              <a:spcAft>
                <a:spcPts val="0"/>
              </a:spcAft>
              <a:buSzPts val="18100"/>
              <a:buNone/>
              <a:defRPr sz="18100"/>
            </a:lvl1pPr>
            <a:lvl2pPr lvl="1" algn="ctr">
              <a:spcBef>
                <a:spcPts val="0"/>
              </a:spcBef>
              <a:spcAft>
                <a:spcPts val="0"/>
              </a:spcAft>
              <a:buSzPts val="18100"/>
              <a:buNone/>
              <a:defRPr sz="18100"/>
            </a:lvl2pPr>
            <a:lvl3pPr lvl="2" algn="ctr">
              <a:spcBef>
                <a:spcPts val="0"/>
              </a:spcBef>
              <a:spcAft>
                <a:spcPts val="0"/>
              </a:spcAft>
              <a:buSzPts val="18100"/>
              <a:buNone/>
              <a:defRPr sz="18100"/>
            </a:lvl3pPr>
            <a:lvl4pPr lvl="3" algn="ctr">
              <a:spcBef>
                <a:spcPts val="0"/>
              </a:spcBef>
              <a:spcAft>
                <a:spcPts val="0"/>
              </a:spcAft>
              <a:buSzPts val="18100"/>
              <a:buNone/>
              <a:defRPr sz="18100"/>
            </a:lvl4pPr>
            <a:lvl5pPr lvl="4" algn="ctr">
              <a:spcBef>
                <a:spcPts val="0"/>
              </a:spcBef>
              <a:spcAft>
                <a:spcPts val="0"/>
              </a:spcAft>
              <a:buSzPts val="18100"/>
              <a:buNone/>
              <a:defRPr sz="18100"/>
            </a:lvl5pPr>
            <a:lvl6pPr lvl="5" algn="ctr">
              <a:spcBef>
                <a:spcPts val="0"/>
              </a:spcBef>
              <a:spcAft>
                <a:spcPts val="0"/>
              </a:spcAft>
              <a:buSzPts val="18100"/>
              <a:buNone/>
              <a:defRPr sz="18100"/>
            </a:lvl6pPr>
            <a:lvl7pPr lvl="6" algn="ctr">
              <a:spcBef>
                <a:spcPts val="0"/>
              </a:spcBef>
              <a:spcAft>
                <a:spcPts val="0"/>
              </a:spcAft>
              <a:buSzPts val="18100"/>
              <a:buNone/>
              <a:defRPr sz="18100"/>
            </a:lvl7pPr>
            <a:lvl8pPr lvl="7" algn="ctr">
              <a:spcBef>
                <a:spcPts val="0"/>
              </a:spcBef>
              <a:spcAft>
                <a:spcPts val="0"/>
              </a:spcAft>
              <a:buSzPts val="18100"/>
              <a:buNone/>
              <a:defRPr sz="18100"/>
            </a:lvl8pPr>
            <a:lvl9pPr lvl="8" algn="ctr">
              <a:spcBef>
                <a:spcPts val="0"/>
              </a:spcBef>
              <a:spcAft>
                <a:spcPts val="0"/>
              </a:spcAft>
              <a:buSzPts val="18100"/>
              <a:buNone/>
              <a:defRPr sz="18100"/>
            </a:lvl9pPr>
          </a:lstStyle>
          <a:p/>
        </p:txBody>
      </p:sp>
      <p:sp>
        <p:nvSpPr>
          <p:cNvPr id="38" name="Google Shape;38;p9"/>
          <p:cNvSpPr txBox="1"/>
          <p:nvPr>
            <p:ph idx="1" type="subTitle"/>
          </p:nvPr>
        </p:nvSpPr>
        <p:spPr>
          <a:xfrm>
            <a:off x="955800" y="17939680"/>
            <a:ext cx="14562600" cy="7903800"/>
          </a:xfrm>
          <a:prstGeom prst="rect">
            <a:avLst/>
          </a:prstGeom>
        </p:spPr>
        <p:txBody>
          <a:bodyPr anchorCtr="0" anchor="t" bIns="394950" lIns="394950" spcFirstLastPara="1" rIns="394950" wrap="square" tIns="394950">
            <a:normAutofit/>
          </a:bodyPr>
          <a:lstStyle>
            <a:lvl1pPr lvl="0" algn="ctr">
              <a:lnSpc>
                <a:spcPct val="100000"/>
              </a:lnSpc>
              <a:spcBef>
                <a:spcPts val="0"/>
              </a:spcBef>
              <a:spcAft>
                <a:spcPts val="0"/>
              </a:spcAft>
              <a:buSzPts val="9100"/>
              <a:buNone/>
              <a:defRPr sz="9100"/>
            </a:lvl1pPr>
            <a:lvl2pPr lvl="1" algn="ctr">
              <a:lnSpc>
                <a:spcPct val="100000"/>
              </a:lnSpc>
              <a:spcBef>
                <a:spcPts val="0"/>
              </a:spcBef>
              <a:spcAft>
                <a:spcPts val="0"/>
              </a:spcAft>
              <a:buSzPts val="9100"/>
              <a:buNone/>
              <a:defRPr sz="9100"/>
            </a:lvl2pPr>
            <a:lvl3pPr lvl="2" algn="ctr">
              <a:lnSpc>
                <a:spcPct val="100000"/>
              </a:lnSpc>
              <a:spcBef>
                <a:spcPts val="0"/>
              </a:spcBef>
              <a:spcAft>
                <a:spcPts val="0"/>
              </a:spcAft>
              <a:buSzPts val="9100"/>
              <a:buNone/>
              <a:defRPr sz="9100"/>
            </a:lvl3pPr>
            <a:lvl4pPr lvl="3" algn="ctr">
              <a:lnSpc>
                <a:spcPct val="100000"/>
              </a:lnSpc>
              <a:spcBef>
                <a:spcPts val="0"/>
              </a:spcBef>
              <a:spcAft>
                <a:spcPts val="0"/>
              </a:spcAft>
              <a:buSzPts val="9100"/>
              <a:buNone/>
              <a:defRPr sz="9100"/>
            </a:lvl4pPr>
            <a:lvl5pPr lvl="4" algn="ctr">
              <a:lnSpc>
                <a:spcPct val="100000"/>
              </a:lnSpc>
              <a:spcBef>
                <a:spcPts val="0"/>
              </a:spcBef>
              <a:spcAft>
                <a:spcPts val="0"/>
              </a:spcAft>
              <a:buSzPts val="9100"/>
              <a:buNone/>
              <a:defRPr sz="9100"/>
            </a:lvl5pPr>
            <a:lvl6pPr lvl="5" algn="ctr">
              <a:lnSpc>
                <a:spcPct val="100000"/>
              </a:lnSpc>
              <a:spcBef>
                <a:spcPts val="0"/>
              </a:spcBef>
              <a:spcAft>
                <a:spcPts val="0"/>
              </a:spcAft>
              <a:buSzPts val="9100"/>
              <a:buNone/>
              <a:defRPr sz="9100"/>
            </a:lvl6pPr>
            <a:lvl7pPr lvl="6" algn="ctr">
              <a:lnSpc>
                <a:spcPct val="100000"/>
              </a:lnSpc>
              <a:spcBef>
                <a:spcPts val="0"/>
              </a:spcBef>
              <a:spcAft>
                <a:spcPts val="0"/>
              </a:spcAft>
              <a:buSzPts val="9100"/>
              <a:buNone/>
              <a:defRPr sz="9100"/>
            </a:lvl7pPr>
            <a:lvl8pPr lvl="7" algn="ctr">
              <a:lnSpc>
                <a:spcPct val="100000"/>
              </a:lnSpc>
              <a:spcBef>
                <a:spcPts val="0"/>
              </a:spcBef>
              <a:spcAft>
                <a:spcPts val="0"/>
              </a:spcAft>
              <a:buSzPts val="9100"/>
              <a:buNone/>
              <a:defRPr sz="9100"/>
            </a:lvl8pPr>
            <a:lvl9pPr lvl="8" algn="ctr">
              <a:lnSpc>
                <a:spcPct val="100000"/>
              </a:lnSpc>
              <a:spcBef>
                <a:spcPts val="0"/>
              </a:spcBef>
              <a:spcAft>
                <a:spcPts val="0"/>
              </a:spcAft>
              <a:buSzPts val="9100"/>
              <a:buNone/>
              <a:defRPr sz="9100"/>
            </a:lvl9pPr>
          </a:lstStyle>
          <a:p/>
        </p:txBody>
      </p:sp>
      <p:sp>
        <p:nvSpPr>
          <p:cNvPr id="39" name="Google Shape;39;p9"/>
          <p:cNvSpPr txBox="1"/>
          <p:nvPr>
            <p:ph idx="2" type="body"/>
          </p:nvPr>
        </p:nvSpPr>
        <p:spPr>
          <a:xfrm>
            <a:off x="17782200" y="4634080"/>
            <a:ext cx="13813200" cy="23649300"/>
          </a:xfrm>
          <a:prstGeom prst="rect">
            <a:avLst/>
          </a:prstGeom>
        </p:spPr>
        <p:txBody>
          <a:bodyPr anchorCtr="0" anchor="ctr" bIns="394950" lIns="394950" spcFirstLastPara="1" rIns="394950" wrap="square" tIns="394950">
            <a:normAutofit/>
          </a:bodyPr>
          <a:lstStyle>
            <a:lvl1pPr indent="-723900" lvl="0" marL="457200">
              <a:spcBef>
                <a:spcPts val="0"/>
              </a:spcBef>
              <a:spcAft>
                <a:spcPts val="0"/>
              </a:spcAft>
              <a:buSzPts val="7800"/>
              <a:buChar char="●"/>
              <a:defRPr/>
            </a:lvl1pPr>
            <a:lvl2pPr indent="-609600" lvl="1" marL="914400">
              <a:spcBef>
                <a:spcPts val="0"/>
              </a:spcBef>
              <a:spcAft>
                <a:spcPts val="0"/>
              </a:spcAft>
              <a:buSzPts val="6000"/>
              <a:buChar char="○"/>
              <a:defRPr/>
            </a:lvl2pPr>
            <a:lvl3pPr indent="-609600" lvl="2" marL="1371600">
              <a:spcBef>
                <a:spcPts val="0"/>
              </a:spcBef>
              <a:spcAft>
                <a:spcPts val="0"/>
              </a:spcAft>
              <a:buSzPts val="6000"/>
              <a:buChar char="■"/>
              <a:defRPr/>
            </a:lvl3pPr>
            <a:lvl4pPr indent="-609600" lvl="3" marL="1828800">
              <a:spcBef>
                <a:spcPts val="0"/>
              </a:spcBef>
              <a:spcAft>
                <a:spcPts val="0"/>
              </a:spcAft>
              <a:buSzPts val="6000"/>
              <a:buChar char="●"/>
              <a:defRPr/>
            </a:lvl4pPr>
            <a:lvl5pPr indent="-609600" lvl="4" marL="2286000">
              <a:spcBef>
                <a:spcPts val="0"/>
              </a:spcBef>
              <a:spcAft>
                <a:spcPts val="0"/>
              </a:spcAft>
              <a:buSzPts val="6000"/>
              <a:buChar char="○"/>
              <a:defRPr/>
            </a:lvl5pPr>
            <a:lvl6pPr indent="-609600" lvl="5" marL="2743200">
              <a:spcBef>
                <a:spcPts val="0"/>
              </a:spcBef>
              <a:spcAft>
                <a:spcPts val="0"/>
              </a:spcAft>
              <a:buSzPts val="6000"/>
              <a:buChar char="■"/>
              <a:defRPr/>
            </a:lvl6pPr>
            <a:lvl7pPr indent="-609600" lvl="6" marL="3200400">
              <a:spcBef>
                <a:spcPts val="0"/>
              </a:spcBef>
              <a:spcAft>
                <a:spcPts val="0"/>
              </a:spcAft>
              <a:buSzPts val="6000"/>
              <a:buChar char="●"/>
              <a:defRPr/>
            </a:lvl7pPr>
            <a:lvl8pPr indent="-609600" lvl="7" marL="3657600">
              <a:spcBef>
                <a:spcPts val="0"/>
              </a:spcBef>
              <a:spcAft>
                <a:spcPts val="0"/>
              </a:spcAft>
              <a:buSzPts val="6000"/>
              <a:buChar char="○"/>
              <a:defRPr/>
            </a:lvl8pPr>
            <a:lvl9pPr indent="-609600" lvl="8" marL="4114800">
              <a:spcBef>
                <a:spcPts val="0"/>
              </a:spcBef>
              <a:spcAft>
                <a:spcPts val="0"/>
              </a:spcAft>
              <a:buSzPts val="6000"/>
              <a:buChar char="■"/>
              <a:defRPr/>
            </a:lvl9pPr>
          </a:lstStyle>
          <a:p/>
        </p:txBody>
      </p:sp>
      <p:sp>
        <p:nvSpPr>
          <p:cNvPr id="40" name="Google Shape;40;p9"/>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122120" y="27075680"/>
            <a:ext cx="21595800" cy="3872400"/>
          </a:xfrm>
          <a:prstGeom prst="rect">
            <a:avLst/>
          </a:prstGeom>
        </p:spPr>
        <p:txBody>
          <a:bodyPr anchorCtr="0" anchor="ctr" bIns="394950" lIns="394950" spcFirstLastPara="1" rIns="394950" wrap="square" tIns="394950">
            <a:normAutofit/>
          </a:bodyPr>
          <a:lstStyle>
            <a:lvl1pPr indent="-228600" lvl="0" marL="457200">
              <a:lnSpc>
                <a:spcPct val="100000"/>
              </a:lnSpc>
              <a:spcBef>
                <a:spcPts val="0"/>
              </a:spcBef>
              <a:spcAft>
                <a:spcPts val="0"/>
              </a:spcAft>
              <a:buSzPts val="7800"/>
              <a:buNone/>
              <a:defRPr/>
            </a:lvl1pPr>
          </a:lstStyle>
          <a:p/>
        </p:txBody>
      </p:sp>
      <p:sp>
        <p:nvSpPr>
          <p:cNvPr id="43" name="Google Shape;43;p10"/>
          <p:cNvSpPr txBox="1"/>
          <p:nvPr>
            <p:ph idx="12" type="sldNum"/>
          </p:nvPr>
        </p:nvSpPr>
        <p:spPr>
          <a:xfrm>
            <a:off x="30500848" y="29844588"/>
            <a:ext cx="1975200" cy="2519400"/>
          </a:xfrm>
          <a:prstGeom prst="rect">
            <a:avLst/>
          </a:prstGeom>
        </p:spPr>
        <p:txBody>
          <a:bodyPr anchorCtr="0" anchor="ctr" bIns="394950" lIns="394950" spcFirstLastPara="1" rIns="394950" wrap="square" tIns="3949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122120" y="2848160"/>
            <a:ext cx="30674100" cy="3665100"/>
          </a:xfrm>
          <a:prstGeom prst="rect">
            <a:avLst/>
          </a:prstGeom>
          <a:noFill/>
          <a:ln>
            <a:noFill/>
          </a:ln>
        </p:spPr>
        <p:txBody>
          <a:bodyPr anchorCtr="0" anchor="t" bIns="394950" lIns="394950" spcFirstLastPara="1" rIns="394950" wrap="square" tIns="394950">
            <a:normAutofit/>
          </a:bodyPr>
          <a:lstStyle>
            <a:lvl1pPr lvl="0">
              <a:spcBef>
                <a:spcPts val="0"/>
              </a:spcBef>
              <a:spcAft>
                <a:spcPts val="0"/>
              </a:spcAft>
              <a:buClr>
                <a:schemeClr val="dk1"/>
              </a:buClr>
              <a:buSzPts val="12100"/>
              <a:buNone/>
              <a:defRPr sz="12100">
                <a:solidFill>
                  <a:schemeClr val="dk1"/>
                </a:solidFill>
              </a:defRPr>
            </a:lvl1pPr>
            <a:lvl2pPr lvl="1">
              <a:spcBef>
                <a:spcPts val="0"/>
              </a:spcBef>
              <a:spcAft>
                <a:spcPts val="0"/>
              </a:spcAft>
              <a:buClr>
                <a:schemeClr val="dk1"/>
              </a:buClr>
              <a:buSzPts val="12100"/>
              <a:buNone/>
              <a:defRPr sz="12100">
                <a:solidFill>
                  <a:schemeClr val="dk1"/>
                </a:solidFill>
              </a:defRPr>
            </a:lvl2pPr>
            <a:lvl3pPr lvl="2">
              <a:spcBef>
                <a:spcPts val="0"/>
              </a:spcBef>
              <a:spcAft>
                <a:spcPts val="0"/>
              </a:spcAft>
              <a:buClr>
                <a:schemeClr val="dk1"/>
              </a:buClr>
              <a:buSzPts val="12100"/>
              <a:buNone/>
              <a:defRPr sz="12100">
                <a:solidFill>
                  <a:schemeClr val="dk1"/>
                </a:solidFill>
              </a:defRPr>
            </a:lvl3pPr>
            <a:lvl4pPr lvl="3">
              <a:spcBef>
                <a:spcPts val="0"/>
              </a:spcBef>
              <a:spcAft>
                <a:spcPts val="0"/>
              </a:spcAft>
              <a:buClr>
                <a:schemeClr val="dk1"/>
              </a:buClr>
              <a:buSzPts val="12100"/>
              <a:buNone/>
              <a:defRPr sz="12100">
                <a:solidFill>
                  <a:schemeClr val="dk1"/>
                </a:solidFill>
              </a:defRPr>
            </a:lvl4pPr>
            <a:lvl5pPr lvl="4">
              <a:spcBef>
                <a:spcPts val="0"/>
              </a:spcBef>
              <a:spcAft>
                <a:spcPts val="0"/>
              </a:spcAft>
              <a:buClr>
                <a:schemeClr val="dk1"/>
              </a:buClr>
              <a:buSzPts val="12100"/>
              <a:buNone/>
              <a:defRPr sz="12100">
                <a:solidFill>
                  <a:schemeClr val="dk1"/>
                </a:solidFill>
              </a:defRPr>
            </a:lvl5pPr>
            <a:lvl6pPr lvl="5">
              <a:spcBef>
                <a:spcPts val="0"/>
              </a:spcBef>
              <a:spcAft>
                <a:spcPts val="0"/>
              </a:spcAft>
              <a:buClr>
                <a:schemeClr val="dk1"/>
              </a:buClr>
              <a:buSzPts val="12100"/>
              <a:buNone/>
              <a:defRPr sz="12100">
                <a:solidFill>
                  <a:schemeClr val="dk1"/>
                </a:solidFill>
              </a:defRPr>
            </a:lvl6pPr>
            <a:lvl7pPr lvl="6">
              <a:spcBef>
                <a:spcPts val="0"/>
              </a:spcBef>
              <a:spcAft>
                <a:spcPts val="0"/>
              </a:spcAft>
              <a:buClr>
                <a:schemeClr val="dk1"/>
              </a:buClr>
              <a:buSzPts val="12100"/>
              <a:buNone/>
              <a:defRPr sz="12100">
                <a:solidFill>
                  <a:schemeClr val="dk1"/>
                </a:solidFill>
              </a:defRPr>
            </a:lvl7pPr>
            <a:lvl8pPr lvl="7">
              <a:spcBef>
                <a:spcPts val="0"/>
              </a:spcBef>
              <a:spcAft>
                <a:spcPts val="0"/>
              </a:spcAft>
              <a:buClr>
                <a:schemeClr val="dk1"/>
              </a:buClr>
              <a:buSzPts val="12100"/>
              <a:buNone/>
              <a:defRPr sz="12100">
                <a:solidFill>
                  <a:schemeClr val="dk1"/>
                </a:solidFill>
              </a:defRPr>
            </a:lvl8pPr>
            <a:lvl9pPr lvl="8">
              <a:spcBef>
                <a:spcPts val="0"/>
              </a:spcBef>
              <a:spcAft>
                <a:spcPts val="0"/>
              </a:spcAft>
              <a:buClr>
                <a:schemeClr val="dk1"/>
              </a:buClr>
              <a:buSzPts val="12100"/>
              <a:buNone/>
              <a:defRPr sz="12100">
                <a:solidFill>
                  <a:schemeClr val="dk1"/>
                </a:solidFill>
              </a:defRPr>
            </a:lvl9pPr>
          </a:lstStyle>
          <a:p/>
        </p:txBody>
      </p:sp>
      <p:sp>
        <p:nvSpPr>
          <p:cNvPr id="7" name="Google Shape;7;p1"/>
          <p:cNvSpPr txBox="1"/>
          <p:nvPr>
            <p:ph idx="1" type="body"/>
          </p:nvPr>
        </p:nvSpPr>
        <p:spPr>
          <a:xfrm>
            <a:off x="1122120" y="7375840"/>
            <a:ext cx="30674100" cy="21864300"/>
          </a:xfrm>
          <a:prstGeom prst="rect">
            <a:avLst/>
          </a:prstGeom>
          <a:noFill/>
          <a:ln>
            <a:noFill/>
          </a:ln>
        </p:spPr>
        <p:txBody>
          <a:bodyPr anchorCtr="0" anchor="t" bIns="394950" lIns="394950" spcFirstLastPara="1" rIns="394950" wrap="square" tIns="394950">
            <a:normAutofit/>
          </a:bodyPr>
          <a:lstStyle>
            <a:lvl1pPr indent="-723900" lvl="0" marL="457200">
              <a:lnSpc>
                <a:spcPct val="115000"/>
              </a:lnSpc>
              <a:spcBef>
                <a:spcPts val="0"/>
              </a:spcBef>
              <a:spcAft>
                <a:spcPts val="0"/>
              </a:spcAft>
              <a:buClr>
                <a:schemeClr val="dk2"/>
              </a:buClr>
              <a:buSzPts val="7800"/>
              <a:buChar char="●"/>
              <a:defRPr sz="7800">
                <a:solidFill>
                  <a:schemeClr val="dk2"/>
                </a:solidFill>
              </a:defRPr>
            </a:lvl1pPr>
            <a:lvl2pPr indent="-609600" lvl="1" marL="914400">
              <a:lnSpc>
                <a:spcPct val="115000"/>
              </a:lnSpc>
              <a:spcBef>
                <a:spcPts val="0"/>
              </a:spcBef>
              <a:spcAft>
                <a:spcPts val="0"/>
              </a:spcAft>
              <a:buClr>
                <a:schemeClr val="dk2"/>
              </a:buClr>
              <a:buSzPts val="6000"/>
              <a:buChar char="○"/>
              <a:defRPr sz="6000">
                <a:solidFill>
                  <a:schemeClr val="dk2"/>
                </a:solidFill>
              </a:defRPr>
            </a:lvl2pPr>
            <a:lvl3pPr indent="-609600" lvl="2" marL="1371600">
              <a:lnSpc>
                <a:spcPct val="115000"/>
              </a:lnSpc>
              <a:spcBef>
                <a:spcPts val="0"/>
              </a:spcBef>
              <a:spcAft>
                <a:spcPts val="0"/>
              </a:spcAft>
              <a:buClr>
                <a:schemeClr val="dk2"/>
              </a:buClr>
              <a:buSzPts val="6000"/>
              <a:buChar char="■"/>
              <a:defRPr sz="6000">
                <a:solidFill>
                  <a:schemeClr val="dk2"/>
                </a:solidFill>
              </a:defRPr>
            </a:lvl3pPr>
            <a:lvl4pPr indent="-609600" lvl="3" marL="1828800">
              <a:lnSpc>
                <a:spcPct val="115000"/>
              </a:lnSpc>
              <a:spcBef>
                <a:spcPts val="0"/>
              </a:spcBef>
              <a:spcAft>
                <a:spcPts val="0"/>
              </a:spcAft>
              <a:buClr>
                <a:schemeClr val="dk2"/>
              </a:buClr>
              <a:buSzPts val="6000"/>
              <a:buChar char="●"/>
              <a:defRPr sz="6000">
                <a:solidFill>
                  <a:schemeClr val="dk2"/>
                </a:solidFill>
              </a:defRPr>
            </a:lvl4pPr>
            <a:lvl5pPr indent="-609600" lvl="4" marL="2286000">
              <a:lnSpc>
                <a:spcPct val="115000"/>
              </a:lnSpc>
              <a:spcBef>
                <a:spcPts val="0"/>
              </a:spcBef>
              <a:spcAft>
                <a:spcPts val="0"/>
              </a:spcAft>
              <a:buClr>
                <a:schemeClr val="dk2"/>
              </a:buClr>
              <a:buSzPts val="6000"/>
              <a:buChar char="○"/>
              <a:defRPr sz="6000">
                <a:solidFill>
                  <a:schemeClr val="dk2"/>
                </a:solidFill>
              </a:defRPr>
            </a:lvl5pPr>
            <a:lvl6pPr indent="-609600" lvl="5" marL="2743200">
              <a:lnSpc>
                <a:spcPct val="115000"/>
              </a:lnSpc>
              <a:spcBef>
                <a:spcPts val="0"/>
              </a:spcBef>
              <a:spcAft>
                <a:spcPts val="0"/>
              </a:spcAft>
              <a:buClr>
                <a:schemeClr val="dk2"/>
              </a:buClr>
              <a:buSzPts val="6000"/>
              <a:buChar char="■"/>
              <a:defRPr sz="6000">
                <a:solidFill>
                  <a:schemeClr val="dk2"/>
                </a:solidFill>
              </a:defRPr>
            </a:lvl6pPr>
            <a:lvl7pPr indent="-609600" lvl="6" marL="3200400">
              <a:lnSpc>
                <a:spcPct val="115000"/>
              </a:lnSpc>
              <a:spcBef>
                <a:spcPts val="0"/>
              </a:spcBef>
              <a:spcAft>
                <a:spcPts val="0"/>
              </a:spcAft>
              <a:buClr>
                <a:schemeClr val="dk2"/>
              </a:buClr>
              <a:buSzPts val="6000"/>
              <a:buChar char="●"/>
              <a:defRPr sz="6000">
                <a:solidFill>
                  <a:schemeClr val="dk2"/>
                </a:solidFill>
              </a:defRPr>
            </a:lvl7pPr>
            <a:lvl8pPr indent="-609600" lvl="7" marL="3657600">
              <a:lnSpc>
                <a:spcPct val="115000"/>
              </a:lnSpc>
              <a:spcBef>
                <a:spcPts val="0"/>
              </a:spcBef>
              <a:spcAft>
                <a:spcPts val="0"/>
              </a:spcAft>
              <a:buClr>
                <a:schemeClr val="dk2"/>
              </a:buClr>
              <a:buSzPts val="6000"/>
              <a:buChar char="○"/>
              <a:defRPr sz="6000">
                <a:solidFill>
                  <a:schemeClr val="dk2"/>
                </a:solidFill>
              </a:defRPr>
            </a:lvl8pPr>
            <a:lvl9pPr indent="-609600" lvl="8" marL="4114800">
              <a:lnSpc>
                <a:spcPct val="115000"/>
              </a:lnSpc>
              <a:spcBef>
                <a:spcPts val="0"/>
              </a:spcBef>
              <a:spcAft>
                <a:spcPts val="0"/>
              </a:spcAft>
              <a:buClr>
                <a:schemeClr val="dk2"/>
              </a:buClr>
              <a:buSzPts val="6000"/>
              <a:buChar char="■"/>
              <a:defRPr sz="6000">
                <a:solidFill>
                  <a:schemeClr val="dk2"/>
                </a:solidFill>
              </a:defRPr>
            </a:lvl9pPr>
          </a:lstStyle>
          <a:p/>
        </p:txBody>
      </p:sp>
      <p:sp>
        <p:nvSpPr>
          <p:cNvPr id="8" name="Google Shape;8;p1"/>
          <p:cNvSpPr txBox="1"/>
          <p:nvPr>
            <p:ph idx="12" type="sldNum"/>
          </p:nvPr>
        </p:nvSpPr>
        <p:spPr>
          <a:xfrm>
            <a:off x="30500848" y="29844588"/>
            <a:ext cx="1975200" cy="2519400"/>
          </a:xfrm>
          <a:prstGeom prst="rect">
            <a:avLst/>
          </a:prstGeom>
          <a:noFill/>
          <a:ln>
            <a:noFill/>
          </a:ln>
        </p:spPr>
        <p:txBody>
          <a:bodyPr anchorCtr="0" anchor="ctr" bIns="394950" lIns="394950" spcFirstLastPara="1" rIns="394950" wrap="square" tIns="394950">
            <a:normAutofit/>
          </a:bodyPr>
          <a:lstStyle>
            <a:lvl1pPr lvl="0" algn="r">
              <a:buNone/>
              <a:defRPr sz="4300">
                <a:solidFill>
                  <a:schemeClr val="dk2"/>
                </a:solidFill>
              </a:defRPr>
            </a:lvl1pPr>
            <a:lvl2pPr lvl="1" algn="r">
              <a:buNone/>
              <a:defRPr sz="4300">
                <a:solidFill>
                  <a:schemeClr val="dk2"/>
                </a:solidFill>
              </a:defRPr>
            </a:lvl2pPr>
            <a:lvl3pPr lvl="2" algn="r">
              <a:buNone/>
              <a:defRPr sz="4300">
                <a:solidFill>
                  <a:schemeClr val="dk2"/>
                </a:solidFill>
              </a:defRPr>
            </a:lvl3pPr>
            <a:lvl4pPr lvl="3" algn="r">
              <a:buNone/>
              <a:defRPr sz="4300">
                <a:solidFill>
                  <a:schemeClr val="dk2"/>
                </a:solidFill>
              </a:defRPr>
            </a:lvl4pPr>
            <a:lvl5pPr lvl="4" algn="r">
              <a:buNone/>
              <a:defRPr sz="4300">
                <a:solidFill>
                  <a:schemeClr val="dk2"/>
                </a:solidFill>
              </a:defRPr>
            </a:lvl5pPr>
            <a:lvl6pPr lvl="5" algn="r">
              <a:buNone/>
              <a:defRPr sz="4300">
                <a:solidFill>
                  <a:schemeClr val="dk2"/>
                </a:solidFill>
              </a:defRPr>
            </a:lvl6pPr>
            <a:lvl7pPr lvl="6" algn="r">
              <a:buNone/>
              <a:defRPr sz="4300">
                <a:solidFill>
                  <a:schemeClr val="dk2"/>
                </a:solidFill>
              </a:defRPr>
            </a:lvl7pPr>
            <a:lvl8pPr lvl="7" algn="r">
              <a:buNone/>
              <a:defRPr sz="4300">
                <a:solidFill>
                  <a:schemeClr val="dk2"/>
                </a:solidFill>
              </a:defRPr>
            </a:lvl8pPr>
            <a:lvl9pPr lvl="8" algn="r">
              <a:buNone/>
              <a:defRPr sz="43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44650" y="1319213"/>
            <a:ext cx="29629100" cy="54864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0700" u="none" cap="none" strike="noStrike">
                <a:solidFill>
                  <a:schemeClr val="dk1"/>
                </a:solidFill>
                <a:latin typeface="Calibri"/>
                <a:ea typeface="Calibri"/>
                <a:cs typeface="Calibri"/>
                <a:sym typeface="Calibri"/>
              </a:defRPr>
            </a:lvl9pPr>
          </a:lstStyle>
          <a:p/>
        </p:txBody>
      </p:sp>
      <p:sp>
        <p:nvSpPr>
          <p:cNvPr id="52" name="Google Shape;52;p13"/>
          <p:cNvSpPr txBox="1"/>
          <p:nvPr>
            <p:ph idx="1" type="body"/>
          </p:nvPr>
        </p:nvSpPr>
        <p:spPr>
          <a:xfrm>
            <a:off x="1644650" y="7681913"/>
            <a:ext cx="29629100" cy="21724937"/>
          </a:xfrm>
          <a:prstGeom prst="rect">
            <a:avLst/>
          </a:prstGeom>
          <a:noFill/>
          <a:ln>
            <a:noFill/>
          </a:ln>
        </p:spPr>
        <p:txBody>
          <a:bodyPr anchorCtr="0" anchor="t" bIns="214950" lIns="429925" spcFirstLastPara="1" rIns="429925" wrap="square" tIns="214950">
            <a:noAutofit/>
          </a:bodyPr>
          <a:lstStyle>
            <a:lvl1pPr indent="-1187450" lvl="0" marL="457200" marR="0" rtl="0" algn="l">
              <a:spcBef>
                <a:spcPts val="3020"/>
              </a:spcBef>
              <a:spcAft>
                <a:spcPts val="0"/>
              </a:spcAft>
              <a:buClr>
                <a:schemeClr val="dk1"/>
              </a:buClr>
              <a:buSzPts val="15100"/>
              <a:buFont typeface="Arial"/>
              <a:buChar char="•"/>
              <a:defRPr b="0" i="0" sz="15100" u="none" cap="none" strike="noStrike">
                <a:solidFill>
                  <a:schemeClr val="dk1"/>
                </a:solidFill>
                <a:latin typeface="Calibri"/>
                <a:ea typeface="Calibri"/>
                <a:cs typeface="Calibri"/>
                <a:sym typeface="Calibri"/>
              </a:defRPr>
            </a:lvl1pPr>
            <a:lvl2pPr indent="-1066800" lvl="1" marL="914400" marR="0" rtl="0" algn="l">
              <a:spcBef>
                <a:spcPts val="2640"/>
              </a:spcBef>
              <a:spcAft>
                <a:spcPts val="0"/>
              </a:spcAft>
              <a:buClr>
                <a:schemeClr val="dk1"/>
              </a:buClr>
              <a:buSzPts val="13200"/>
              <a:buFont typeface="Arial"/>
              <a:buChar char="–"/>
              <a:defRPr b="0" i="0" sz="13200" u="none" cap="none" strike="noStrike">
                <a:solidFill>
                  <a:schemeClr val="dk1"/>
                </a:solidFill>
                <a:latin typeface="Calibri"/>
                <a:ea typeface="Calibri"/>
                <a:cs typeface="Calibri"/>
                <a:sym typeface="Calibri"/>
              </a:defRPr>
            </a:lvl2pPr>
            <a:lvl3pPr indent="-946150" lvl="2" marL="1371600" marR="0" rtl="0" algn="l">
              <a:spcBef>
                <a:spcPts val="2260"/>
              </a:spcBef>
              <a:spcAft>
                <a:spcPts val="0"/>
              </a:spcAft>
              <a:buClr>
                <a:schemeClr val="dk1"/>
              </a:buClr>
              <a:buSzPts val="11300"/>
              <a:buFont typeface="Arial"/>
              <a:buChar char="•"/>
              <a:defRPr b="0" i="0" sz="11300" u="none" cap="none" strike="noStrike">
                <a:solidFill>
                  <a:schemeClr val="dk1"/>
                </a:solidFill>
                <a:latin typeface="Calibri"/>
                <a:ea typeface="Calibri"/>
                <a:cs typeface="Calibri"/>
                <a:sym typeface="Calibri"/>
              </a:defRPr>
            </a:lvl3pPr>
            <a:lvl4pPr indent="-825500" lvl="3" marL="1828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4pPr>
            <a:lvl5pPr indent="-825500" lvl="4" marL="22860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5pPr>
            <a:lvl6pPr indent="-825500" lvl="5" marL="27432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6pPr>
            <a:lvl7pPr indent="-825500" lvl="6" marL="32004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7pPr>
            <a:lvl8pPr indent="-825500" lvl="7" marL="36576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8pPr>
            <a:lvl9pPr indent="-825500" lvl="8" marL="4114800" marR="0" rtl="0" algn="l">
              <a:spcBef>
                <a:spcPts val="1880"/>
              </a:spcBef>
              <a:spcAft>
                <a:spcPts val="0"/>
              </a:spcAft>
              <a:buClr>
                <a:schemeClr val="dk1"/>
              </a:buClr>
              <a:buSzPts val="9400"/>
              <a:buFont typeface="Arial"/>
              <a:buChar char="•"/>
              <a:defRPr b="0" i="0" sz="9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1644650" y="30511750"/>
            <a:ext cx="7683500" cy="1752600"/>
          </a:xfrm>
          <a:prstGeom prst="rect">
            <a:avLst/>
          </a:prstGeom>
          <a:noFill/>
          <a:ln>
            <a:noFill/>
          </a:ln>
        </p:spPr>
        <p:txBody>
          <a:bodyPr anchorCtr="0" anchor="ctr" bIns="214950" lIns="429925" spcFirstLastPara="1" rIns="429925" wrap="square" tIns="214950">
            <a:noAutofit/>
          </a:bodyPr>
          <a:lstStyle>
            <a:lvl1pPr lvl="0" marR="0" rtl="0" algn="l">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11245850" y="30511750"/>
            <a:ext cx="10426700" cy="1752600"/>
          </a:xfrm>
          <a:prstGeom prst="rect">
            <a:avLst/>
          </a:prstGeom>
          <a:noFill/>
          <a:ln>
            <a:noFill/>
          </a:ln>
        </p:spPr>
        <p:txBody>
          <a:bodyPr anchorCtr="0" anchor="ctr" bIns="214950" lIns="429925" spcFirstLastPara="1" rIns="429925" wrap="square" tIns="214950">
            <a:noAutofit/>
          </a:bodyPr>
          <a:lstStyle>
            <a:lvl1pPr lvl="0" marR="0" rtl="0" algn="ctr">
              <a:spcBef>
                <a:spcPts val="0"/>
              </a:spcBef>
              <a:spcAft>
                <a:spcPts val="0"/>
              </a:spcAft>
              <a:buSzPts val="1400"/>
              <a:buNone/>
              <a:defRPr b="0" i="0" sz="5700" u="none" cap="none" strike="noStrike">
                <a:solidFill>
                  <a:srgbClr val="898989"/>
                </a:solidFill>
                <a:latin typeface="Calibri"/>
                <a:ea typeface="Calibri"/>
                <a:cs typeface="Calibri"/>
                <a:sym typeface="Calibri"/>
              </a:defRPr>
            </a:lvl1pPr>
            <a:lvl2pPr lvl="1" marR="0" rtl="0" algn="l">
              <a:spcBef>
                <a:spcPts val="0"/>
              </a:spcBef>
              <a:spcAft>
                <a:spcPts val="0"/>
              </a:spcAft>
              <a:buSzPts val="1400"/>
              <a:buNone/>
              <a:defRPr b="1" i="0" sz="21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1" i="0" sz="21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1" i="0" sz="21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1" i="0" sz="21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1" i="0" sz="21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1" i="0" sz="21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1" i="0" sz="21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1" i="0" sz="21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23590250" y="30511750"/>
            <a:ext cx="7683500" cy="1752600"/>
          </a:xfrm>
          <a:prstGeom prst="rect">
            <a:avLst/>
          </a:prstGeom>
          <a:noFill/>
          <a:ln>
            <a:noFill/>
          </a:ln>
        </p:spPr>
        <p:txBody>
          <a:bodyPr anchorCtr="0" anchor="ctr" bIns="214950" lIns="429925" spcFirstLastPara="1" rIns="429925" wrap="square" tIns="214950">
            <a:noAutofit/>
          </a:bodyPr>
          <a:lstStyle>
            <a:lvl1pPr indent="0" lvl="0" marL="0" marR="0" rtl="0" algn="r">
              <a:spcBef>
                <a:spcPts val="0"/>
              </a:spcBef>
              <a:spcAft>
                <a:spcPts val="0"/>
              </a:spcAft>
              <a:buNone/>
              <a:defRPr b="0" i="0" sz="57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57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57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57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57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57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57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57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57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png"/><Relationship Id="rId5" Type="http://schemas.openxmlformats.org/officeDocument/2006/relationships/image" Target="../media/image7.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p:nvPr/>
        </p:nvSpPr>
        <p:spPr>
          <a:xfrm>
            <a:off x="23088600" y="22927369"/>
            <a:ext cx="8853900" cy="38949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lang="en-GB" sz="2400">
                <a:solidFill>
                  <a:schemeClr val="lt1"/>
                </a:solidFill>
                <a:latin typeface="Arial"/>
                <a:ea typeface="Arial"/>
                <a:cs typeface="Arial"/>
                <a:sym typeface="Arial"/>
              </a:rPr>
              <a:t>easily modifiable</a:t>
            </a:r>
            <a:endParaRPr b="1" sz="2100">
              <a:solidFill>
                <a:schemeClr val="dk1"/>
              </a:solidFill>
              <a:latin typeface="Arial"/>
              <a:ea typeface="Arial"/>
              <a:cs typeface="Arial"/>
              <a:sym typeface="Arial"/>
            </a:endParaRPr>
          </a:p>
        </p:txBody>
      </p:sp>
      <p:sp>
        <p:nvSpPr>
          <p:cNvPr id="130" name="Google Shape;130;p25"/>
          <p:cNvSpPr/>
          <p:nvPr/>
        </p:nvSpPr>
        <p:spPr>
          <a:xfrm>
            <a:off x="838200" y="1055902"/>
            <a:ext cx="31104300" cy="31505400"/>
          </a:xfrm>
          <a:prstGeom prst="rect">
            <a:avLst/>
          </a:prstGeom>
          <a:solidFill>
            <a:schemeClr val="lt1">
              <a:alpha val="27450"/>
            </a:schemeClr>
          </a:solidFill>
          <a:ln cap="flat" cmpd="sng" w="25400">
            <a:solidFill>
              <a:srgbClr val="FFFFFF">
                <a:alpha val="55686"/>
              </a:srgbClr>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1900" u="none" cap="none" strike="noStrike">
              <a:solidFill>
                <a:schemeClr val="dk1"/>
              </a:solidFill>
              <a:latin typeface="Arial"/>
              <a:ea typeface="Arial"/>
              <a:cs typeface="Arial"/>
              <a:sym typeface="Arial"/>
            </a:endParaRPr>
          </a:p>
        </p:txBody>
      </p:sp>
      <p:sp>
        <p:nvSpPr>
          <p:cNvPr id="131" name="Google Shape;131;p25"/>
          <p:cNvSpPr txBox="1"/>
          <p:nvPr/>
        </p:nvSpPr>
        <p:spPr>
          <a:xfrm>
            <a:off x="23293799" y="15103711"/>
            <a:ext cx="8436000" cy="9143100"/>
          </a:xfrm>
          <a:prstGeom prst="rect">
            <a:avLst/>
          </a:prstGeom>
          <a:solidFill>
            <a:srgbClr val="FFFFFF"/>
          </a:solid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GB" sz="2800">
                <a:solidFill>
                  <a:schemeClr val="dk1"/>
                </a:solidFill>
              </a:rPr>
              <a:t>To test the validity of the data set, a random sample of 30 was classified using MoViNet’s a2 model. It successfully classified 85.7% of the videos as skating. </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Long jump, triple jump, and ski jump can all possibly be explained because the videos consist of someone in the air in front of a crowd.</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Bobsledding can be explained by how skaters slide on their backside on failed attempts on the white concrete of the venue</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Face planting can also be explained by failed attempts resulting in skaters face planting</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406400" lvl="0" marL="457200" marR="0" rtl="0" algn="just">
              <a:spcBef>
                <a:spcPts val="0"/>
              </a:spcBef>
              <a:spcAft>
                <a:spcPts val="0"/>
              </a:spcAft>
              <a:buClr>
                <a:schemeClr val="dk1"/>
              </a:buClr>
              <a:buSzPts val="2800"/>
              <a:buChar char="●"/>
            </a:pPr>
            <a:r>
              <a:rPr lang="en-GB" sz="2800">
                <a:solidFill>
                  <a:schemeClr val="dk1"/>
                </a:solidFill>
              </a:rPr>
              <a:t>The bimodal distribution of skate stances makes it very easy to classify</a:t>
            </a:r>
            <a:endParaRPr sz="2800">
              <a:solidFill>
                <a:schemeClr val="dk1"/>
              </a:solidFill>
            </a:endParaRPr>
          </a:p>
          <a:p>
            <a:pPr indent="-406400" lvl="0" marL="457200" marR="0" rtl="0" algn="just">
              <a:spcBef>
                <a:spcPts val="0"/>
              </a:spcBef>
              <a:spcAft>
                <a:spcPts val="0"/>
              </a:spcAft>
              <a:buClr>
                <a:schemeClr val="dk1"/>
              </a:buClr>
              <a:buSzPts val="2800"/>
              <a:buChar char="●"/>
            </a:pPr>
            <a:r>
              <a:rPr lang="en-GB" sz="2800">
                <a:solidFill>
                  <a:schemeClr val="dk1"/>
                </a:solidFill>
              </a:rPr>
              <a:t>The bimodal distribution of ratings makes it hard to rate videos on a 10 point scale</a:t>
            </a:r>
            <a:endParaRPr sz="2800">
              <a:solidFill>
                <a:schemeClr val="dk1"/>
              </a:solidFill>
            </a:endParaRPr>
          </a:p>
          <a:p>
            <a:pPr indent="0" lvl="0" marL="457200" marR="0" rtl="0" algn="just">
              <a:spcBef>
                <a:spcPts val="0"/>
              </a:spcBef>
              <a:spcAft>
                <a:spcPts val="0"/>
              </a:spcAft>
              <a:buNone/>
            </a:pPr>
            <a:r>
              <a:t/>
            </a:r>
            <a:endParaRPr sz="2800">
              <a:solidFill>
                <a:schemeClr val="dk1"/>
              </a:solidFill>
            </a:endParaRPr>
          </a:p>
          <a:p>
            <a:pPr indent="0" lvl="0" marL="457200" marR="0" rtl="0" algn="just">
              <a:spcBef>
                <a:spcPts val="0"/>
              </a:spcBef>
              <a:spcAft>
                <a:spcPts val="0"/>
              </a:spcAft>
              <a:buNone/>
            </a:pPr>
            <a:r>
              <a:t/>
            </a:r>
            <a:endParaRPr sz="2800">
              <a:solidFill>
                <a:schemeClr val="dk1"/>
              </a:solidFill>
            </a:endParaRPr>
          </a:p>
        </p:txBody>
      </p:sp>
      <p:pic>
        <p:nvPicPr>
          <p:cNvPr id="132" name="Google Shape;132;p25"/>
          <p:cNvPicPr preferRelativeResize="0"/>
          <p:nvPr/>
        </p:nvPicPr>
        <p:blipFill rotWithShape="1">
          <a:blip r:embed="rId3">
            <a:alphaModFix/>
          </a:blip>
          <a:srcRect b="14755" l="0" r="0" t="0"/>
          <a:stretch/>
        </p:blipFill>
        <p:spPr>
          <a:xfrm>
            <a:off x="22036366" y="10191238"/>
            <a:ext cx="10918558" cy="4398487"/>
          </a:xfrm>
          <a:prstGeom prst="rect">
            <a:avLst/>
          </a:prstGeom>
          <a:noFill/>
          <a:ln>
            <a:noFill/>
          </a:ln>
        </p:spPr>
      </p:pic>
      <p:sp>
        <p:nvSpPr>
          <p:cNvPr id="133" name="Google Shape;133;p25"/>
          <p:cNvSpPr/>
          <p:nvPr/>
        </p:nvSpPr>
        <p:spPr>
          <a:xfrm>
            <a:off x="838200" y="7376159"/>
            <a:ext cx="8945880" cy="5278659"/>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100" u="none" cap="none" strike="noStrike">
              <a:solidFill>
                <a:schemeClr val="dk1"/>
              </a:solidFill>
              <a:latin typeface="Arial"/>
              <a:ea typeface="Arial"/>
              <a:cs typeface="Arial"/>
              <a:sym typeface="Arial"/>
            </a:endParaRPr>
          </a:p>
        </p:txBody>
      </p:sp>
      <p:sp>
        <p:nvSpPr>
          <p:cNvPr id="134" name="Google Shape;134;p25"/>
          <p:cNvSpPr txBox="1"/>
          <p:nvPr/>
        </p:nvSpPr>
        <p:spPr>
          <a:xfrm>
            <a:off x="1412875" y="23929975"/>
            <a:ext cx="134938" cy="1393825"/>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8500" u="none" cap="none" strike="noStrike">
              <a:solidFill>
                <a:schemeClr val="dk1"/>
              </a:solidFill>
              <a:latin typeface="Arial"/>
              <a:ea typeface="Arial"/>
              <a:cs typeface="Arial"/>
              <a:sym typeface="Arial"/>
            </a:endParaRPr>
          </a:p>
        </p:txBody>
      </p:sp>
      <p:sp>
        <p:nvSpPr>
          <p:cNvPr id="135" name="Google Shape;135;p25"/>
          <p:cNvSpPr txBox="1"/>
          <p:nvPr/>
        </p:nvSpPr>
        <p:spPr>
          <a:xfrm>
            <a:off x="23807738" y="31318200"/>
            <a:ext cx="8816975" cy="547688"/>
          </a:xfrm>
          <a:prstGeom prst="rect">
            <a:avLst/>
          </a:prstGeom>
          <a:noFill/>
          <a:ln>
            <a:noFill/>
          </a:ln>
        </p:spPr>
        <p:txBody>
          <a:bodyPr anchorCtr="0" anchor="t" bIns="42725" lIns="85475" spcFirstLastPara="1" rIns="85475" wrap="square" tIns="42725">
            <a:spAutoFit/>
          </a:bodyPr>
          <a:lstStyle/>
          <a:p>
            <a:pPr indent="0" lvl="0" marL="0" marR="0" rtl="0" algn="l">
              <a:spcBef>
                <a:spcPts val="0"/>
              </a:spcBef>
              <a:spcAft>
                <a:spcPts val="0"/>
              </a:spcAft>
              <a:buNone/>
            </a:pPr>
            <a:r>
              <a:t/>
            </a:r>
            <a:endParaRPr b="0" i="0" sz="3000" u="none" cap="none" strike="noStrike">
              <a:solidFill>
                <a:schemeClr val="dk1"/>
              </a:solidFill>
              <a:latin typeface="Arial"/>
              <a:ea typeface="Arial"/>
              <a:cs typeface="Arial"/>
              <a:sym typeface="Arial"/>
            </a:endParaRPr>
          </a:p>
        </p:txBody>
      </p:sp>
      <p:sp>
        <p:nvSpPr>
          <p:cNvPr id="136" name="Google Shape;136;p25"/>
          <p:cNvSpPr txBox="1"/>
          <p:nvPr/>
        </p:nvSpPr>
        <p:spPr>
          <a:xfrm>
            <a:off x="23241000" y="30403800"/>
            <a:ext cx="8226425" cy="1257300"/>
          </a:xfrm>
          <a:prstGeom prst="rect">
            <a:avLst/>
          </a:prstGeom>
          <a:noFill/>
          <a:ln>
            <a:noFill/>
          </a:ln>
        </p:spPr>
        <p:txBody>
          <a:bodyPr anchorCtr="0" anchor="t" bIns="42725" lIns="512975" spcFirstLastPara="1" rIns="512975" wrap="square" tIns="42725">
            <a:noAutofit/>
          </a:bodyPr>
          <a:lstStyle/>
          <a:p>
            <a:pPr indent="0" lvl="0" marL="0" marR="0" rtl="0" algn="just">
              <a:spcBef>
                <a:spcPts val="0"/>
              </a:spcBef>
              <a:spcAft>
                <a:spcPts val="0"/>
              </a:spcAft>
              <a:buNone/>
            </a:pPr>
            <a:r>
              <a:t/>
            </a:r>
            <a:endParaRPr b="0" i="0" sz="2800" u="none" cap="none" strike="noStrike">
              <a:solidFill>
                <a:schemeClr val="dk1"/>
              </a:solidFill>
              <a:latin typeface="Calibri"/>
              <a:ea typeface="Calibri"/>
              <a:cs typeface="Calibri"/>
              <a:sym typeface="Calibri"/>
            </a:endParaRPr>
          </a:p>
        </p:txBody>
      </p:sp>
      <p:sp>
        <p:nvSpPr>
          <p:cNvPr id="137" name="Google Shape;137;p25"/>
          <p:cNvSpPr txBox="1"/>
          <p:nvPr/>
        </p:nvSpPr>
        <p:spPr>
          <a:xfrm>
            <a:off x="23189446" y="6339840"/>
            <a:ext cx="8853914"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RESULTS</a:t>
            </a:r>
            <a:endParaRPr/>
          </a:p>
        </p:txBody>
      </p:sp>
      <p:sp>
        <p:nvSpPr>
          <p:cNvPr id="138" name="Google Shape;138;p25"/>
          <p:cNvSpPr txBox="1"/>
          <p:nvPr/>
        </p:nvSpPr>
        <p:spPr>
          <a:xfrm>
            <a:off x="10530674" y="18445488"/>
            <a:ext cx="12043576"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MODEL</a:t>
            </a:r>
            <a:endParaRPr/>
          </a:p>
        </p:txBody>
      </p:sp>
      <p:sp>
        <p:nvSpPr>
          <p:cNvPr descr="https://photos-4.dropbox.com/t/0/AAD-pIMAtICVX5crRoWOeGF7AbMvafaoEb_qXLwDJIKVHA/12/49846/jpeg/32x32/3/_/1/2/2011-10-06%2023.53.47.jpg/4C92rF8myezDl2khAz9ZmWFbjbi7QgT7QZYCOdU1H3A?size=1024x768" id="139" name="Google Shape;139;p25"/>
          <p:cNvSpPr/>
          <p:nvPr/>
        </p:nvSpPr>
        <p:spPr>
          <a:xfrm>
            <a:off x="155575" y="-144463"/>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id="140" name="Google Shape;140;p25"/>
          <p:cNvSpPr/>
          <p:nvPr/>
        </p:nvSpPr>
        <p:spPr>
          <a:xfrm>
            <a:off x="10439400" y="19497048"/>
            <a:ext cx="12043576" cy="13064263"/>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1" name="Google Shape;141;p25"/>
          <p:cNvSpPr/>
          <p:nvPr/>
        </p:nvSpPr>
        <p:spPr>
          <a:xfrm>
            <a:off x="838200" y="14032154"/>
            <a:ext cx="8946000" cy="64641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2" name="Google Shape;142;p25"/>
          <p:cNvSpPr/>
          <p:nvPr/>
        </p:nvSpPr>
        <p:spPr>
          <a:xfrm>
            <a:off x="23088600" y="27636530"/>
            <a:ext cx="8853900" cy="492480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43" name="Google Shape;143;p25"/>
          <p:cNvSpPr txBox="1"/>
          <p:nvPr/>
        </p:nvSpPr>
        <p:spPr>
          <a:xfrm>
            <a:off x="22980595" y="23378329"/>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CONCLUSION</a:t>
            </a:r>
            <a:endParaRPr/>
          </a:p>
        </p:txBody>
      </p:sp>
      <p:sp>
        <p:nvSpPr>
          <p:cNvPr id="144" name="Google Shape;144;p25"/>
          <p:cNvSpPr txBox="1"/>
          <p:nvPr/>
        </p:nvSpPr>
        <p:spPr>
          <a:xfrm>
            <a:off x="832509" y="7860616"/>
            <a:ext cx="8772000" cy="121467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2800">
                <a:solidFill>
                  <a:schemeClr val="dk1"/>
                </a:solidFill>
              </a:rPr>
              <a:t>Before the addition of street skating to the Olympics, Street League Skating, or SLS, has been the premier street skating competition of the world. The competition </a:t>
            </a:r>
            <a:r>
              <a:rPr lang="en-GB" sz="2800">
                <a:solidFill>
                  <a:schemeClr val="dk1"/>
                </a:solidFill>
              </a:rPr>
              <a:t>consists</a:t>
            </a:r>
            <a:r>
              <a:rPr lang="en-GB" sz="2800">
                <a:solidFill>
                  <a:schemeClr val="dk1"/>
                </a:solidFill>
              </a:rPr>
              <a:t> of</a:t>
            </a:r>
            <a:endParaRPr sz="2800">
              <a:solidFill>
                <a:schemeClr val="dk1"/>
              </a:solidFill>
            </a:endParaRPr>
          </a:p>
          <a:p>
            <a:pPr indent="0" lvl="0" marL="0" marR="0" rtl="0" algn="just">
              <a:spcBef>
                <a:spcPts val="0"/>
              </a:spcBef>
              <a:spcAft>
                <a:spcPts val="0"/>
              </a:spcAft>
              <a:buNone/>
            </a:pPr>
            <a:r>
              <a:rPr lang="en-GB" sz="2800">
                <a:solidFill>
                  <a:schemeClr val="dk1"/>
                </a:solidFill>
              </a:rPr>
              <a:t>:</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Two 45-second runs</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Five best trick attempts</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406400" lvl="0" marL="457200" marR="0" rtl="0" algn="just">
              <a:spcBef>
                <a:spcPts val="0"/>
              </a:spcBef>
              <a:spcAft>
                <a:spcPts val="0"/>
              </a:spcAft>
              <a:buClr>
                <a:schemeClr val="dk1"/>
              </a:buClr>
              <a:buSzPts val="2800"/>
              <a:buChar char="●"/>
            </a:pPr>
            <a:r>
              <a:rPr lang="en-GB" sz="2800">
                <a:solidFill>
                  <a:schemeClr val="dk1"/>
                </a:solidFill>
              </a:rPr>
              <a:t>Attempts are generally scored on complexity and variety of tricks.</a:t>
            </a:r>
            <a:endParaRPr sz="2800">
              <a:solidFill>
                <a:schemeClr val="dk1"/>
              </a:solidFill>
            </a:endParaRPr>
          </a:p>
          <a:p>
            <a:pPr indent="-406400" lvl="0" marL="457200" marR="0" rtl="0" algn="just">
              <a:spcBef>
                <a:spcPts val="0"/>
              </a:spcBef>
              <a:spcAft>
                <a:spcPts val="0"/>
              </a:spcAft>
              <a:buClr>
                <a:schemeClr val="dk1"/>
              </a:buClr>
              <a:buSzPts val="2800"/>
              <a:buChar char="●"/>
            </a:pPr>
            <a:r>
              <a:rPr lang="en-GB" sz="2800">
                <a:solidFill>
                  <a:schemeClr val="dk1"/>
                </a:solidFill>
              </a:rPr>
              <a:t>They are score on a 10 point scale</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0" lvl="0" marL="0" marR="0" rtl="0" algn="just">
              <a:spcBef>
                <a:spcPts val="0"/>
              </a:spcBef>
              <a:spcAft>
                <a:spcPts val="0"/>
              </a:spcAft>
              <a:buNone/>
            </a:pPr>
            <a:r>
              <a:rPr lang="en-GB" sz="2800">
                <a:solidFill>
                  <a:schemeClr val="dk1"/>
                </a:solidFill>
              </a:rPr>
              <a:t>A data set was created, SkateNet, that can be used to train video recognition Artificial Intelligence to accurately classify and rate trick videos like a professional judge would in a street competition. There were three steps in producing this data set.</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First Supercrown, the championship of SLS, videos were downloaded off of SLS's YouTube channel</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Next, best trick attempts were clipped from the downloaded YouTube videos.</a:t>
            </a:r>
            <a:endParaRPr sz="2800">
              <a:solidFill>
                <a:schemeClr val="dk1"/>
              </a:solidFill>
            </a:endParaRPr>
          </a:p>
          <a:p>
            <a:pPr indent="-406400" lvl="0" marL="914400" marR="0" rtl="0" algn="just">
              <a:spcBef>
                <a:spcPts val="0"/>
              </a:spcBef>
              <a:spcAft>
                <a:spcPts val="0"/>
              </a:spcAft>
              <a:buClr>
                <a:schemeClr val="dk1"/>
              </a:buClr>
              <a:buSzPts val="2800"/>
              <a:buChar char="●"/>
            </a:pPr>
            <a:r>
              <a:rPr lang="en-GB" sz="2800">
                <a:solidFill>
                  <a:schemeClr val="dk1"/>
                </a:solidFill>
              </a:rPr>
              <a:t>Finally, the accuracy of MoViNet's a2 model's predictions was tested on a random sample of the clips.</a:t>
            </a:r>
            <a:endParaRPr sz="2800">
              <a:solidFill>
                <a:schemeClr val="dk1"/>
              </a:solidFill>
            </a:endParaRPr>
          </a:p>
          <a:p>
            <a:pPr indent="0" lvl="0" marL="0" marR="0" rtl="0" algn="just">
              <a:spcBef>
                <a:spcPts val="0"/>
              </a:spcBef>
              <a:spcAft>
                <a:spcPts val="0"/>
              </a:spcAft>
              <a:buNone/>
            </a:pPr>
            <a:r>
              <a:t/>
            </a:r>
            <a:endParaRPr sz="2800">
              <a:solidFill>
                <a:schemeClr val="dk1"/>
              </a:solidFill>
            </a:endParaRPr>
          </a:p>
          <a:p>
            <a:pPr indent="0" lvl="0" marL="0" marR="0" rtl="0" algn="just">
              <a:spcBef>
                <a:spcPts val="0"/>
              </a:spcBef>
              <a:spcAft>
                <a:spcPts val="0"/>
              </a:spcAft>
              <a:buNone/>
            </a:pPr>
            <a:r>
              <a:t/>
            </a:r>
            <a:endParaRPr b="0" sz="2800">
              <a:solidFill>
                <a:schemeClr val="dk1"/>
              </a:solidFill>
              <a:latin typeface="Arial"/>
              <a:ea typeface="Arial"/>
              <a:cs typeface="Arial"/>
              <a:sym typeface="Arial"/>
            </a:endParaRPr>
          </a:p>
        </p:txBody>
      </p:sp>
      <p:sp>
        <p:nvSpPr>
          <p:cNvPr id="145" name="Google Shape;145;p25"/>
          <p:cNvSpPr txBox="1"/>
          <p:nvPr/>
        </p:nvSpPr>
        <p:spPr>
          <a:xfrm>
            <a:off x="10603466" y="6339840"/>
            <a:ext cx="12043576" cy="105156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PIPELINE</a:t>
            </a:r>
            <a:endParaRPr/>
          </a:p>
        </p:txBody>
      </p:sp>
      <p:sp>
        <p:nvSpPr>
          <p:cNvPr id="146" name="Google Shape;146;p25"/>
          <p:cNvSpPr txBox="1"/>
          <p:nvPr/>
        </p:nvSpPr>
        <p:spPr>
          <a:xfrm>
            <a:off x="10519201" y="13738814"/>
            <a:ext cx="12039600" cy="4402200"/>
          </a:xfrm>
          <a:prstGeom prst="rect">
            <a:avLst/>
          </a:prstGeom>
          <a:solidFill>
            <a:srgbClr val="FFFFFF"/>
          </a:solidFill>
          <a:ln>
            <a:noFill/>
          </a:ln>
        </p:spPr>
        <p:txBody>
          <a:bodyPr anchorCtr="0" anchor="t" bIns="45700" lIns="91425" spcFirstLastPara="1" rIns="91425" wrap="square" tIns="45700">
            <a:spAutoFit/>
          </a:bodyPr>
          <a:lstStyle/>
          <a:p>
            <a:pPr indent="-406400" lvl="0" marL="914400" rtl="0" algn="just">
              <a:spcBef>
                <a:spcPts val="0"/>
              </a:spcBef>
              <a:spcAft>
                <a:spcPts val="0"/>
              </a:spcAft>
              <a:buClr>
                <a:schemeClr val="dk1"/>
              </a:buClr>
              <a:buSzPts val="2800"/>
              <a:buChar char="●"/>
            </a:pPr>
            <a:r>
              <a:rPr lang="en-GB" sz="2800">
                <a:solidFill>
                  <a:schemeClr val="dk1"/>
                </a:solidFill>
              </a:rPr>
              <a:t>First, videos of the Supercrown were downloaded from SLS’s YouTube Channel</a:t>
            </a:r>
            <a:endParaRPr sz="2800">
              <a:solidFill>
                <a:schemeClr val="dk1"/>
              </a:solidFill>
            </a:endParaRPr>
          </a:p>
          <a:p>
            <a:pPr indent="-406400" lvl="0" marL="914400" rtl="0" algn="just">
              <a:spcBef>
                <a:spcPts val="0"/>
              </a:spcBef>
              <a:spcAft>
                <a:spcPts val="0"/>
              </a:spcAft>
              <a:buClr>
                <a:schemeClr val="dk1"/>
              </a:buClr>
              <a:buSzPts val="2800"/>
              <a:buChar char="●"/>
            </a:pPr>
            <a:r>
              <a:rPr lang="en-GB" sz="2800">
                <a:solidFill>
                  <a:schemeClr val="dk1"/>
                </a:solidFill>
              </a:rPr>
              <a:t>Next, clips of best trick attempts were made and classified based on stance, tricks attempted, and rating</a:t>
            </a:r>
            <a:endParaRPr sz="2800">
              <a:solidFill>
                <a:schemeClr val="dk1"/>
              </a:solidFill>
            </a:endParaRPr>
          </a:p>
          <a:p>
            <a:pPr indent="-406400" lvl="0" marL="914400" rtl="0" algn="just">
              <a:spcBef>
                <a:spcPts val="0"/>
              </a:spcBef>
              <a:spcAft>
                <a:spcPts val="0"/>
              </a:spcAft>
              <a:buClr>
                <a:schemeClr val="dk1"/>
              </a:buClr>
              <a:buSzPts val="2800"/>
              <a:buChar char="●"/>
            </a:pPr>
            <a:r>
              <a:rPr lang="en-GB" sz="2800">
                <a:solidFill>
                  <a:schemeClr val="dk1"/>
                </a:solidFill>
              </a:rPr>
              <a:t>Then, the clips were stored in a DataFrame and converted into frames so they could be input to the model</a:t>
            </a:r>
            <a:endParaRPr sz="2800">
              <a:solidFill>
                <a:schemeClr val="dk1"/>
              </a:solidFill>
            </a:endParaRPr>
          </a:p>
          <a:p>
            <a:pPr indent="-406400" lvl="1" marL="1371600" rtl="0" algn="just">
              <a:spcBef>
                <a:spcPts val="0"/>
              </a:spcBef>
              <a:spcAft>
                <a:spcPts val="0"/>
              </a:spcAft>
              <a:buClr>
                <a:schemeClr val="dk1"/>
              </a:buClr>
              <a:buSzPts val="2800"/>
              <a:buChar char="○"/>
            </a:pPr>
            <a:r>
              <a:rPr lang="en-GB" sz="2800">
                <a:solidFill>
                  <a:schemeClr val="dk1"/>
                </a:solidFill>
              </a:rPr>
              <a:t>Consisted mainly of converting color values to a 0-1 scale instead of 0-255</a:t>
            </a:r>
            <a:endParaRPr sz="2800">
              <a:solidFill>
                <a:schemeClr val="dk1"/>
              </a:solidFill>
            </a:endParaRPr>
          </a:p>
          <a:p>
            <a:pPr indent="-406400" lvl="0" marL="914400" rtl="0" algn="just">
              <a:spcBef>
                <a:spcPts val="0"/>
              </a:spcBef>
              <a:spcAft>
                <a:spcPts val="0"/>
              </a:spcAft>
              <a:buClr>
                <a:schemeClr val="dk1"/>
              </a:buClr>
              <a:buSzPts val="2800"/>
              <a:buChar char="●"/>
            </a:pPr>
            <a:r>
              <a:rPr lang="en-GB" sz="2800">
                <a:solidFill>
                  <a:schemeClr val="dk1"/>
                </a:solidFill>
              </a:rPr>
              <a:t>Finally, the model classified a random sample of the clips and the results were analyzed</a:t>
            </a:r>
            <a:endParaRPr sz="2800">
              <a:solidFill>
                <a:schemeClr val="dk1"/>
              </a:solidFill>
            </a:endParaRPr>
          </a:p>
        </p:txBody>
      </p:sp>
      <p:sp>
        <p:nvSpPr>
          <p:cNvPr id="147" name="Google Shape;147;p25"/>
          <p:cNvSpPr txBox="1"/>
          <p:nvPr/>
        </p:nvSpPr>
        <p:spPr>
          <a:xfrm>
            <a:off x="10506775" y="25204500"/>
            <a:ext cx="12039600" cy="77139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3100">
                <a:solidFill>
                  <a:schemeClr val="dk1"/>
                </a:solidFill>
              </a:rPr>
              <a:t>The Videos were classified using MoViNet’s a2 model by TensorFlow. It is optimized to work on mobile devices. This is good, because it allows video classification on devices without powerful hardware. The model is trained on over 600 individual movements. It takes in frames of the video as input and classifies them separately. After </a:t>
            </a:r>
            <a:r>
              <a:rPr lang="en-GB" sz="3100">
                <a:solidFill>
                  <a:schemeClr val="dk1"/>
                </a:solidFill>
              </a:rPr>
              <a:t>receiving</a:t>
            </a:r>
            <a:r>
              <a:rPr lang="en-GB" sz="3100">
                <a:solidFill>
                  <a:schemeClr val="dk1"/>
                </a:solidFill>
              </a:rPr>
              <a:t> all of the frames, it gives a confidence rating for the top 5 classes. The model can be fine tuned to change what classes it identifies, allowing the ability to possibly classify trick combinations in future work. </a:t>
            </a:r>
            <a:endParaRPr sz="3100">
              <a:solidFill>
                <a:schemeClr val="dk1"/>
              </a:solidFill>
            </a:endParaRPr>
          </a:p>
          <a:p>
            <a:pPr indent="0" lvl="0" marL="0" marR="0" rtl="0" algn="just">
              <a:spcBef>
                <a:spcPts val="0"/>
              </a:spcBef>
              <a:spcAft>
                <a:spcPts val="0"/>
              </a:spcAft>
              <a:buNone/>
            </a:pPr>
            <a:r>
              <a:t/>
            </a:r>
            <a:endParaRPr sz="3100">
              <a:solidFill>
                <a:schemeClr val="dk1"/>
              </a:solidFill>
            </a:endParaRPr>
          </a:p>
          <a:p>
            <a:pPr indent="-425450" lvl="0" marL="457200" marR="0" rtl="0" algn="just">
              <a:spcBef>
                <a:spcPts val="0"/>
              </a:spcBef>
              <a:spcAft>
                <a:spcPts val="0"/>
              </a:spcAft>
              <a:buClr>
                <a:schemeClr val="dk1"/>
              </a:buClr>
              <a:buSzPts val="3100"/>
              <a:buChar char="●"/>
            </a:pPr>
            <a:r>
              <a:rPr lang="en-GB" sz="3100">
                <a:solidFill>
                  <a:schemeClr val="dk1"/>
                </a:solidFill>
              </a:rPr>
              <a:t>The model is given a video as frames and a label it should associate the video with</a:t>
            </a:r>
            <a:endParaRPr sz="3100">
              <a:solidFill>
                <a:schemeClr val="dk1"/>
              </a:solidFill>
            </a:endParaRPr>
          </a:p>
          <a:p>
            <a:pPr indent="-425450" lvl="0" marL="457200" marR="0" rtl="0" algn="just">
              <a:spcBef>
                <a:spcPts val="0"/>
              </a:spcBef>
              <a:spcAft>
                <a:spcPts val="0"/>
              </a:spcAft>
              <a:buClr>
                <a:schemeClr val="dk1"/>
              </a:buClr>
              <a:buSzPts val="3100"/>
              <a:buChar char="●"/>
            </a:pPr>
            <a:r>
              <a:rPr lang="en-GB" sz="3100">
                <a:solidFill>
                  <a:schemeClr val="dk1"/>
                </a:solidFill>
              </a:rPr>
              <a:t>Next, it places the video into a group under the label it was given</a:t>
            </a:r>
            <a:endParaRPr sz="3100">
              <a:solidFill>
                <a:schemeClr val="dk1"/>
              </a:solidFill>
            </a:endParaRPr>
          </a:p>
          <a:p>
            <a:pPr indent="-425450" lvl="0" marL="457200" marR="0" rtl="0" algn="just">
              <a:spcBef>
                <a:spcPts val="0"/>
              </a:spcBef>
              <a:spcAft>
                <a:spcPts val="0"/>
              </a:spcAft>
              <a:buClr>
                <a:schemeClr val="dk1"/>
              </a:buClr>
              <a:buSzPts val="3100"/>
              <a:buChar char="●"/>
            </a:pPr>
            <a:r>
              <a:rPr lang="en-GB" sz="3100">
                <a:solidFill>
                  <a:schemeClr val="dk1"/>
                </a:solidFill>
              </a:rPr>
              <a:t>Finally,iIt makes its own connections between videos in the same group</a:t>
            </a:r>
            <a:endParaRPr sz="3100">
              <a:solidFill>
                <a:schemeClr val="dk1"/>
              </a:solidFill>
            </a:endParaRPr>
          </a:p>
          <a:p>
            <a:pPr indent="0" lvl="0" marL="0" marR="0" rtl="0" algn="just">
              <a:spcBef>
                <a:spcPts val="0"/>
              </a:spcBef>
              <a:spcAft>
                <a:spcPts val="0"/>
              </a:spcAft>
              <a:buNone/>
            </a:pPr>
            <a:r>
              <a:t/>
            </a:r>
            <a:endParaRPr b="0" sz="3100">
              <a:solidFill>
                <a:schemeClr val="dk1"/>
              </a:solidFill>
              <a:latin typeface="Arial"/>
              <a:ea typeface="Arial"/>
              <a:cs typeface="Arial"/>
              <a:sym typeface="Arial"/>
            </a:endParaRPr>
          </a:p>
        </p:txBody>
      </p:sp>
      <p:sp>
        <p:nvSpPr>
          <p:cNvPr id="148" name="Google Shape;148;p25"/>
          <p:cNvSpPr txBox="1"/>
          <p:nvPr>
            <p:ph type="title"/>
          </p:nvPr>
        </p:nvSpPr>
        <p:spPr>
          <a:xfrm>
            <a:off x="1644650" y="1319213"/>
            <a:ext cx="29629100" cy="4494212"/>
          </a:xfrm>
          <a:prstGeom prst="rect">
            <a:avLst/>
          </a:prstGeom>
          <a:noFill/>
          <a:ln>
            <a:noFill/>
          </a:ln>
        </p:spPr>
        <p:txBody>
          <a:bodyPr anchorCtr="0" anchor="ctr" bIns="214950" lIns="429925" spcFirstLastPara="1" rIns="429925" wrap="square" tIns="214950">
            <a:noAutofit/>
          </a:bodyPr>
          <a:lstStyle/>
          <a:p>
            <a:pPr indent="0" lvl="0" marL="0" rtl="0" algn="ctr">
              <a:spcBef>
                <a:spcPts val="0"/>
              </a:spcBef>
              <a:spcAft>
                <a:spcPts val="0"/>
              </a:spcAft>
              <a:buNone/>
            </a:pPr>
            <a:r>
              <a:t/>
            </a:r>
            <a:endParaRPr/>
          </a:p>
        </p:txBody>
      </p:sp>
      <p:sp>
        <p:nvSpPr>
          <p:cNvPr id="149" name="Google Shape;149;p25"/>
          <p:cNvSpPr txBox="1"/>
          <p:nvPr/>
        </p:nvSpPr>
        <p:spPr>
          <a:xfrm>
            <a:off x="829100" y="857250"/>
            <a:ext cx="31113413" cy="4956175"/>
          </a:xfrm>
          <a:prstGeom prst="rect">
            <a:avLst/>
          </a:prstGeom>
          <a:solidFill>
            <a:schemeClr val="lt1"/>
          </a:solidFill>
          <a:ln cap="flat" cmpd="tri" w="57150">
            <a:solidFill>
              <a:schemeClr val="dk1"/>
            </a:solidFill>
            <a:prstDash val="solid"/>
            <a:round/>
            <a:headEnd len="sm" w="sm" type="none"/>
            <a:tailEnd len="sm" w="sm" type="none"/>
          </a:ln>
        </p:spPr>
        <p:txBody>
          <a:bodyPr anchorCtr="0" anchor="t" bIns="253525" lIns="0" spcFirstLastPara="1" rIns="0" wrap="square" tIns="253525">
            <a:noAutofit/>
          </a:bodyPr>
          <a:lstStyle/>
          <a:p>
            <a:pPr indent="0" lvl="0" marL="0" marR="0" rtl="0" algn="ctr">
              <a:spcBef>
                <a:spcPts val="0"/>
              </a:spcBef>
              <a:spcAft>
                <a:spcPts val="0"/>
              </a:spcAft>
              <a:buNone/>
            </a:pPr>
            <a:r>
              <a:t/>
            </a:r>
            <a:endParaRPr b="1" sz="9600">
              <a:solidFill>
                <a:schemeClr val="dk1"/>
              </a:solidFill>
              <a:latin typeface="Helvetica Neue"/>
              <a:ea typeface="Helvetica Neue"/>
              <a:cs typeface="Helvetica Neue"/>
              <a:sym typeface="Helvetica Neue"/>
            </a:endParaRPr>
          </a:p>
          <a:p>
            <a:pPr indent="0" lvl="0" marL="0" marR="0" rtl="0" algn="ctr">
              <a:spcBef>
                <a:spcPts val="0"/>
              </a:spcBef>
              <a:spcAft>
                <a:spcPts val="0"/>
              </a:spcAft>
              <a:buNone/>
            </a:pPr>
            <a:r>
              <a:rPr b="1" lang="en-GB" sz="9600">
                <a:solidFill>
                  <a:schemeClr val="dk1"/>
                </a:solidFill>
                <a:latin typeface="Helvetica Neue"/>
                <a:ea typeface="Helvetica Neue"/>
                <a:cs typeface="Helvetica Neue"/>
                <a:sym typeface="Helvetica Neue"/>
              </a:rPr>
              <a:t>SkateNet: A Data Set On Competition Skating</a:t>
            </a:r>
            <a:endParaRPr b="1" sz="5400" u="none">
              <a:solidFill>
                <a:schemeClr val="dk1"/>
              </a:solidFill>
              <a:latin typeface="Helvetica Neue"/>
              <a:ea typeface="Helvetica Neue"/>
              <a:cs typeface="Helvetica Neue"/>
              <a:sym typeface="Helvetica Neue"/>
            </a:endParaRPr>
          </a:p>
          <a:p>
            <a:pPr indent="0" lvl="0" marL="0" marR="0" rtl="0" algn="ctr">
              <a:spcBef>
                <a:spcPts val="1000"/>
              </a:spcBef>
              <a:spcAft>
                <a:spcPts val="0"/>
              </a:spcAft>
              <a:buNone/>
            </a:pPr>
            <a:r>
              <a:t/>
            </a:r>
            <a:endParaRPr b="1">
              <a:latin typeface="Helvetica Neue"/>
              <a:ea typeface="Helvetica Neue"/>
              <a:cs typeface="Helvetica Neue"/>
              <a:sym typeface="Helvetica Neue"/>
            </a:endParaRPr>
          </a:p>
        </p:txBody>
      </p:sp>
      <p:sp>
        <p:nvSpPr>
          <p:cNvPr id="150" name="Google Shape;150;p25"/>
          <p:cNvSpPr txBox="1"/>
          <p:nvPr/>
        </p:nvSpPr>
        <p:spPr>
          <a:xfrm>
            <a:off x="3491272" y="4038600"/>
            <a:ext cx="26226728" cy="877163"/>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5100">
                <a:solidFill>
                  <a:schemeClr val="dk1"/>
                </a:solidFill>
                <a:latin typeface="Calibri"/>
                <a:ea typeface="Calibri"/>
                <a:cs typeface="Calibri"/>
                <a:sym typeface="Calibri"/>
              </a:rPr>
              <a:t>Mason Taylor</a:t>
            </a:r>
            <a:endParaRPr/>
          </a:p>
        </p:txBody>
      </p:sp>
      <p:sp>
        <p:nvSpPr>
          <p:cNvPr id="151" name="Google Shape;151;p25"/>
          <p:cNvSpPr txBox="1"/>
          <p:nvPr/>
        </p:nvSpPr>
        <p:spPr>
          <a:xfrm>
            <a:off x="627908" y="19117747"/>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lang="en-GB" sz="5600">
                <a:solidFill>
                  <a:srgbClr val="FFFFFF"/>
                </a:solidFill>
                <a:latin typeface="Calibri"/>
                <a:ea typeface="Calibri"/>
                <a:cs typeface="Calibri"/>
                <a:sym typeface="Calibri"/>
              </a:rPr>
              <a:t>DATA</a:t>
            </a:r>
            <a:endParaRPr/>
          </a:p>
        </p:txBody>
      </p:sp>
      <p:sp>
        <p:nvSpPr>
          <p:cNvPr id="152" name="Google Shape;152;p25"/>
          <p:cNvSpPr/>
          <p:nvPr/>
        </p:nvSpPr>
        <p:spPr>
          <a:xfrm>
            <a:off x="866293" y="22410420"/>
            <a:ext cx="8945880" cy="1015089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100">
              <a:solidFill>
                <a:schemeClr val="dk1"/>
              </a:solidFill>
              <a:latin typeface="Arial"/>
              <a:ea typeface="Arial"/>
              <a:cs typeface="Arial"/>
              <a:sym typeface="Arial"/>
            </a:endParaRPr>
          </a:p>
        </p:txBody>
      </p:sp>
      <p:sp>
        <p:nvSpPr>
          <p:cNvPr id="153" name="Google Shape;153;p25"/>
          <p:cNvSpPr txBox="1"/>
          <p:nvPr/>
        </p:nvSpPr>
        <p:spPr>
          <a:xfrm>
            <a:off x="750075" y="29084525"/>
            <a:ext cx="8931300" cy="37425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just">
              <a:spcBef>
                <a:spcPts val="0"/>
              </a:spcBef>
              <a:spcAft>
                <a:spcPts val="0"/>
              </a:spcAft>
              <a:buNone/>
            </a:pPr>
            <a:r>
              <a:rPr lang="en-GB" sz="2800">
                <a:solidFill>
                  <a:schemeClr val="dk1"/>
                </a:solidFill>
              </a:rPr>
              <a:t>Each entry in the DataFrame contains the name of the video, rating, stance of the skater, all of the tricks completed, the first trick, second trick, third trick, the location of the event, and the year completed. The columns trick2 and trick3 can have N/A values because some attempts only consist of one or two tricks. The example entry in the Data Frame above is for the figure below it.</a:t>
            </a:r>
            <a:endParaRPr b="0" sz="2800">
              <a:solidFill>
                <a:schemeClr val="dk1"/>
              </a:solidFill>
              <a:latin typeface="Arial"/>
              <a:ea typeface="Arial"/>
              <a:cs typeface="Arial"/>
              <a:sym typeface="Arial"/>
            </a:endParaRPr>
          </a:p>
          <a:p>
            <a:pPr indent="0" lvl="0" marL="0" marR="0" rtl="0" algn="just">
              <a:spcBef>
                <a:spcPts val="0"/>
              </a:spcBef>
              <a:spcAft>
                <a:spcPts val="0"/>
              </a:spcAft>
              <a:buNone/>
            </a:pPr>
            <a:r>
              <a:t/>
            </a:r>
            <a:endParaRPr/>
          </a:p>
        </p:txBody>
      </p:sp>
      <p:sp>
        <p:nvSpPr>
          <p:cNvPr descr="data:image/png;base64,iVBORw0KGgoAAAANSUhEUgAAABoAAAFHCAIAAAAwT8sEAAAAzUlEQVR42u3VsQrCMBSG0VZuAw7dRIqI7/8+Qofu2e2UMb7EHSSePMA3/Cckc611yjuXKfXIycnJyQ2Ym1trtvuJXPTebSfnovyv7Oc8M3Pv/cjMPbcbWU+AHAoUcijI2g6FHAoUcmRR2A4FCtuRtR0KFLZDIUcWBQoUKGxHVg4FChQo5MiikEOBAgUKObIo5FCgkCMrhwKFHAqytkOBwnYo5MiisB0KFLYjazsUKGyHQm5E2bg/Xpm59Voyc6Us7p0XRY6s3GhfT0Qk5r6HUbMcGScWsQAAAABJRU5ErkJggg==" id="154" name="Google Shape;154;p25"/>
          <p:cNvSpPr/>
          <p:nvPr/>
        </p:nvSpPr>
        <p:spPr>
          <a:xfrm>
            <a:off x="307975" y="79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sp>
        <p:nvSpPr>
          <p:cNvPr descr="data:image/png;base64,iVBORw0KGgoAAAANSUhEUgAAABoAAAFHCAIAAAAwT8sEAAABFElEQVR42u3YsWrCUACF4ZvmNtDBQbClFHHrS/i+Po2j0ME9ex3aUEJMX+IMUb88wA+e7yZRm77vS+56KtFLTk5OTu4Oc80wDLZbRK7O82w7OQflcWW/L5dk7vR1Tua27xuyHgFyKFDIoSBrOxRyKFDIkUVhOxQobEfWdihQ2A6FHFkUKFCgsB1ZuQVQXF8Pydy8OiZzzaIpSilBjYUf43EcowcleozrNE1JCs87N5kcChRyKB6Vom3b5Ietv/voN6hxHc39fEZl/7bRXz3XthQ3mf8C5FCgkCOLwnYo5FCQtR0KFLZDIUcWhe1QoLAdWRQoUKBAIXfjsvXtY5fMrV66ZK7rnp07TxQ5snL39uqptQZz/2+XyQbPbrVSAAAAAElFTkSuQmCC" id="155" name="Google Shape;155;p25"/>
          <p:cNvSpPr/>
          <p:nvPr/>
        </p:nvSpPr>
        <p:spPr>
          <a:xfrm>
            <a:off x="460375" y="160337"/>
            <a:ext cx="304800" cy="30480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sz="2100">
              <a:solidFill>
                <a:schemeClr val="dk1"/>
              </a:solidFill>
              <a:latin typeface="Arial"/>
              <a:ea typeface="Arial"/>
              <a:cs typeface="Arial"/>
              <a:sym typeface="Arial"/>
            </a:endParaRPr>
          </a:p>
        </p:txBody>
      </p:sp>
      <p:pic>
        <p:nvPicPr>
          <p:cNvPr id="156" name="Google Shape;156;p25"/>
          <p:cNvPicPr preferRelativeResize="0"/>
          <p:nvPr/>
        </p:nvPicPr>
        <p:blipFill rotWithShape="1">
          <a:blip r:embed="rId4">
            <a:alphaModFix/>
          </a:blip>
          <a:srcRect b="0" l="0" r="0" t="0"/>
          <a:stretch/>
        </p:blipFill>
        <p:spPr>
          <a:xfrm>
            <a:off x="1140604" y="1158999"/>
            <a:ext cx="8155795" cy="1812801"/>
          </a:xfrm>
          <a:prstGeom prst="rect">
            <a:avLst/>
          </a:prstGeom>
          <a:noFill/>
          <a:ln>
            <a:noFill/>
          </a:ln>
        </p:spPr>
      </p:pic>
      <p:sp>
        <p:nvSpPr>
          <p:cNvPr id="157" name="Google Shape;157;p25"/>
          <p:cNvSpPr txBox="1"/>
          <p:nvPr/>
        </p:nvSpPr>
        <p:spPr>
          <a:xfrm>
            <a:off x="23110198" y="24541912"/>
            <a:ext cx="8686800" cy="8268000"/>
          </a:xfrm>
          <a:prstGeom prst="rect">
            <a:avLst/>
          </a:prstGeom>
          <a:solidFill>
            <a:srgbClr val="FFFFFF"/>
          </a:solidFill>
          <a:ln>
            <a:noFill/>
          </a:ln>
        </p:spPr>
        <p:txBody>
          <a:bodyPr anchorCtr="0" anchor="t" bIns="39175" lIns="78350" spcFirstLastPara="1" rIns="78350" wrap="square" tIns="39175">
            <a:spAutoFit/>
          </a:bodyPr>
          <a:lstStyle/>
          <a:p>
            <a:pPr indent="0" lvl="0" marL="0" marR="0" rtl="0" algn="l">
              <a:spcBef>
                <a:spcPts val="0"/>
              </a:spcBef>
              <a:spcAft>
                <a:spcPts val="0"/>
              </a:spcAft>
              <a:buNone/>
            </a:pPr>
            <a:r>
              <a:rPr lang="en-GB" sz="2800">
                <a:solidFill>
                  <a:schemeClr val="dk1"/>
                </a:solidFill>
              </a:rPr>
              <a:t>The biggest limitation with this project is the lack of contextual skills the model has in comparison to a person. </a:t>
            </a:r>
            <a:endParaRPr sz="2800">
              <a:solidFill>
                <a:schemeClr val="dk1"/>
              </a:solidFill>
            </a:endParaRPr>
          </a:p>
          <a:p>
            <a:pPr indent="-406400" lvl="0" marL="457200" marR="0" rtl="0" algn="l">
              <a:spcBef>
                <a:spcPts val="0"/>
              </a:spcBef>
              <a:spcAft>
                <a:spcPts val="0"/>
              </a:spcAft>
              <a:buClr>
                <a:schemeClr val="dk1"/>
              </a:buClr>
              <a:buSzPts val="2800"/>
              <a:buChar char="●"/>
            </a:pPr>
            <a:r>
              <a:rPr lang="en-GB" sz="2800">
                <a:solidFill>
                  <a:schemeClr val="dk1"/>
                </a:solidFill>
              </a:rPr>
              <a:t>A majority of the tricks completed in a skating competition consist of two tricks. </a:t>
            </a:r>
            <a:endParaRPr sz="2800">
              <a:solidFill>
                <a:schemeClr val="dk1"/>
              </a:solidFill>
            </a:endParaRPr>
          </a:p>
          <a:p>
            <a:pPr indent="-406400" lvl="1" marL="914400" marR="0" rtl="0" algn="l">
              <a:spcBef>
                <a:spcPts val="0"/>
              </a:spcBef>
              <a:spcAft>
                <a:spcPts val="0"/>
              </a:spcAft>
              <a:buClr>
                <a:schemeClr val="dk1"/>
              </a:buClr>
              <a:buSzPts val="2800"/>
              <a:buChar char="○"/>
            </a:pPr>
            <a:r>
              <a:rPr lang="en-GB" sz="2800">
                <a:solidFill>
                  <a:schemeClr val="dk1"/>
                </a:solidFill>
              </a:rPr>
              <a:t>The first one is done in the air, while the second one is done in a grid trick. </a:t>
            </a:r>
            <a:endParaRPr sz="2800">
              <a:solidFill>
                <a:schemeClr val="dk1"/>
              </a:solidFill>
            </a:endParaRPr>
          </a:p>
          <a:p>
            <a:pPr indent="-406400" lvl="1" marL="914400" marR="0" rtl="0" algn="l">
              <a:spcBef>
                <a:spcPts val="0"/>
              </a:spcBef>
              <a:spcAft>
                <a:spcPts val="0"/>
              </a:spcAft>
              <a:buClr>
                <a:schemeClr val="dk1"/>
              </a:buClr>
              <a:buSzPts val="2800"/>
              <a:buChar char="○"/>
            </a:pPr>
            <a:r>
              <a:rPr lang="en-GB" sz="2800">
                <a:solidFill>
                  <a:schemeClr val="dk1"/>
                </a:solidFill>
              </a:rPr>
              <a:t>The rating of a trick is based on these tricks in combination. </a:t>
            </a:r>
            <a:endParaRPr sz="2800">
              <a:solidFill>
                <a:schemeClr val="dk1"/>
              </a:solidFill>
            </a:endParaRPr>
          </a:p>
          <a:p>
            <a:pPr indent="-406400" lvl="0" marL="457200" marR="0" rtl="0" algn="l">
              <a:spcBef>
                <a:spcPts val="0"/>
              </a:spcBef>
              <a:spcAft>
                <a:spcPts val="0"/>
              </a:spcAft>
              <a:buClr>
                <a:schemeClr val="dk1"/>
              </a:buClr>
              <a:buSzPts val="2800"/>
              <a:buChar char="●"/>
            </a:pPr>
            <a:r>
              <a:rPr lang="en-GB" sz="2800">
                <a:solidFill>
                  <a:schemeClr val="dk1"/>
                </a:solidFill>
              </a:rPr>
              <a:t>There is no way to split up the scoring between the two tricks, so it makes it very hard to rate tricks individually.</a:t>
            </a:r>
            <a:endParaRPr sz="2800">
              <a:solidFill>
                <a:schemeClr val="dk1"/>
              </a:solidFill>
            </a:endParaRPr>
          </a:p>
          <a:p>
            <a:pPr indent="-406400" lvl="1" marL="914400" marR="0" rtl="0" algn="l">
              <a:spcBef>
                <a:spcPts val="0"/>
              </a:spcBef>
              <a:spcAft>
                <a:spcPts val="0"/>
              </a:spcAft>
              <a:buClr>
                <a:schemeClr val="dk1"/>
              </a:buClr>
              <a:buSzPts val="2800"/>
              <a:buChar char="○"/>
            </a:pPr>
            <a:r>
              <a:rPr lang="en-GB" sz="2800">
                <a:solidFill>
                  <a:schemeClr val="dk1"/>
                </a:solidFill>
              </a:rPr>
              <a:t>Instead of assessing tricks on a 0-10 scale and not using anything between 0 and 7, the scale could be adjusted to be from the lowest scored trick to 10.</a:t>
            </a:r>
            <a:endParaRPr sz="2800">
              <a:solidFill>
                <a:schemeClr val="dk1"/>
              </a:solidFill>
            </a:endParaRPr>
          </a:p>
          <a:p>
            <a:pPr indent="-406400" lvl="0" marL="457200" marR="0" rtl="0" algn="l">
              <a:spcBef>
                <a:spcPts val="0"/>
              </a:spcBef>
              <a:spcAft>
                <a:spcPts val="0"/>
              </a:spcAft>
              <a:buClr>
                <a:schemeClr val="dk1"/>
              </a:buClr>
              <a:buSzPts val="2800"/>
              <a:buChar char="●"/>
            </a:pPr>
            <a:r>
              <a:rPr lang="en-GB" sz="2800">
                <a:solidFill>
                  <a:schemeClr val="dk1"/>
                </a:solidFill>
              </a:rPr>
              <a:t> This would allow there to be an actual distribution, since the zeros from missed attempts would not be separated from the made attempts.</a:t>
            </a:r>
            <a:endParaRPr/>
          </a:p>
        </p:txBody>
      </p:sp>
      <p:sp>
        <p:nvSpPr>
          <p:cNvPr id="158" name="Google Shape;158;p25"/>
          <p:cNvSpPr txBox="1"/>
          <p:nvPr/>
        </p:nvSpPr>
        <p:spPr>
          <a:xfrm>
            <a:off x="745496" y="6324638"/>
            <a:ext cx="8946000" cy="1051500"/>
          </a:xfrm>
          <a:prstGeom prst="rect">
            <a:avLst/>
          </a:prstGeom>
          <a:solidFill>
            <a:srgbClr val="492D8E"/>
          </a:solidFill>
          <a:ln>
            <a:noFill/>
          </a:ln>
        </p:spPr>
        <p:txBody>
          <a:bodyPr anchorCtr="0" anchor="t" bIns="42725" lIns="85475" spcFirstLastPara="1" rIns="85475" wrap="square" tIns="42725">
            <a:noAutofit/>
          </a:bodyPr>
          <a:lstStyle/>
          <a:p>
            <a:pPr indent="0" lvl="0" marL="0" marR="0" rtl="0" algn="ctr">
              <a:spcBef>
                <a:spcPts val="0"/>
              </a:spcBef>
              <a:spcAft>
                <a:spcPts val="0"/>
              </a:spcAft>
              <a:buNone/>
            </a:pPr>
            <a:r>
              <a:rPr b="1" i="0" lang="en-GB" sz="5600" u="none" cap="none" strike="noStrike">
                <a:solidFill>
                  <a:srgbClr val="FFFFFF"/>
                </a:solidFill>
                <a:latin typeface="Calibri"/>
                <a:ea typeface="Calibri"/>
                <a:cs typeface="Calibri"/>
                <a:sym typeface="Calibri"/>
              </a:rPr>
              <a:t>INTRODUCTION</a:t>
            </a:r>
            <a:endParaRPr/>
          </a:p>
        </p:txBody>
      </p:sp>
      <p:pic>
        <p:nvPicPr>
          <p:cNvPr id="159" name="Google Shape;159;p25"/>
          <p:cNvPicPr preferRelativeResize="0"/>
          <p:nvPr/>
        </p:nvPicPr>
        <p:blipFill>
          <a:blip r:embed="rId5">
            <a:alphaModFix/>
          </a:blip>
          <a:stretch>
            <a:fillRect/>
          </a:stretch>
        </p:blipFill>
        <p:spPr>
          <a:xfrm>
            <a:off x="765150" y="23296675"/>
            <a:ext cx="8671499" cy="5464996"/>
          </a:xfrm>
          <a:prstGeom prst="rect">
            <a:avLst/>
          </a:prstGeom>
          <a:noFill/>
          <a:ln>
            <a:noFill/>
          </a:ln>
        </p:spPr>
      </p:pic>
      <p:graphicFrame>
        <p:nvGraphicFramePr>
          <p:cNvPr id="160" name="Google Shape;160;p25"/>
          <p:cNvGraphicFramePr/>
          <p:nvPr/>
        </p:nvGraphicFramePr>
        <p:xfrm>
          <a:off x="23012050" y="7563263"/>
          <a:ext cx="3000000" cy="3000000"/>
        </p:xfrm>
        <a:graphic>
          <a:graphicData uri="http://schemas.openxmlformats.org/drawingml/2006/table">
            <a:tbl>
              <a:tblPr>
                <a:noFill/>
                <a:tableStyleId>{38D97B76-D361-4CB8-A42A-0275CC84AB79}</a:tableStyleId>
              </a:tblPr>
              <a:tblGrid>
                <a:gridCol w="1646600"/>
                <a:gridCol w="1569125"/>
                <a:gridCol w="1569125"/>
                <a:gridCol w="1569125"/>
                <a:gridCol w="1569125"/>
                <a:gridCol w="1569125"/>
              </a:tblGrid>
              <a:tr h="983625">
                <a:tc>
                  <a:txBody>
                    <a:bodyPr/>
                    <a:lstStyle/>
                    <a:p>
                      <a:pPr indent="0" lvl="0" marL="0" rtl="0" algn="l">
                        <a:spcBef>
                          <a:spcPts val="0"/>
                        </a:spcBef>
                        <a:spcAft>
                          <a:spcPts val="0"/>
                        </a:spcAft>
                        <a:buNone/>
                      </a:pPr>
                      <a:r>
                        <a:rPr lang="en-GB" sz="2300"/>
                        <a:t>Skating</a:t>
                      </a:r>
                      <a:endParaRPr sz="2300"/>
                    </a:p>
                  </a:txBody>
                  <a:tcPr marT="91425" marB="91425" marR="91425" marL="91425"/>
                </a:tc>
                <a:tc>
                  <a:txBody>
                    <a:bodyPr/>
                    <a:lstStyle/>
                    <a:p>
                      <a:pPr indent="0" lvl="0" marL="0" rtl="0" algn="l">
                        <a:spcBef>
                          <a:spcPts val="0"/>
                        </a:spcBef>
                        <a:spcAft>
                          <a:spcPts val="0"/>
                        </a:spcAft>
                        <a:buNone/>
                      </a:pPr>
                      <a:r>
                        <a:rPr lang="en-GB" sz="2300"/>
                        <a:t>Bobsled</a:t>
                      </a:r>
                      <a:endParaRPr sz="2300"/>
                    </a:p>
                  </a:txBody>
                  <a:tcPr marT="91425" marB="91425" marR="91425" marL="91425"/>
                </a:tc>
                <a:tc>
                  <a:txBody>
                    <a:bodyPr/>
                    <a:lstStyle/>
                    <a:p>
                      <a:pPr indent="0" lvl="0" marL="0" rtl="0" algn="l">
                        <a:spcBef>
                          <a:spcPts val="0"/>
                        </a:spcBef>
                        <a:spcAft>
                          <a:spcPts val="0"/>
                        </a:spcAft>
                        <a:buNone/>
                      </a:pPr>
                      <a:r>
                        <a:rPr lang="en-GB" sz="2300"/>
                        <a:t>Long Jump</a:t>
                      </a:r>
                      <a:endParaRPr sz="2300"/>
                    </a:p>
                  </a:txBody>
                  <a:tcPr marT="91425" marB="91425" marR="91425" marL="91425"/>
                </a:tc>
                <a:tc>
                  <a:txBody>
                    <a:bodyPr/>
                    <a:lstStyle/>
                    <a:p>
                      <a:pPr indent="0" lvl="0" marL="0" rtl="0" algn="l">
                        <a:spcBef>
                          <a:spcPts val="0"/>
                        </a:spcBef>
                        <a:spcAft>
                          <a:spcPts val="0"/>
                        </a:spcAft>
                        <a:buNone/>
                      </a:pPr>
                      <a:r>
                        <a:rPr lang="en-GB" sz="2400"/>
                        <a:t>Ski Jump</a:t>
                      </a:r>
                      <a:endParaRPr sz="2600"/>
                    </a:p>
                  </a:txBody>
                  <a:tcPr marT="91425" marB="91425" marR="91425" marL="91425"/>
                </a:tc>
                <a:tc>
                  <a:txBody>
                    <a:bodyPr/>
                    <a:lstStyle/>
                    <a:p>
                      <a:pPr indent="0" lvl="0" marL="0" rtl="0" algn="l">
                        <a:spcBef>
                          <a:spcPts val="0"/>
                        </a:spcBef>
                        <a:spcAft>
                          <a:spcPts val="0"/>
                        </a:spcAft>
                        <a:buNone/>
                      </a:pPr>
                      <a:r>
                        <a:rPr lang="en-GB" sz="2400"/>
                        <a:t>Triple Jump</a:t>
                      </a:r>
                      <a:endParaRPr sz="2400"/>
                    </a:p>
                  </a:txBody>
                  <a:tcPr marT="91425" marB="91425" marR="91425" marL="91425"/>
                </a:tc>
                <a:tc>
                  <a:txBody>
                    <a:bodyPr/>
                    <a:lstStyle/>
                    <a:p>
                      <a:pPr indent="0" lvl="0" marL="0" rtl="0" algn="l">
                        <a:spcBef>
                          <a:spcPts val="0"/>
                        </a:spcBef>
                        <a:spcAft>
                          <a:spcPts val="0"/>
                        </a:spcAft>
                        <a:buNone/>
                      </a:pPr>
                      <a:r>
                        <a:rPr lang="en-GB" sz="2400"/>
                        <a:t>Face Planting</a:t>
                      </a:r>
                      <a:endParaRPr sz="2400"/>
                    </a:p>
                  </a:txBody>
                  <a:tcPr marT="91425" marB="91425" marR="91425" marL="91425"/>
                </a:tc>
              </a:tr>
              <a:tr h="590150">
                <a:tc>
                  <a:txBody>
                    <a:bodyPr/>
                    <a:lstStyle/>
                    <a:p>
                      <a:pPr indent="0" lvl="0" marL="0" rtl="0" algn="l">
                        <a:spcBef>
                          <a:spcPts val="0"/>
                        </a:spcBef>
                        <a:spcAft>
                          <a:spcPts val="0"/>
                        </a:spcAft>
                        <a:buNone/>
                      </a:pPr>
                      <a:r>
                        <a:rPr lang="en-GB" sz="2400"/>
                        <a:t>85.7%</a:t>
                      </a:r>
                      <a:endParaRPr sz="2400"/>
                    </a:p>
                  </a:txBody>
                  <a:tcPr marT="91425" marB="91425" marR="91425" marL="91425"/>
                </a:tc>
                <a:tc>
                  <a:txBody>
                    <a:bodyPr/>
                    <a:lstStyle/>
                    <a:p>
                      <a:pPr indent="0" lvl="0" marL="0" rtl="0" algn="l">
                        <a:spcBef>
                          <a:spcPts val="0"/>
                        </a:spcBef>
                        <a:spcAft>
                          <a:spcPts val="0"/>
                        </a:spcAft>
                        <a:buNone/>
                      </a:pPr>
                      <a:r>
                        <a:rPr lang="en-GB" sz="2400"/>
                        <a:t>1.9%</a:t>
                      </a:r>
                      <a:endParaRPr sz="2400"/>
                    </a:p>
                  </a:txBody>
                  <a:tcPr marT="91425" marB="91425" marR="91425" marL="91425"/>
                </a:tc>
                <a:tc>
                  <a:txBody>
                    <a:bodyPr/>
                    <a:lstStyle/>
                    <a:p>
                      <a:pPr indent="0" lvl="0" marL="0" rtl="0" algn="l">
                        <a:spcBef>
                          <a:spcPts val="0"/>
                        </a:spcBef>
                        <a:spcAft>
                          <a:spcPts val="0"/>
                        </a:spcAft>
                        <a:buNone/>
                      </a:pPr>
                      <a:r>
                        <a:rPr lang="en-GB" sz="2400"/>
                        <a:t>1.8%</a:t>
                      </a:r>
                      <a:endParaRPr sz="2400"/>
                    </a:p>
                  </a:txBody>
                  <a:tcPr marT="91425" marB="91425" marR="91425" marL="91425"/>
                </a:tc>
                <a:tc>
                  <a:txBody>
                    <a:bodyPr/>
                    <a:lstStyle/>
                    <a:p>
                      <a:pPr indent="0" lvl="0" marL="0" rtl="0" algn="l">
                        <a:spcBef>
                          <a:spcPts val="0"/>
                        </a:spcBef>
                        <a:spcAft>
                          <a:spcPts val="0"/>
                        </a:spcAft>
                        <a:buNone/>
                      </a:pPr>
                      <a:r>
                        <a:rPr lang="en-GB" sz="2400"/>
                        <a:t>1.6%</a:t>
                      </a:r>
                      <a:endParaRPr sz="2400"/>
                    </a:p>
                  </a:txBody>
                  <a:tcPr marT="91425" marB="91425" marR="91425" marL="91425"/>
                </a:tc>
                <a:tc>
                  <a:txBody>
                    <a:bodyPr/>
                    <a:lstStyle/>
                    <a:p>
                      <a:pPr indent="0" lvl="0" marL="0" rtl="0" algn="l">
                        <a:spcBef>
                          <a:spcPts val="0"/>
                        </a:spcBef>
                        <a:spcAft>
                          <a:spcPts val="0"/>
                        </a:spcAft>
                        <a:buNone/>
                      </a:pPr>
                      <a:r>
                        <a:rPr lang="en-GB" sz="2400"/>
                        <a:t>1.2%</a:t>
                      </a:r>
                      <a:endParaRPr sz="2400"/>
                    </a:p>
                  </a:txBody>
                  <a:tcPr marT="91425" marB="91425" marR="91425" marL="91425"/>
                </a:tc>
                <a:tc>
                  <a:txBody>
                    <a:bodyPr/>
                    <a:lstStyle/>
                    <a:p>
                      <a:pPr indent="0" lvl="0" marL="0" rtl="0" algn="l">
                        <a:spcBef>
                          <a:spcPts val="0"/>
                        </a:spcBef>
                        <a:spcAft>
                          <a:spcPts val="0"/>
                        </a:spcAft>
                        <a:buNone/>
                      </a:pPr>
                      <a:r>
                        <a:rPr lang="en-GB" sz="2400"/>
                        <a:t>1.2%</a:t>
                      </a:r>
                      <a:endParaRPr sz="2400"/>
                    </a:p>
                  </a:txBody>
                  <a:tcPr marT="91425" marB="91425" marR="91425" marL="91425"/>
                </a:tc>
              </a:tr>
            </a:tbl>
          </a:graphicData>
        </a:graphic>
      </p:graphicFrame>
      <p:sp>
        <p:nvSpPr>
          <p:cNvPr id="161" name="Google Shape;161;p25"/>
          <p:cNvSpPr txBox="1"/>
          <p:nvPr/>
        </p:nvSpPr>
        <p:spPr>
          <a:xfrm>
            <a:off x="23134325" y="9378763"/>
            <a:ext cx="9105900" cy="304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400">
                <a:solidFill>
                  <a:schemeClr val="dk1"/>
                </a:solidFill>
                <a:latin typeface="Calibri"/>
                <a:ea typeface="Calibri"/>
                <a:cs typeface="Calibri"/>
                <a:sym typeface="Calibri"/>
              </a:rPr>
              <a:t>The Top 6 Results of Testing the Model on the Data Set</a:t>
            </a:r>
            <a:endParaRPr sz="2400">
              <a:solidFill>
                <a:schemeClr val="dk1"/>
              </a:solidFill>
              <a:latin typeface="Calibri"/>
              <a:ea typeface="Calibri"/>
              <a:cs typeface="Calibri"/>
              <a:sym typeface="Calibri"/>
            </a:endParaRPr>
          </a:p>
        </p:txBody>
      </p:sp>
      <p:pic>
        <p:nvPicPr>
          <p:cNvPr id="162" name="Google Shape;162;p25"/>
          <p:cNvPicPr preferRelativeResize="0"/>
          <p:nvPr/>
        </p:nvPicPr>
        <p:blipFill>
          <a:blip r:embed="rId6">
            <a:alphaModFix/>
          </a:blip>
          <a:stretch>
            <a:fillRect/>
          </a:stretch>
        </p:blipFill>
        <p:spPr>
          <a:xfrm rot="5400000">
            <a:off x="4955237" y="24652988"/>
            <a:ext cx="349000" cy="7614725"/>
          </a:xfrm>
          <a:prstGeom prst="rect">
            <a:avLst/>
          </a:prstGeom>
          <a:noFill/>
          <a:ln cap="flat" cmpd="sng" w="25400">
            <a:solidFill>
              <a:srgbClr val="FFFFFF"/>
            </a:solidFill>
            <a:prstDash val="solid"/>
            <a:round/>
            <a:headEnd len="sm" w="sm" type="none"/>
            <a:tailEnd len="sm" w="sm" type="none"/>
          </a:ln>
        </p:spPr>
      </p:pic>
      <p:graphicFrame>
        <p:nvGraphicFramePr>
          <p:cNvPr id="163" name="Google Shape;163;p25"/>
          <p:cNvGraphicFramePr/>
          <p:nvPr/>
        </p:nvGraphicFramePr>
        <p:xfrm>
          <a:off x="765150" y="20394213"/>
          <a:ext cx="3000000" cy="3000000"/>
        </p:xfrm>
        <a:graphic>
          <a:graphicData uri="http://schemas.openxmlformats.org/drawingml/2006/table">
            <a:tbl>
              <a:tblPr>
                <a:noFill/>
                <a:tableStyleId>{38D97B76-D361-4CB8-A42A-0275CC84AB79}</a:tableStyleId>
              </a:tblPr>
              <a:tblGrid>
                <a:gridCol w="963500"/>
                <a:gridCol w="963500"/>
                <a:gridCol w="963500"/>
                <a:gridCol w="963500"/>
                <a:gridCol w="963500"/>
                <a:gridCol w="963500"/>
                <a:gridCol w="963500"/>
                <a:gridCol w="963500"/>
                <a:gridCol w="963500"/>
              </a:tblGrid>
              <a:tr h="798925">
                <a:tc>
                  <a:txBody>
                    <a:bodyPr/>
                    <a:lstStyle/>
                    <a:p>
                      <a:pPr indent="0" lvl="0" marL="0" rtl="0" algn="l">
                        <a:spcBef>
                          <a:spcPts val="0"/>
                        </a:spcBef>
                        <a:spcAft>
                          <a:spcPts val="0"/>
                        </a:spcAft>
                        <a:buNone/>
                      </a:pPr>
                      <a:r>
                        <a:rPr lang="en-GB" sz="2400"/>
                        <a:t>Video</a:t>
                      </a:r>
                      <a:endParaRPr sz="2400"/>
                    </a:p>
                  </a:txBody>
                  <a:tcPr marT="91425" marB="91425" marR="91425" marL="91425"/>
                </a:tc>
                <a:tc>
                  <a:txBody>
                    <a:bodyPr/>
                    <a:lstStyle/>
                    <a:p>
                      <a:pPr indent="0" lvl="0" marL="0" rtl="0" algn="l">
                        <a:spcBef>
                          <a:spcPts val="0"/>
                        </a:spcBef>
                        <a:spcAft>
                          <a:spcPts val="0"/>
                        </a:spcAft>
                        <a:buNone/>
                      </a:pPr>
                      <a:r>
                        <a:rPr lang="en-GB" sz="2100"/>
                        <a:t>Rating</a:t>
                      </a:r>
                      <a:endParaRPr sz="2100"/>
                    </a:p>
                  </a:txBody>
                  <a:tcPr marT="91425" marB="91425" marR="91425" marL="91425"/>
                </a:tc>
                <a:tc>
                  <a:txBody>
                    <a:bodyPr/>
                    <a:lstStyle/>
                    <a:p>
                      <a:pPr indent="0" lvl="0" marL="0" rtl="0" algn="l">
                        <a:spcBef>
                          <a:spcPts val="0"/>
                        </a:spcBef>
                        <a:spcAft>
                          <a:spcPts val="0"/>
                        </a:spcAft>
                        <a:buNone/>
                      </a:pPr>
                      <a:r>
                        <a:rPr lang="en-GB" sz="1900"/>
                        <a:t>Stance</a:t>
                      </a:r>
                      <a:endParaRPr sz="1900"/>
                    </a:p>
                  </a:txBody>
                  <a:tcPr marT="91425" marB="91425" marR="91425" marL="91425"/>
                </a:tc>
                <a:tc>
                  <a:txBody>
                    <a:bodyPr/>
                    <a:lstStyle/>
                    <a:p>
                      <a:pPr indent="0" lvl="0" marL="0" rtl="0" algn="l">
                        <a:spcBef>
                          <a:spcPts val="0"/>
                        </a:spcBef>
                        <a:spcAft>
                          <a:spcPts val="0"/>
                        </a:spcAft>
                        <a:buNone/>
                      </a:pPr>
                      <a:r>
                        <a:rPr lang="en-GB" sz="2100"/>
                        <a:t>All Tricks</a:t>
                      </a:r>
                      <a:endParaRPr sz="2100"/>
                    </a:p>
                  </a:txBody>
                  <a:tcPr marT="91425" marB="91425" marR="91425" marL="91425"/>
                </a:tc>
                <a:tc>
                  <a:txBody>
                    <a:bodyPr/>
                    <a:lstStyle/>
                    <a:p>
                      <a:pPr indent="0" lvl="0" marL="0" rtl="0" algn="l">
                        <a:spcBef>
                          <a:spcPts val="0"/>
                        </a:spcBef>
                        <a:spcAft>
                          <a:spcPts val="0"/>
                        </a:spcAft>
                        <a:buNone/>
                      </a:pPr>
                      <a:r>
                        <a:rPr lang="en-GB" sz="2100"/>
                        <a:t>First Trick</a:t>
                      </a:r>
                      <a:endParaRPr sz="2100"/>
                    </a:p>
                  </a:txBody>
                  <a:tcPr marT="91425" marB="91425" marR="91425" marL="91425"/>
                </a:tc>
                <a:tc>
                  <a:txBody>
                    <a:bodyPr/>
                    <a:lstStyle/>
                    <a:p>
                      <a:pPr indent="0" lvl="0" marL="0" rtl="0" algn="l">
                        <a:spcBef>
                          <a:spcPts val="0"/>
                        </a:spcBef>
                        <a:spcAft>
                          <a:spcPts val="0"/>
                        </a:spcAft>
                        <a:buNone/>
                      </a:pPr>
                      <a:r>
                        <a:rPr lang="en-GB" sz="1800"/>
                        <a:t>Second Trick</a:t>
                      </a:r>
                      <a:endParaRPr sz="1800"/>
                    </a:p>
                  </a:txBody>
                  <a:tcPr marT="91425" marB="91425" marR="91425" marL="91425"/>
                </a:tc>
                <a:tc>
                  <a:txBody>
                    <a:bodyPr/>
                    <a:lstStyle/>
                    <a:p>
                      <a:pPr indent="0" lvl="0" marL="0" rtl="0" algn="l">
                        <a:spcBef>
                          <a:spcPts val="0"/>
                        </a:spcBef>
                        <a:spcAft>
                          <a:spcPts val="0"/>
                        </a:spcAft>
                        <a:buNone/>
                      </a:pPr>
                      <a:r>
                        <a:rPr lang="en-GB" sz="2100"/>
                        <a:t>Third Trick</a:t>
                      </a:r>
                      <a:endParaRPr sz="2100"/>
                    </a:p>
                  </a:txBody>
                  <a:tcPr marT="91425" marB="91425" marR="91425" marL="91425"/>
                </a:tc>
                <a:tc>
                  <a:txBody>
                    <a:bodyPr/>
                    <a:lstStyle/>
                    <a:p>
                      <a:pPr indent="0" lvl="0" marL="0" rtl="0" algn="l">
                        <a:spcBef>
                          <a:spcPts val="0"/>
                        </a:spcBef>
                        <a:spcAft>
                          <a:spcPts val="0"/>
                        </a:spcAft>
                        <a:buNone/>
                      </a:pPr>
                      <a:r>
                        <a:rPr lang="en-GB" sz="1600"/>
                        <a:t>Location</a:t>
                      </a:r>
                      <a:endParaRPr sz="1600"/>
                    </a:p>
                  </a:txBody>
                  <a:tcPr marT="91425" marB="91425" marR="91425" marL="91425"/>
                </a:tc>
                <a:tc>
                  <a:txBody>
                    <a:bodyPr/>
                    <a:lstStyle/>
                    <a:p>
                      <a:pPr indent="0" lvl="0" marL="0" rtl="0" algn="l">
                        <a:spcBef>
                          <a:spcPts val="0"/>
                        </a:spcBef>
                        <a:spcAft>
                          <a:spcPts val="0"/>
                        </a:spcAft>
                        <a:buNone/>
                      </a:pPr>
                      <a:r>
                        <a:rPr lang="en-GB" sz="2100"/>
                        <a:t>Year</a:t>
                      </a:r>
                      <a:endParaRPr sz="2100"/>
                    </a:p>
                  </a:txBody>
                  <a:tcPr marT="91425" marB="91425" marR="91425" marL="91425"/>
                </a:tc>
              </a:tr>
              <a:tr h="1953000">
                <a:tc>
                  <a:txBody>
                    <a:bodyPr/>
                    <a:lstStyle/>
                    <a:p>
                      <a:pPr indent="0" lvl="0" marL="0" rtl="0" algn="l">
                        <a:spcBef>
                          <a:spcPts val="0"/>
                        </a:spcBef>
                        <a:spcAft>
                          <a:spcPts val="0"/>
                        </a:spcAft>
                        <a:buClr>
                          <a:schemeClr val="dk1"/>
                        </a:buClr>
                        <a:buSzPts val="1100"/>
                        <a:buFont typeface="Arial"/>
                        <a:buNone/>
                      </a:pPr>
                      <a:r>
                        <a:rPr lang="en-GB" sz="2000">
                          <a:solidFill>
                            <a:schemeClr val="dk1"/>
                          </a:solidFill>
                        </a:rPr>
                        <a:t>Bigger Flip + BS Board-slide 9,1</a:t>
                      </a:r>
                      <a:endParaRPr sz="1500"/>
                    </a:p>
                  </a:txBody>
                  <a:tcPr marT="91425" marB="91425" marR="91425" marL="91425"/>
                </a:tc>
                <a:tc>
                  <a:txBody>
                    <a:bodyPr/>
                    <a:lstStyle/>
                    <a:p>
                      <a:pPr indent="0" lvl="0" marL="0" rtl="0" algn="l">
                        <a:spcBef>
                          <a:spcPts val="0"/>
                        </a:spcBef>
                        <a:spcAft>
                          <a:spcPts val="0"/>
                        </a:spcAft>
                        <a:buNone/>
                      </a:pPr>
                      <a:r>
                        <a:rPr lang="en-GB" sz="2100"/>
                        <a:t>9.1</a:t>
                      </a:r>
                      <a:endParaRPr sz="2100"/>
                    </a:p>
                  </a:txBody>
                  <a:tcPr marT="91425" marB="91425" marR="91425" marL="91425"/>
                </a:tc>
                <a:tc>
                  <a:txBody>
                    <a:bodyPr/>
                    <a:lstStyle/>
                    <a:p>
                      <a:pPr indent="0" lvl="0" marL="0" rtl="0" algn="l">
                        <a:spcBef>
                          <a:spcPts val="0"/>
                        </a:spcBef>
                        <a:spcAft>
                          <a:spcPts val="0"/>
                        </a:spcAft>
                        <a:buNone/>
                      </a:pPr>
                      <a:r>
                        <a:rPr lang="en-GB" sz="2200"/>
                        <a:t>G</a:t>
                      </a:r>
                      <a:endParaRPr sz="2200"/>
                    </a:p>
                  </a:txBody>
                  <a:tcPr marT="91425" marB="91425" marR="91425" marL="91425"/>
                </a:tc>
                <a:tc>
                  <a:txBody>
                    <a:bodyPr/>
                    <a:lstStyle/>
                    <a:p>
                      <a:pPr indent="0" lvl="0" marL="0" rtl="0" algn="l">
                        <a:spcBef>
                          <a:spcPts val="0"/>
                        </a:spcBef>
                        <a:spcAft>
                          <a:spcPts val="0"/>
                        </a:spcAft>
                        <a:buNone/>
                      </a:pPr>
                      <a:r>
                        <a:rPr lang="en-GB" sz="2000"/>
                        <a:t>Bigger Flip + BS Board-slide</a:t>
                      </a:r>
                      <a:endParaRPr sz="2000"/>
                    </a:p>
                  </a:txBody>
                  <a:tcPr marT="91425" marB="91425" marR="91425" marL="91425"/>
                </a:tc>
                <a:tc>
                  <a:txBody>
                    <a:bodyPr/>
                    <a:lstStyle/>
                    <a:p>
                      <a:pPr indent="0" lvl="0" marL="0" rtl="0" algn="l">
                        <a:spcBef>
                          <a:spcPts val="0"/>
                        </a:spcBef>
                        <a:spcAft>
                          <a:spcPts val="0"/>
                        </a:spcAft>
                        <a:buNone/>
                      </a:pPr>
                      <a:r>
                        <a:rPr lang="en-GB" sz="2000"/>
                        <a:t>Bigger Flip</a:t>
                      </a:r>
                      <a:endParaRPr sz="2000"/>
                    </a:p>
                  </a:txBody>
                  <a:tcPr marT="91425" marB="91425" marR="91425" marL="91425"/>
                </a:tc>
                <a:tc>
                  <a:txBody>
                    <a:bodyPr/>
                    <a:lstStyle/>
                    <a:p>
                      <a:pPr indent="0" lvl="0" marL="0" rtl="0" algn="l">
                        <a:spcBef>
                          <a:spcPts val="0"/>
                        </a:spcBef>
                        <a:spcAft>
                          <a:spcPts val="0"/>
                        </a:spcAft>
                        <a:buNone/>
                      </a:pPr>
                      <a:r>
                        <a:rPr lang="en-GB" sz="2000"/>
                        <a:t>BS Board-slide</a:t>
                      </a:r>
                      <a:endParaRPr sz="2000"/>
                    </a:p>
                  </a:txBody>
                  <a:tcPr marT="91425" marB="91425" marR="91425" marL="91425"/>
                </a:tc>
                <a:tc>
                  <a:txBody>
                    <a:bodyPr/>
                    <a:lstStyle/>
                    <a:p>
                      <a:pPr indent="0" lvl="0" marL="0" rtl="0" algn="l">
                        <a:spcBef>
                          <a:spcPts val="0"/>
                        </a:spcBef>
                        <a:spcAft>
                          <a:spcPts val="0"/>
                        </a:spcAft>
                        <a:buNone/>
                      </a:pPr>
                      <a:r>
                        <a:rPr lang="en-GB" sz="2100"/>
                        <a:t>N/A</a:t>
                      </a:r>
                      <a:endParaRPr sz="2100"/>
                    </a:p>
                  </a:txBody>
                  <a:tcPr marT="91425" marB="91425" marR="91425" marL="91425"/>
                </a:tc>
                <a:tc>
                  <a:txBody>
                    <a:bodyPr/>
                    <a:lstStyle/>
                    <a:p>
                      <a:pPr indent="0" lvl="0" marL="0" rtl="0" algn="l">
                        <a:spcBef>
                          <a:spcPts val="0"/>
                        </a:spcBef>
                        <a:spcAft>
                          <a:spcPts val="0"/>
                        </a:spcAft>
                        <a:buNone/>
                      </a:pPr>
                      <a:r>
                        <a:rPr lang="en-GB" sz="2100"/>
                        <a:t>Jacks-onville</a:t>
                      </a:r>
                      <a:endParaRPr sz="2100"/>
                    </a:p>
                  </a:txBody>
                  <a:tcPr marT="91425" marB="91425" marR="91425" marL="91425"/>
                </a:tc>
                <a:tc>
                  <a:txBody>
                    <a:bodyPr/>
                    <a:lstStyle/>
                    <a:p>
                      <a:pPr indent="0" lvl="0" marL="0" rtl="0" algn="l">
                        <a:spcBef>
                          <a:spcPts val="0"/>
                        </a:spcBef>
                        <a:spcAft>
                          <a:spcPts val="0"/>
                        </a:spcAft>
                        <a:buNone/>
                      </a:pPr>
                      <a:r>
                        <a:rPr lang="en-GB" sz="2100"/>
                        <a:t>2021</a:t>
                      </a:r>
                      <a:endParaRPr sz="2100"/>
                    </a:p>
                  </a:txBody>
                  <a:tcPr marT="91425" marB="91425" marR="91425" marL="91425"/>
                </a:tc>
              </a:tr>
            </a:tbl>
          </a:graphicData>
        </a:graphic>
      </p:graphicFrame>
      <p:sp>
        <p:nvSpPr>
          <p:cNvPr id="164" name="Google Shape;164;p25"/>
          <p:cNvSpPr txBox="1"/>
          <p:nvPr/>
        </p:nvSpPr>
        <p:spPr>
          <a:xfrm>
            <a:off x="917050" y="28243500"/>
            <a:ext cx="8226300" cy="3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chemeClr val="dk1"/>
                </a:solidFill>
                <a:latin typeface="Calibri"/>
                <a:ea typeface="Calibri"/>
                <a:cs typeface="Calibri"/>
                <a:sym typeface="Calibri"/>
              </a:rPr>
              <a:t>Gustavo Ribiero attempting a Bigger Flip into a Backside Boardslide</a:t>
            </a:r>
            <a:endParaRPr sz="2000">
              <a:solidFill>
                <a:schemeClr val="dk1"/>
              </a:solidFill>
              <a:latin typeface="Calibri"/>
              <a:ea typeface="Calibri"/>
              <a:cs typeface="Calibri"/>
              <a:sym typeface="Calibri"/>
            </a:endParaRPr>
          </a:p>
          <a:p>
            <a:pPr indent="0" lvl="0" marL="0" rtl="0" algn="ctr">
              <a:spcBef>
                <a:spcPts val="0"/>
              </a:spcBef>
              <a:spcAft>
                <a:spcPts val="0"/>
              </a:spcAft>
              <a:buNone/>
            </a:pPr>
            <a:r>
              <a:rPr lang="en-GB" sz="2000">
                <a:solidFill>
                  <a:schemeClr val="dk1"/>
                </a:solidFill>
                <a:latin typeface="Calibri"/>
                <a:ea typeface="Calibri"/>
                <a:cs typeface="Calibri"/>
                <a:sym typeface="Calibri"/>
              </a:rPr>
              <a:t>With the Corresponding Entry in the DataFrame</a:t>
            </a:r>
            <a:endParaRPr sz="2000">
              <a:solidFill>
                <a:schemeClr val="dk1"/>
              </a:solidFill>
              <a:latin typeface="Calibri"/>
              <a:ea typeface="Calibri"/>
              <a:cs typeface="Calibri"/>
              <a:sym typeface="Calibri"/>
            </a:endParaRPr>
          </a:p>
        </p:txBody>
      </p:sp>
      <p:pic>
        <p:nvPicPr>
          <p:cNvPr id="165" name="Google Shape;165;p25"/>
          <p:cNvPicPr preferRelativeResize="0"/>
          <p:nvPr/>
        </p:nvPicPr>
        <p:blipFill>
          <a:blip r:embed="rId7">
            <a:alphaModFix/>
          </a:blip>
          <a:stretch>
            <a:fillRect/>
          </a:stretch>
        </p:blipFill>
        <p:spPr>
          <a:xfrm rot="5400000">
            <a:off x="27144675" y="10829812"/>
            <a:ext cx="419100" cy="7081150"/>
          </a:xfrm>
          <a:prstGeom prst="rect">
            <a:avLst/>
          </a:prstGeom>
          <a:noFill/>
          <a:ln cap="flat" cmpd="sng" w="25400">
            <a:solidFill>
              <a:srgbClr val="FFFFFF"/>
            </a:solidFill>
            <a:prstDash val="solid"/>
            <a:round/>
            <a:headEnd len="sm" w="sm" type="none"/>
            <a:tailEnd len="sm" w="sm" type="none"/>
          </a:ln>
        </p:spPr>
      </p:pic>
      <p:sp>
        <p:nvSpPr>
          <p:cNvPr id="166" name="Google Shape;166;p25"/>
          <p:cNvSpPr txBox="1"/>
          <p:nvPr/>
        </p:nvSpPr>
        <p:spPr>
          <a:xfrm>
            <a:off x="23425563" y="14117825"/>
            <a:ext cx="8226300" cy="34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000">
                <a:solidFill>
                  <a:schemeClr val="dk1"/>
                </a:solidFill>
                <a:latin typeface="Calibri"/>
                <a:ea typeface="Calibri"/>
                <a:cs typeface="Calibri"/>
                <a:sym typeface="Calibri"/>
              </a:rPr>
              <a:t>Skater Stance and Trick Rating Distributions</a:t>
            </a:r>
            <a:endParaRPr sz="2000">
              <a:solidFill>
                <a:schemeClr val="dk1"/>
              </a:solidFill>
              <a:latin typeface="Calibri"/>
              <a:ea typeface="Calibri"/>
              <a:cs typeface="Calibri"/>
              <a:sym typeface="Calibri"/>
            </a:endParaRPr>
          </a:p>
        </p:txBody>
      </p:sp>
      <p:pic>
        <p:nvPicPr>
          <p:cNvPr id="167" name="Google Shape;167;p25"/>
          <p:cNvPicPr preferRelativeResize="0"/>
          <p:nvPr/>
        </p:nvPicPr>
        <p:blipFill>
          <a:blip r:embed="rId8">
            <a:alphaModFix/>
          </a:blip>
          <a:stretch>
            <a:fillRect/>
          </a:stretch>
        </p:blipFill>
        <p:spPr>
          <a:xfrm>
            <a:off x="12174938" y="19892975"/>
            <a:ext cx="8572500" cy="4762500"/>
          </a:xfrm>
          <a:prstGeom prst="rect">
            <a:avLst/>
          </a:prstGeom>
          <a:noFill/>
          <a:ln>
            <a:noFill/>
          </a:ln>
        </p:spPr>
      </p:pic>
      <p:pic>
        <p:nvPicPr>
          <p:cNvPr id="168" name="Google Shape;168;p25"/>
          <p:cNvPicPr preferRelativeResize="0"/>
          <p:nvPr/>
        </p:nvPicPr>
        <p:blipFill>
          <a:blip r:embed="rId9">
            <a:alphaModFix/>
          </a:blip>
          <a:stretch>
            <a:fillRect/>
          </a:stretch>
        </p:blipFill>
        <p:spPr>
          <a:xfrm>
            <a:off x="10177182" y="6968363"/>
            <a:ext cx="12441767" cy="609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Habitat">
      <a:dk1>
        <a:srgbClr val="000000"/>
      </a:dk1>
      <a:lt1>
        <a:srgbClr val="FFFFFF"/>
      </a:lt1>
      <a:dk2>
        <a:srgbClr val="194431"/>
      </a:dk2>
      <a:lt2>
        <a:srgbClr val="F0E6C3"/>
      </a:lt2>
      <a:accent1>
        <a:srgbClr val="F8C000"/>
      </a:accent1>
      <a:accent2>
        <a:srgbClr val="F88600"/>
      </a:accent2>
      <a:accent3>
        <a:srgbClr val="F83500"/>
      </a:accent3>
      <a:accent4>
        <a:srgbClr val="8B723D"/>
      </a:accent4>
      <a:accent5>
        <a:srgbClr val="818B3D"/>
      </a:accent5>
      <a:accent6>
        <a:srgbClr val="586215"/>
      </a:accent6>
      <a:hlink>
        <a:srgbClr val="FF621D"/>
      </a:hlink>
      <a:folHlink>
        <a:srgbClr val="F3D2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