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2918400" cy="32918400"/>
  <p:notesSz cx="6858000" cy="9144000"/>
  <p:defaultTextStyle>
    <a:defPPr>
      <a:defRPr lang="en-US"/>
    </a:defPPr>
    <a:lvl1pPr algn="l" defTabSz="4297363" rtl="0" fontAlgn="base">
      <a:spcBef>
        <a:spcPct val="0"/>
      </a:spcBef>
      <a:spcAft>
        <a:spcPct val="0"/>
      </a:spcAft>
      <a:defRPr sz="2100" b="1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2147888" indent="-1755775" algn="l" defTabSz="4297363" rtl="0" fontAlgn="base">
      <a:spcBef>
        <a:spcPct val="0"/>
      </a:spcBef>
      <a:spcAft>
        <a:spcPct val="0"/>
      </a:spcAft>
      <a:defRPr sz="2100" b="1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4297363" indent="-3513138" algn="l" defTabSz="4297363" rtl="0" fontAlgn="base">
      <a:spcBef>
        <a:spcPct val="0"/>
      </a:spcBef>
      <a:spcAft>
        <a:spcPct val="0"/>
      </a:spcAft>
      <a:defRPr sz="2100" b="1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6446838" indent="-5272088" algn="l" defTabSz="4297363" rtl="0" fontAlgn="base">
      <a:spcBef>
        <a:spcPct val="0"/>
      </a:spcBef>
      <a:spcAft>
        <a:spcPct val="0"/>
      </a:spcAft>
      <a:defRPr sz="2100" b="1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8597900" indent="-7029450" algn="l" defTabSz="4297363" rtl="0" fontAlgn="base">
      <a:spcBef>
        <a:spcPct val="0"/>
      </a:spcBef>
      <a:spcAft>
        <a:spcPct val="0"/>
      </a:spcAft>
      <a:defRPr sz="2100" b="1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100" b="1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100" b="1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100" b="1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100" b="1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55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2D8E"/>
    <a:srgbClr val="381B7B"/>
    <a:srgbClr val="67C5D1"/>
    <a:srgbClr val="61A8B1"/>
    <a:srgbClr val="73AAB1"/>
    <a:srgbClr val="64ABB5"/>
    <a:srgbClr val="4DB3C1"/>
    <a:srgbClr val="56B3C0"/>
    <a:srgbClr val="54AEBA"/>
    <a:srgbClr val="51A9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574" autoAdjust="0"/>
    <p:restoredTop sz="94777" autoAdjust="0"/>
  </p:normalViewPr>
  <p:slideViewPr>
    <p:cSldViewPr>
      <p:cViewPr>
        <p:scale>
          <a:sx n="25" d="100"/>
          <a:sy n="25" d="100"/>
        </p:scale>
        <p:origin x="2232" y="120"/>
      </p:cViewPr>
      <p:guideLst>
        <p:guide orient="horz" pos="10368"/>
        <p:guide pos="155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4298282">
              <a:defRPr sz="12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4CB5F3D3-46F2-4A83-B311-7AB65C3F1379}" type="datetime1">
              <a:rPr lang="en-US"/>
              <a:pPr/>
              <a:t>5/5/23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4298282">
              <a:defRPr sz="12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3B954293-3452-4A65-879A-38AC3FE7C6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915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MS PGothic" pitchFamily="34" charset="-128"/>
        <a:cs typeface="ＭＳ Ｐゴシック" pitchFamily="-105" charset="-128"/>
      </a:defRPr>
    </a:lvl1pPr>
    <a:lvl2pPr marL="39052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78263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1747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56686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1959331" algn="l" defTabSz="7837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51197" algn="l" defTabSz="7837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43063" algn="l" defTabSz="7837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34929" algn="l" defTabSz="7837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188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1577" y="11686906"/>
            <a:ext cx="31977874" cy="80641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43154" y="21318583"/>
            <a:ext cx="26334720" cy="96142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49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299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48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59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48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897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47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1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97CA7D-86C8-4AE6-B176-C56CD87306B1}" type="datetime1">
              <a:rPr lang="en-US"/>
              <a:pPr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E0238C-BC79-4E4C-A6F6-D5A26BE67C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B6B11A-2687-4447-A721-FA86A62FB7AF}" type="datetime1">
              <a:rPr lang="en-US"/>
              <a:pPr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A328C-8EB3-4CF1-B040-BC46FF2D62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922490" y="9640392"/>
            <a:ext cx="40632015" cy="2054439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26437" y="9640392"/>
            <a:ext cx="121269036" cy="2054439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48FE8F-505B-418D-8703-39A53D02CA96}" type="datetime1">
              <a:rPr lang="en-US"/>
              <a:pPr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CCA1F2-3CF4-4918-A9B9-DD12796ACD6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FD289F-A021-42AE-9E6E-E25BA8875F07}" type="datetime1">
              <a:rPr lang="en-US"/>
              <a:pPr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E4506-7B69-41B1-A931-A398369810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2" y="24174997"/>
            <a:ext cx="31977874" cy="7471954"/>
          </a:xfrm>
        </p:spPr>
        <p:txBody>
          <a:bodyPr anchor="t"/>
          <a:lstStyle>
            <a:lvl1pPr algn="l">
              <a:defRPr sz="18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02" y="15945400"/>
            <a:ext cx="31977874" cy="8229597"/>
          </a:xfrm>
        </p:spPr>
        <p:txBody>
          <a:bodyPr anchor="b"/>
          <a:lstStyle>
            <a:lvl1pPr marL="0" indent="0">
              <a:buNone/>
              <a:defRPr sz="9400">
                <a:solidFill>
                  <a:schemeClr val="tx1">
                    <a:tint val="75000"/>
                  </a:schemeClr>
                </a:solidFill>
              </a:defRPr>
            </a:lvl1pPr>
            <a:lvl2pPr marL="214966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29932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3pPr>
            <a:lvl4pPr marL="64489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59864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74830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8979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047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1972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FB0CAB-7B45-42EA-A909-11FFC9283A32}" type="datetime1">
              <a:rPr lang="en-US"/>
              <a:pPr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0CCFFA-D2D2-46A3-B399-014D64FB76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26436" y="56178997"/>
            <a:ext cx="80950526" cy="158905300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4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03979" y="56178997"/>
            <a:ext cx="80950526" cy="158905300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4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A1A273-B6CC-44F4-A5F2-4D57CE858588}" type="datetime1">
              <a:rPr lang="en-US"/>
              <a:pPr/>
              <a:t>5/5/23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7461C7-0179-4967-B226-1F72E6D29B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51" y="1506586"/>
            <a:ext cx="33858926" cy="627017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1052" y="8421191"/>
            <a:ext cx="16622487" cy="3509552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49660" indent="0">
              <a:buNone/>
              <a:defRPr sz="9400" b="1"/>
            </a:lvl2pPr>
            <a:lvl3pPr marL="4299320" indent="0">
              <a:buNone/>
              <a:defRPr sz="8500" b="1"/>
            </a:lvl3pPr>
            <a:lvl4pPr marL="6448980" indent="0">
              <a:buNone/>
              <a:defRPr sz="7500" b="1"/>
            </a:lvl4pPr>
            <a:lvl5pPr marL="8598640" indent="0">
              <a:buNone/>
              <a:defRPr sz="7500" b="1"/>
            </a:lvl5pPr>
            <a:lvl6pPr marL="10748300" indent="0">
              <a:buNone/>
              <a:defRPr sz="7500" b="1"/>
            </a:lvl6pPr>
            <a:lvl7pPr marL="12897960" indent="0">
              <a:buNone/>
              <a:defRPr sz="7500" b="1"/>
            </a:lvl7pPr>
            <a:lvl8pPr marL="15047620" indent="0">
              <a:buNone/>
              <a:defRPr sz="7500" b="1"/>
            </a:lvl8pPr>
            <a:lvl9pPr marL="17197280" indent="0">
              <a:buNone/>
              <a:defRPr sz="7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1052" y="11930743"/>
            <a:ext cx="16622487" cy="21675637"/>
          </a:xfrm>
        </p:spPr>
        <p:txBody>
          <a:bodyPr/>
          <a:lstStyle>
            <a:lvl1pPr>
              <a:defRPr sz="11300"/>
            </a:lvl1pPr>
            <a:lvl2pPr>
              <a:defRPr sz="9400"/>
            </a:lvl2pPr>
            <a:lvl3pPr>
              <a:defRPr sz="85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110962" y="8421191"/>
            <a:ext cx="16629017" cy="3509552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49660" indent="0">
              <a:buNone/>
              <a:defRPr sz="9400" b="1"/>
            </a:lvl2pPr>
            <a:lvl3pPr marL="4299320" indent="0">
              <a:buNone/>
              <a:defRPr sz="8500" b="1"/>
            </a:lvl3pPr>
            <a:lvl4pPr marL="6448980" indent="0">
              <a:buNone/>
              <a:defRPr sz="7500" b="1"/>
            </a:lvl4pPr>
            <a:lvl5pPr marL="8598640" indent="0">
              <a:buNone/>
              <a:defRPr sz="7500" b="1"/>
            </a:lvl5pPr>
            <a:lvl6pPr marL="10748300" indent="0">
              <a:buNone/>
              <a:defRPr sz="7500" b="1"/>
            </a:lvl6pPr>
            <a:lvl7pPr marL="12897960" indent="0">
              <a:buNone/>
              <a:defRPr sz="7500" b="1"/>
            </a:lvl7pPr>
            <a:lvl8pPr marL="15047620" indent="0">
              <a:buNone/>
              <a:defRPr sz="7500" b="1"/>
            </a:lvl8pPr>
            <a:lvl9pPr marL="17197280" indent="0">
              <a:buNone/>
              <a:defRPr sz="7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110962" y="11930743"/>
            <a:ext cx="16629017" cy="21675637"/>
          </a:xfrm>
        </p:spPr>
        <p:txBody>
          <a:bodyPr/>
          <a:lstStyle>
            <a:lvl1pPr>
              <a:defRPr sz="11300"/>
            </a:lvl1pPr>
            <a:lvl2pPr>
              <a:defRPr sz="9400"/>
            </a:lvl2pPr>
            <a:lvl3pPr>
              <a:defRPr sz="85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785FAC-222A-4F2A-8260-70F7C5BDC9CF}" type="datetime1">
              <a:rPr lang="en-US"/>
              <a:pPr/>
              <a:t>5/5/23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1A2725-DEC8-4034-B917-27134DE2C8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D9AD25-2CA0-412C-871F-2A5951266FE5}" type="datetime1">
              <a:rPr lang="en-US"/>
              <a:pPr/>
              <a:t>5/5/23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E46137-5008-4CFE-B63D-C10C663467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3F9977-22AA-40D6-89C1-BF2F481B2DCA}" type="datetime1">
              <a:rPr lang="en-US"/>
              <a:pPr/>
              <a:t>5/5/23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49E41C-96EA-4AB3-A7D4-B64CE01EF96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54" y="1497874"/>
            <a:ext cx="12377059" cy="6374674"/>
          </a:xfrm>
        </p:spPr>
        <p:txBody>
          <a:bodyPr anchor="b"/>
          <a:lstStyle>
            <a:lvl1pPr algn="l">
              <a:defRPr sz="9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08777" y="1497878"/>
            <a:ext cx="21031200" cy="32108505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400"/>
            </a:lvl4pPr>
            <a:lvl5pPr>
              <a:defRPr sz="9400"/>
            </a:lvl5pPr>
            <a:lvl6pPr>
              <a:defRPr sz="9400"/>
            </a:lvl6pPr>
            <a:lvl7pPr>
              <a:defRPr sz="9400"/>
            </a:lvl7pPr>
            <a:lvl8pPr>
              <a:defRPr sz="9400"/>
            </a:lvl8pPr>
            <a:lvl9pPr>
              <a:defRPr sz="9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054" y="7872552"/>
            <a:ext cx="12377059" cy="25733831"/>
          </a:xfrm>
        </p:spPr>
        <p:txBody>
          <a:bodyPr/>
          <a:lstStyle>
            <a:lvl1pPr marL="0" indent="0">
              <a:buNone/>
              <a:defRPr sz="6600"/>
            </a:lvl1pPr>
            <a:lvl2pPr marL="2149660" indent="0">
              <a:buNone/>
              <a:defRPr sz="5700"/>
            </a:lvl2pPr>
            <a:lvl3pPr marL="4299320" indent="0">
              <a:buNone/>
              <a:defRPr sz="4700"/>
            </a:lvl3pPr>
            <a:lvl4pPr marL="6448980" indent="0">
              <a:buNone/>
              <a:defRPr sz="4200"/>
            </a:lvl4pPr>
            <a:lvl5pPr marL="8598640" indent="0">
              <a:buNone/>
              <a:defRPr sz="4200"/>
            </a:lvl5pPr>
            <a:lvl6pPr marL="10748300" indent="0">
              <a:buNone/>
              <a:defRPr sz="4200"/>
            </a:lvl6pPr>
            <a:lvl7pPr marL="12897960" indent="0">
              <a:buNone/>
              <a:defRPr sz="4200"/>
            </a:lvl7pPr>
            <a:lvl8pPr marL="15047620" indent="0">
              <a:buNone/>
              <a:defRPr sz="4200"/>
            </a:lvl8pPr>
            <a:lvl9pPr marL="1719728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127835-A410-499B-8960-9C97C1D284AB}" type="datetime1">
              <a:rPr lang="en-US"/>
              <a:pPr/>
              <a:t>5/5/23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26F3F0-9CBB-4251-9445-14855467AE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3985" y="26334720"/>
            <a:ext cx="22572617" cy="3108963"/>
          </a:xfrm>
        </p:spPr>
        <p:txBody>
          <a:bodyPr anchor="b"/>
          <a:lstStyle>
            <a:lvl1pPr algn="l">
              <a:defRPr sz="9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373985" y="3361509"/>
            <a:ext cx="22572617" cy="22572617"/>
          </a:xfrm>
        </p:spPr>
        <p:txBody>
          <a:bodyPr rtlCol="0">
            <a:normAutofit/>
          </a:bodyPr>
          <a:lstStyle>
            <a:lvl1pPr marL="0" indent="0">
              <a:buNone/>
              <a:defRPr sz="15100"/>
            </a:lvl1pPr>
            <a:lvl2pPr marL="2149660" indent="0">
              <a:buNone/>
              <a:defRPr sz="13200"/>
            </a:lvl2pPr>
            <a:lvl3pPr marL="4299320" indent="0">
              <a:buNone/>
              <a:defRPr sz="11300"/>
            </a:lvl3pPr>
            <a:lvl4pPr marL="6448980" indent="0">
              <a:buNone/>
              <a:defRPr sz="9400"/>
            </a:lvl4pPr>
            <a:lvl5pPr marL="8598640" indent="0">
              <a:buNone/>
              <a:defRPr sz="9400"/>
            </a:lvl5pPr>
            <a:lvl6pPr marL="10748300" indent="0">
              <a:buNone/>
              <a:defRPr sz="9400"/>
            </a:lvl6pPr>
            <a:lvl7pPr marL="12897960" indent="0">
              <a:buNone/>
              <a:defRPr sz="9400"/>
            </a:lvl7pPr>
            <a:lvl8pPr marL="15047620" indent="0">
              <a:buNone/>
              <a:defRPr sz="9400"/>
            </a:lvl8pPr>
            <a:lvl9pPr marL="17197280" indent="0">
              <a:buNone/>
              <a:defRPr sz="94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73985" y="29443683"/>
            <a:ext cx="22572617" cy="4415243"/>
          </a:xfrm>
        </p:spPr>
        <p:txBody>
          <a:bodyPr/>
          <a:lstStyle>
            <a:lvl1pPr marL="0" indent="0">
              <a:buNone/>
              <a:defRPr sz="6600"/>
            </a:lvl1pPr>
            <a:lvl2pPr marL="2149660" indent="0">
              <a:buNone/>
              <a:defRPr sz="5700"/>
            </a:lvl2pPr>
            <a:lvl3pPr marL="4299320" indent="0">
              <a:buNone/>
              <a:defRPr sz="4700"/>
            </a:lvl3pPr>
            <a:lvl4pPr marL="6448980" indent="0">
              <a:buNone/>
              <a:defRPr sz="4200"/>
            </a:lvl4pPr>
            <a:lvl5pPr marL="8598640" indent="0">
              <a:buNone/>
              <a:defRPr sz="4200"/>
            </a:lvl5pPr>
            <a:lvl6pPr marL="10748300" indent="0">
              <a:buNone/>
              <a:defRPr sz="4200"/>
            </a:lvl6pPr>
            <a:lvl7pPr marL="12897960" indent="0">
              <a:buNone/>
              <a:defRPr sz="4200"/>
            </a:lvl7pPr>
            <a:lvl8pPr marL="15047620" indent="0">
              <a:buNone/>
              <a:defRPr sz="4200"/>
            </a:lvl8pPr>
            <a:lvl9pPr marL="1719728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130493-9667-4F25-B375-D38583665001}" type="datetime1">
              <a:rPr lang="en-US"/>
              <a:pPr/>
              <a:t>5/5/23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8A2AE-9932-4FF0-B36B-2EB0604C2E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644650" y="1319213"/>
            <a:ext cx="296291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29932" tIns="214966" rIns="429932" bIns="2149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44650" y="7681913"/>
            <a:ext cx="29629100" cy="2172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29932" tIns="214966" rIns="429932" bIns="2149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4650" y="30511750"/>
            <a:ext cx="7683500" cy="1752600"/>
          </a:xfrm>
          <a:prstGeom prst="rect">
            <a:avLst/>
          </a:prstGeom>
        </p:spPr>
        <p:txBody>
          <a:bodyPr vert="horz" wrap="square" lIns="429932" tIns="214966" rIns="429932" bIns="214966" numCol="1" anchor="ctr" anchorCtr="0" compatLnSpc="1">
            <a:prstTxWarp prst="textNoShape">
              <a:avLst/>
            </a:prstTxWarp>
          </a:bodyPr>
          <a:lstStyle>
            <a:lvl1pPr>
              <a:defRPr sz="5700" b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8CD6A9B0-1D67-464C-B393-22A54C92B96A}" type="datetime1">
              <a:rPr lang="en-US"/>
              <a:pPr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5850" y="30511750"/>
            <a:ext cx="10426700" cy="1752600"/>
          </a:xfrm>
          <a:prstGeom prst="rect">
            <a:avLst/>
          </a:prstGeom>
        </p:spPr>
        <p:txBody>
          <a:bodyPr vert="horz" wrap="square" lIns="429932" tIns="214966" rIns="429932" bIns="214966" numCol="1" anchor="ctr" anchorCtr="0" compatLnSpc="1">
            <a:prstTxWarp prst="textNoShape">
              <a:avLst/>
            </a:prstTxWarp>
          </a:bodyPr>
          <a:lstStyle>
            <a:lvl1pPr algn="ctr" defTabSz="4298282">
              <a:defRPr sz="5700" b="0">
                <a:solidFill>
                  <a:srgbClr val="898989"/>
                </a:solidFill>
                <a:latin typeface="Calibri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0250" y="30511750"/>
            <a:ext cx="7683500" cy="1752600"/>
          </a:xfrm>
          <a:prstGeom prst="rect">
            <a:avLst/>
          </a:prstGeom>
        </p:spPr>
        <p:txBody>
          <a:bodyPr vert="horz" wrap="square" lIns="429932" tIns="214966" rIns="429932" bIns="214966" numCol="1" anchor="ctr" anchorCtr="0" compatLnSpc="1">
            <a:prstTxWarp prst="textNoShape">
              <a:avLst/>
            </a:prstTxWarp>
          </a:bodyPr>
          <a:lstStyle>
            <a:lvl1pPr algn="r">
              <a:defRPr sz="5700" b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AAB9F5F8-74A5-4DCB-8B69-5E6D2EC00FA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97363" rtl="0" eaLnBrk="0" fontAlgn="base" hangingPunct="0">
        <a:spcBef>
          <a:spcPct val="0"/>
        </a:spcBef>
        <a:spcAft>
          <a:spcPct val="0"/>
        </a:spcAft>
        <a:defRPr sz="20700" kern="1200">
          <a:solidFill>
            <a:schemeClr val="tx1"/>
          </a:solidFill>
          <a:latin typeface="+mj-lt"/>
          <a:ea typeface="MS PGothic" pitchFamily="34" charset="-128"/>
          <a:cs typeface="ＭＳ Ｐゴシック" pitchFamily="-105" charset="-128"/>
        </a:defRPr>
      </a:lvl1pPr>
      <a:lvl2pPr algn="ctr" defTabSz="4297363" rtl="0" eaLnBrk="0" fontAlgn="base" hangingPunct="0">
        <a:spcBef>
          <a:spcPct val="0"/>
        </a:spcBef>
        <a:spcAft>
          <a:spcPct val="0"/>
        </a:spcAft>
        <a:defRPr sz="20700">
          <a:solidFill>
            <a:schemeClr val="tx1"/>
          </a:solidFill>
          <a:latin typeface="Calibri" pitchFamily="34" charset="0"/>
          <a:ea typeface="MS PGothic" pitchFamily="34" charset="-128"/>
          <a:cs typeface="ＭＳ Ｐゴシック" pitchFamily="-105" charset="-128"/>
        </a:defRPr>
      </a:lvl2pPr>
      <a:lvl3pPr algn="ctr" defTabSz="4297363" rtl="0" eaLnBrk="0" fontAlgn="base" hangingPunct="0">
        <a:spcBef>
          <a:spcPct val="0"/>
        </a:spcBef>
        <a:spcAft>
          <a:spcPct val="0"/>
        </a:spcAft>
        <a:defRPr sz="20700">
          <a:solidFill>
            <a:schemeClr val="tx1"/>
          </a:solidFill>
          <a:latin typeface="Calibri" pitchFamily="34" charset="0"/>
          <a:ea typeface="MS PGothic" pitchFamily="34" charset="-128"/>
          <a:cs typeface="ＭＳ Ｐゴシック" pitchFamily="-105" charset="-128"/>
        </a:defRPr>
      </a:lvl3pPr>
      <a:lvl4pPr algn="ctr" defTabSz="4297363" rtl="0" eaLnBrk="0" fontAlgn="base" hangingPunct="0">
        <a:spcBef>
          <a:spcPct val="0"/>
        </a:spcBef>
        <a:spcAft>
          <a:spcPct val="0"/>
        </a:spcAft>
        <a:defRPr sz="20700">
          <a:solidFill>
            <a:schemeClr val="tx1"/>
          </a:solidFill>
          <a:latin typeface="Calibri" pitchFamily="34" charset="0"/>
          <a:ea typeface="MS PGothic" pitchFamily="34" charset="-128"/>
          <a:cs typeface="ＭＳ Ｐゴシック" pitchFamily="-105" charset="-128"/>
        </a:defRPr>
      </a:lvl4pPr>
      <a:lvl5pPr algn="ctr" defTabSz="4297363" rtl="0" eaLnBrk="0" fontAlgn="base" hangingPunct="0">
        <a:spcBef>
          <a:spcPct val="0"/>
        </a:spcBef>
        <a:spcAft>
          <a:spcPct val="0"/>
        </a:spcAft>
        <a:defRPr sz="20700">
          <a:solidFill>
            <a:schemeClr val="tx1"/>
          </a:solidFill>
          <a:latin typeface="Calibri" pitchFamily="34" charset="0"/>
          <a:ea typeface="MS PGothic" pitchFamily="34" charset="-128"/>
          <a:cs typeface="ＭＳ Ｐゴシック" pitchFamily="-105" charset="-128"/>
        </a:defRPr>
      </a:lvl5pPr>
      <a:lvl6pPr marL="391866" algn="ctr" defTabSz="4298282" rtl="0" fontAlgn="base">
        <a:spcBef>
          <a:spcPct val="0"/>
        </a:spcBef>
        <a:spcAft>
          <a:spcPct val="0"/>
        </a:spcAft>
        <a:defRPr sz="20700">
          <a:solidFill>
            <a:schemeClr val="tx1"/>
          </a:solidFill>
          <a:latin typeface="Calibri" pitchFamily="34" charset="0"/>
        </a:defRPr>
      </a:lvl6pPr>
      <a:lvl7pPr marL="783732" algn="ctr" defTabSz="4298282" rtl="0" fontAlgn="base">
        <a:spcBef>
          <a:spcPct val="0"/>
        </a:spcBef>
        <a:spcAft>
          <a:spcPct val="0"/>
        </a:spcAft>
        <a:defRPr sz="20700">
          <a:solidFill>
            <a:schemeClr val="tx1"/>
          </a:solidFill>
          <a:latin typeface="Calibri" pitchFamily="34" charset="0"/>
        </a:defRPr>
      </a:lvl7pPr>
      <a:lvl8pPr marL="1175598" algn="ctr" defTabSz="4298282" rtl="0" fontAlgn="base">
        <a:spcBef>
          <a:spcPct val="0"/>
        </a:spcBef>
        <a:spcAft>
          <a:spcPct val="0"/>
        </a:spcAft>
        <a:defRPr sz="20700">
          <a:solidFill>
            <a:schemeClr val="tx1"/>
          </a:solidFill>
          <a:latin typeface="Calibri" pitchFamily="34" charset="0"/>
        </a:defRPr>
      </a:lvl8pPr>
      <a:lvl9pPr marL="1567464" algn="ctr" defTabSz="4298282" rtl="0" fontAlgn="base">
        <a:spcBef>
          <a:spcPct val="0"/>
        </a:spcBef>
        <a:spcAft>
          <a:spcPct val="0"/>
        </a:spcAft>
        <a:defRPr sz="20700">
          <a:solidFill>
            <a:schemeClr val="tx1"/>
          </a:solidFill>
          <a:latin typeface="Calibri" pitchFamily="34" charset="0"/>
        </a:defRPr>
      </a:lvl9pPr>
    </p:titleStyle>
    <p:bodyStyle>
      <a:lvl1pPr marL="1609725" indent="-1609725" algn="l" defTabSz="429736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MS PGothic" pitchFamily="34" charset="-128"/>
          <a:cs typeface="ＭＳ Ｐゴシック" pitchFamily="-105" charset="-128"/>
        </a:defRPr>
      </a:lvl1pPr>
      <a:lvl2pPr marL="3492500" indent="-1341438" algn="l" defTabSz="429736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5372100" indent="-1073150" algn="l" defTabSz="429736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7521575" indent="-1073150" algn="l" defTabSz="429736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9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9672638" indent="-1073150" algn="l" defTabSz="429736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9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11823130" indent="-1074830" algn="l" defTabSz="4299320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6pPr>
      <a:lvl7pPr marL="13972790" indent="-1074830" algn="l" defTabSz="4299320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7pPr>
      <a:lvl8pPr marL="16122450" indent="-1074830" algn="l" defTabSz="4299320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8pPr>
      <a:lvl9pPr marL="18272109" indent="-1074830" algn="l" defTabSz="4299320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9932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49660" algn="l" defTabSz="429932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299320" algn="l" defTabSz="429932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48980" algn="l" defTabSz="429932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598640" algn="l" defTabSz="429932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48300" algn="l" defTabSz="429932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897960" algn="l" defTabSz="429932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047620" algn="l" defTabSz="429932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197280" algn="l" defTabSz="429932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200" y="1055902"/>
            <a:ext cx="31104314" cy="31505409"/>
          </a:xfrm>
          <a:prstGeom prst="rect">
            <a:avLst/>
          </a:prstGeom>
          <a:solidFill>
            <a:schemeClr val="bg1">
              <a:alpha val="27843"/>
            </a:schemeClr>
          </a:solidFill>
          <a:ln>
            <a:solidFill>
              <a:srgbClr val="FFFFFF">
                <a:alpha val="5607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8200" y="7376159"/>
            <a:ext cx="8945880" cy="5278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339" name="Text Box 23"/>
          <p:cNvSpPr txBox="1">
            <a:spLocks noChangeArrowheads="1"/>
          </p:cNvSpPr>
          <p:nvPr/>
        </p:nvSpPr>
        <p:spPr bwMode="auto">
          <a:xfrm>
            <a:off x="939046" y="6324600"/>
            <a:ext cx="8991600" cy="1051560"/>
          </a:xfrm>
          <a:prstGeom prst="rect">
            <a:avLst/>
          </a:prstGeom>
          <a:solidFill>
            <a:srgbClr val="492D8E"/>
          </a:solidFill>
          <a:ln w="63500">
            <a:noFill/>
            <a:miter lim="800000"/>
            <a:headEnd type="none" w="sm" len="sm"/>
            <a:tailEnd type="none" w="sm" len="sm"/>
          </a:ln>
          <a:effectLst/>
        </p:spPr>
        <p:txBody>
          <a:bodyPr lIns="85497" tIns="42749" rIns="85497" bIns="42749"/>
          <a:lstStyle/>
          <a:p>
            <a:pPr algn="ctr" eaLnBrk="0" hangingPunct="0"/>
            <a:r>
              <a:rPr lang="en-US" sz="5600" dirty="0">
                <a:solidFill>
                  <a:schemeClr val="bg1"/>
                </a:solidFill>
                <a:latin typeface="Calibri" pitchFamily="34" charset="0"/>
              </a:rPr>
              <a:t>ABSTRACT</a:t>
            </a:r>
          </a:p>
        </p:txBody>
      </p:sp>
      <p:sp>
        <p:nvSpPr>
          <p:cNvPr id="14340" name="Text Box 41"/>
          <p:cNvSpPr txBox="1">
            <a:spLocks noChangeArrowheads="1"/>
          </p:cNvSpPr>
          <p:nvPr/>
        </p:nvSpPr>
        <p:spPr bwMode="auto">
          <a:xfrm>
            <a:off x="1412875" y="23929975"/>
            <a:ext cx="134938" cy="13938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85497" tIns="42749" rIns="85497" bIns="42749">
            <a:spAutoFit/>
          </a:bodyPr>
          <a:lstStyle/>
          <a:p>
            <a:pPr eaLnBrk="0" hangingPunct="0"/>
            <a:endParaRPr lang="en-US" sz="8500" b="0"/>
          </a:p>
        </p:txBody>
      </p:sp>
      <p:sp>
        <p:nvSpPr>
          <p:cNvPr id="14342" name="Text Box 83"/>
          <p:cNvSpPr txBox="1">
            <a:spLocks noChangeArrowheads="1"/>
          </p:cNvSpPr>
          <p:nvPr/>
        </p:nvSpPr>
        <p:spPr bwMode="auto">
          <a:xfrm>
            <a:off x="23807738" y="31318200"/>
            <a:ext cx="8816975" cy="547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85497" tIns="42749" rIns="85497" bIns="42749">
            <a:spAutoFit/>
          </a:bodyPr>
          <a:lstStyle/>
          <a:p>
            <a:pPr eaLnBrk="0" hangingPunct="0"/>
            <a:endParaRPr lang="en-US" sz="3000" b="0"/>
          </a:p>
        </p:txBody>
      </p:sp>
      <p:sp>
        <p:nvSpPr>
          <p:cNvPr id="14343" name="Text Box 131"/>
          <p:cNvSpPr txBox="1">
            <a:spLocks noChangeArrowheads="1"/>
          </p:cNvSpPr>
          <p:nvPr/>
        </p:nvSpPr>
        <p:spPr bwMode="auto">
          <a:xfrm>
            <a:off x="23241000" y="30403800"/>
            <a:ext cx="8226425" cy="1257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512984" tIns="42749" rIns="512984" bIns="42749"/>
          <a:lstStyle/>
          <a:p>
            <a:pPr algn="just" eaLnBrk="0" hangingPunct="0"/>
            <a:endParaRPr lang="en-US" sz="2800" b="0">
              <a:latin typeface="Calibri" pitchFamily="34" charset="0"/>
            </a:endParaRPr>
          </a:p>
        </p:txBody>
      </p:sp>
      <p:sp>
        <p:nvSpPr>
          <p:cNvPr id="14349" name="Text Box 23"/>
          <p:cNvSpPr txBox="1">
            <a:spLocks noChangeArrowheads="1"/>
          </p:cNvSpPr>
          <p:nvPr/>
        </p:nvSpPr>
        <p:spPr bwMode="auto">
          <a:xfrm>
            <a:off x="23189446" y="6339840"/>
            <a:ext cx="8853914" cy="1051560"/>
          </a:xfrm>
          <a:prstGeom prst="rect">
            <a:avLst/>
          </a:prstGeom>
          <a:solidFill>
            <a:srgbClr val="492D8E"/>
          </a:solidFill>
          <a:ln w="63500">
            <a:noFill/>
            <a:miter lim="800000"/>
            <a:headEnd type="none" w="sm" len="sm"/>
            <a:tailEnd type="none" w="sm" len="sm"/>
          </a:ln>
          <a:effectLst/>
        </p:spPr>
        <p:txBody>
          <a:bodyPr lIns="85497" tIns="42749" rIns="85497" bIns="42749"/>
          <a:lstStyle/>
          <a:p>
            <a:pPr algn="ctr" eaLnBrk="0" hangingPunct="0"/>
            <a:r>
              <a:rPr lang="en-US" sz="5600" dirty="0">
                <a:solidFill>
                  <a:srgbClr val="FFFFFF"/>
                </a:solidFill>
                <a:latin typeface="Calibri" pitchFamily="34" charset="0"/>
              </a:rPr>
              <a:t>RESULTS</a:t>
            </a:r>
          </a:p>
        </p:txBody>
      </p:sp>
      <p:sp>
        <p:nvSpPr>
          <p:cNvPr id="14350" name="Text Box 23"/>
          <p:cNvSpPr txBox="1">
            <a:spLocks noChangeArrowheads="1"/>
          </p:cNvSpPr>
          <p:nvPr/>
        </p:nvSpPr>
        <p:spPr bwMode="auto">
          <a:xfrm>
            <a:off x="23088600" y="26822400"/>
            <a:ext cx="8853915" cy="1051560"/>
          </a:xfrm>
          <a:prstGeom prst="rect">
            <a:avLst/>
          </a:prstGeom>
          <a:solidFill>
            <a:srgbClr val="492D8E"/>
          </a:solidFill>
          <a:ln w="63500">
            <a:noFill/>
            <a:miter lim="800000"/>
            <a:headEnd type="none" w="sm" len="sm"/>
            <a:tailEnd type="none" w="sm" len="sm"/>
          </a:ln>
          <a:effectLst/>
        </p:spPr>
        <p:txBody>
          <a:bodyPr lIns="85497" tIns="42749" rIns="85497" bIns="42749"/>
          <a:lstStyle/>
          <a:p>
            <a:pPr algn="ctr" eaLnBrk="0" hangingPunct="0"/>
            <a:r>
              <a:rPr lang="en-US" sz="5600" dirty="0">
                <a:solidFill>
                  <a:srgbClr val="FFFFFF"/>
                </a:solidFill>
                <a:latin typeface="Calibri" pitchFamily="34" charset="0"/>
              </a:rPr>
              <a:t>ACKNOWLEDGMENTS</a:t>
            </a:r>
          </a:p>
        </p:txBody>
      </p:sp>
      <p:sp>
        <p:nvSpPr>
          <p:cNvPr id="14348" name="Text Box 23"/>
          <p:cNvSpPr txBox="1">
            <a:spLocks noChangeArrowheads="1"/>
          </p:cNvSpPr>
          <p:nvPr/>
        </p:nvSpPr>
        <p:spPr bwMode="auto">
          <a:xfrm>
            <a:off x="939046" y="12725400"/>
            <a:ext cx="8945880" cy="1051560"/>
          </a:xfrm>
          <a:prstGeom prst="rect">
            <a:avLst/>
          </a:prstGeom>
          <a:solidFill>
            <a:srgbClr val="492D8E"/>
          </a:solidFill>
          <a:ln w="63500">
            <a:noFill/>
            <a:miter lim="800000"/>
            <a:headEnd type="none" w="sm" len="sm"/>
            <a:tailEnd type="none" w="sm" len="sm"/>
          </a:ln>
          <a:effectLst/>
        </p:spPr>
        <p:txBody>
          <a:bodyPr lIns="85497" tIns="42749" rIns="85497" bIns="42749"/>
          <a:lstStyle/>
          <a:p>
            <a:pPr algn="ctr" eaLnBrk="0" hangingPunct="0"/>
            <a:r>
              <a:rPr lang="en-US" sz="5600" dirty="0">
                <a:solidFill>
                  <a:srgbClr val="FFFFFF"/>
                </a:solidFill>
                <a:latin typeface="Calibri" pitchFamily="34" charset="0"/>
              </a:rPr>
              <a:t>INTRODUCTION</a:t>
            </a:r>
          </a:p>
        </p:txBody>
      </p:sp>
      <p:sp>
        <p:nvSpPr>
          <p:cNvPr id="119" name="Text Box 22"/>
          <p:cNvSpPr txBox="1">
            <a:spLocks noChangeArrowheads="1"/>
          </p:cNvSpPr>
          <p:nvPr/>
        </p:nvSpPr>
        <p:spPr bwMode="auto">
          <a:xfrm>
            <a:off x="10530674" y="18445488"/>
            <a:ext cx="12043576" cy="1051560"/>
          </a:xfrm>
          <a:prstGeom prst="rect">
            <a:avLst/>
          </a:prstGeom>
          <a:solidFill>
            <a:srgbClr val="492D8E"/>
          </a:solidFill>
          <a:ln w="63500">
            <a:noFill/>
            <a:miter lim="800000"/>
            <a:headEnd type="none" w="sm" len="sm"/>
            <a:tailEnd type="none" w="sm" len="sm"/>
          </a:ln>
          <a:effectLst/>
        </p:spPr>
        <p:txBody>
          <a:bodyPr lIns="85497" tIns="42749" rIns="85497" bIns="42749"/>
          <a:lstStyle/>
          <a:p>
            <a:pPr algn="ctr" eaLnBrk="0" hangingPunct="0"/>
            <a:r>
              <a:rPr lang="en-US" sz="5600" dirty="0">
                <a:solidFill>
                  <a:srgbClr val="FFFFFF"/>
                </a:solidFill>
                <a:latin typeface="Calibri" pitchFamily="34" charset="0"/>
              </a:rPr>
              <a:t>MODEL</a:t>
            </a:r>
          </a:p>
        </p:txBody>
      </p:sp>
      <p:sp>
        <p:nvSpPr>
          <p:cNvPr id="3" name="AutoShape 42" descr="https://photos-4.dropbox.com/t/0/AAD-pIMAtICVX5crRoWOeGF7AbMvafaoEb_qXLwDJIKVHA/12/49846/jpeg/32x32/3/_/1/2/2011-10-06%2023.53.47.jpg/4C92rF8myezDl2khAz9ZmWFbjbi7QgT7QZYCOdU1H3A?size=1024x76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9400" y="19497048"/>
            <a:ext cx="12043576" cy="13064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088600" y="7376160"/>
            <a:ext cx="8853914" cy="14508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38200" y="14032154"/>
            <a:ext cx="8945880" cy="6464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3088600" y="27636530"/>
            <a:ext cx="8853914" cy="49247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3088600" y="22927369"/>
            <a:ext cx="8853914" cy="389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dirty="0">
                <a:cs typeface="Arial" pitchFamily="34" charset="0"/>
              </a:rPr>
              <a:t>easily modifiable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Text Box 23"/>
          <p:cNvSpPr txBox="1">
            <a:spLocks noChangeArrowheads="1"/>
          </p:cNvSpPr>
          <p:nvPr/>
        </p:nvSpPr>
        <p:spPr bwMode="auto">
          <a:xfrm>
            <a:off x="22996633" y="21884641"/>
            <a:ext cx="8945880" cy="1051560"/>
          </a:xfrm>
          <a:prstGeom prst="rect">
            <a:avLst/>
          </a:prstGeom>
          <a:solidFill>
            <a:srgbClr val="492D8E"/>
          </a:solidFill>
          <a:ln w="63500">
            <a:noFill/>
            <a:miter lim="800000"/>
            <a:headEnd type="none" w="sm" len="sm"/>
            <a:tailEnd type="none" w="sm" len="sm"/>
          </a:ln>
          <a:effectLst/>
        </p:spPr>
        <p:txBody>
          <a:bodyPr lIns="85497" tIns="42749" rIns="85497" bIns="42749"/>
          <a:lstStyle/>
          <a:p>
            <a:pPr algn="ctr" eaLnBrk="0" hangingPunct="0"/>
            <a:r>
              <a:rPr lang="en-US" sz="5600" dirty="0">
                <a:solidFill>
                  <a:srgbClr val="FFFFFF"/>
                </a:solidFill>
                <a:latin typeface="Calibri" pitchFamily="34" charset="0"/>
              </a:rPr>
              <a:t>CONCLUSION</a:t>
            </a:r>
          </a:p>
        </p:txBody>
      </p:sp>
      <p:sp>
        <p:nvSpPr>
          <p:cNvPr id="59" name="Text Box 60"/>
          <p:cNvSpPr txBox="1">
            <a:spLocks noChangeArrowheads="1"/>
          </p:cNvSpPr>
          <p:nvPr/>
        </p:nvSpPr>
        <p:spPr bwMode="auto">
          <a:xfrm>
            <a:off x="939046" y="7918771"/>
            <a:ext cx="8671568" cy="267165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85497" tIns="42749" rIns="85497" bIns="42749">
            <a:spAutoFit/>
          </a:bodyPr>
          <a:lstStyle/>
          <a:p>
            <a:pPr algn="just"/>
            <a:r>
              <a:rPr lang="en-US" sz="2800" b="0" dirty="0"/>
              <a:t>Lorem Ipsum is simply dummy text of the printing and typesetting industry. Lorem Ipsum has been the industry's standard dummy text ever since the 1500s, when an unknown printer took a galley of type and scrambled it to make a type specimen book. It has survived not only.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70284" y="14184553"/>
            <a:ext cx="8772145" cy="6111560"/>
          </a:xfrm>
          <a:prstGeom prst="rect">
            <a:avLst/>
          </a:prstGeom>
          <a:solidFill>
            <a:srgbClr val="FFFFFF"/>
          </a:solidFill>
        </p:spPr>
        <p:txBody>
          <a:bodyPr wrap="square" lIns="78373" tIns="39187" rIns="78373" bIns="39187">
            <a:spAutoFit/>
          </a:bodyPr>
          <a:lstStyle/>
          <a:p>
            <a:pPr algn="just"/>
            <a:r>
              <a:rPr lang="en-US" sz="2800" b="0" dirty="0"/>
              <a:t>Lorem Ipsum is simply dummy text of the printing and typesetting industry. Lorem Ipsum has been the industry's standard dummy text ever since the 1500s, when an unknown printer took a galley of type and scrambled it to make a type specimen book. It has survived not only.</a:t>
            </a:r>
          </a:p>
          <a:p>
            <a:pPr algn="just"/>
            <a:endParaRPr lang="en-US" sz="2800" b="0" dirty="0"/>
          </a:p>
          <a:p>
            <a:pPr algn="just"/>
            <a:r>
              <a:rPr lang="en-US" sz="2800" b="0" dirty="0"/>
              <a:t>Lorem Ipsum is simply dummy text of the printing and typesetting industry. Lorem Ipsum has been the industry's standard dummy text ever since the 1500s, when an unknown printer took a galley of type and scrambled it to make a type specimen book. It has survived not only.</a:t>
            </a:r>
          </a:p>
          <a:p>
            <a:pPr algn="just"/>
            <a:endParaRPr lang="en-US" sz="2800" b="0" dirty="0"/>
          </a:p>
        </p:txBody>
      </p:sp>
      <p:sp>
        <p:nvSpPr>
          <p:cNvPr id="63" name="Text Box 22"/>
          <p:cNvSpPr txBox="1">
            <a:spLocks noChangeArrowheads="1"/>
          </p:cNvSpPr>
          <p:nvPr/>
        </p:nvSpPr>
        <p:spPr bwMode="auto">
          <a:xfrm>
            <a:off x="10603466" y="6339840"/>
            <a:ext cx="12043576" cy="1051560"/>
          </a:xfrm>
          <a:prstGeom prst="rect">
            <a:avLst/>
          </a:prstGeom>
          <a:solidFill>
            <a:srgbClr val="492D8E"/>
          </a:solidFill>
          <a:ln w="63500">
            <a:noFill/>
            <a:miter lim="800000"/>
            <a:headEnd type="none" w="sm" len="sm"/>
            <a:tailEnd type="none" w="sm" len="sm"/>
          </a:ln>
          <a:effectLst/>
        </p:spPr>
        <p:txBody>
          <a:bodyPr lIns="85497" tIns="42749" rIns="85497" bIns="42749"/>
          <a:lstStyle/>
          <a:p>
            <a:pPr algn="ctr" eaLnBrk="0" hangingPunct="0"/>
            <a:r>
              <a:rPr lang="en-US" sz="5600" dirty="0">
                <a:solidFill>
                  <a:srgbClr val="FFFFFF"/>
                </a:solidFill>
                <a:latin typeface="Calibri" pitchFamily="34" charset="0"/>
              </a:rPr>
              <a:t>PIPELINE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519201" y="15403777"/>
            <a:ext cx="12039600" cy="255454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3200" b="0" dirty="0" err="1"/>
              <a:t>Lorem</a:t>
            </a:r>
            <a:r>
              <a:rPr lang="en-US" sz="3200" b="0" dirty="0"/>
              <a:t> </a:t>
            </a:r>
            <a:r>
              <a:rPr lang="en-US" sz="3200" b="0" dirty="0" err="1"/>
              <a:t>Ipsum</a:t>
            </a:r>
            <a:r>
              <a:rPr lang="en-US" sz="3200" b="0" dirty="0"/>
              <a:t> is simply dummy text of the printing and typesetting industry. </a:t>
            </a:r>
            <a:r>
              <a:rPr lang="en-US" sz="3200" b="0" dirty="0" err="1"/>
              <a:t>Lorem</a:t>
            </a:r>
            <a:r>
              <a:rPr lang="en-US" sz="3200" b="0" dirty="0"/>
              <a:t> </a:t>
            </a:r>
            <a:r>
              <a:rPr lang="en-US" sz="3200" b="0" dirty="0" err="1"/>
              <a:t>Ipsum</a:t>
            </a:r>
            <a:r>
              <a:rPr lang="en-US" sz="3200" b="0" dirty="0"/>
              <a:t> has been the industry's standard dummy text ever since the 1500s, when an unknown printer took a galley of type and scrambled it to make a type specimen book. It has survived not only.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491468" y="25750623"/>
            <a:ext cx="11914933" cy="5803783"/>
          </a:xfrm>
          <a:prstGeom prst="rect">
            <a:avLst/>
          </a:prstGeom>
          <a:solidFill>
            <a:srgbClr val="FFFFFF"/>
          </a:solidFill>
        </p:spPr>
        <p:txBody>
          <a:bodyPr wrap="square" lIns="78373" tIns="39187" rIns="78373" bIns="39187">
            <a:spAutoFit/>
          </a:bodyPr>
          <a:lstStyle/>
          <a:p>
            <a:pPr algn="just" eaLnBrk="0" hangingPunct="0"/>
            <a:r>
              <a:rPr lang="en-US" sz="3100" b="0" dirty="0" err="1">
                <a:cs typeface="Arial" pitchFamily="34" charset="0"/>
              </a:rPr>
              <a:t>Lorem</a:t>
            </a:r>
            <a:r>
              <a:rPr lang="en-US" sz="3100" b="0" dirty="0">
                <a:cs typeface="Arial" pitchFamily="34" charset="0"/>
              </a:rPr>
              <a:t> </a:t>
            </a:r>
            <a:r>
              <a:rPr lang="en-US" sz="3100" b="0" dirty="0" err="1">
                <a:cs typeface="Arial" pitchFamily="34" charset="0"/>
              </a:rPr>
              <a:t>Ipsum</a:t>
            </a:r>
            <a:r>
              <a:rPr lang="en-US" sz="3100" b="0" dirty="0">
                <a:cs typeface="Arial" pitchFamily="34" charset="0"/>
              </a:rPr>
              <a:t> is simply dummy text of the printing and typesetting industry. </a:t>
            </a:r>
            <a:r>
              <a:rPr lang="en-US" sz="3100" b="0" dirty="0" err="1">
                <a:cs typeface="Arial" pitchFamily="34" charset="0"/>
              </a:rPr>
              <a:t>Lorem</a:t>
            </a:r>
            <a:r>
              <a:rPr lang="en-US" sz="3100" b="0" dirty="0">
                <a:cs typeface="Arial" pitchFamily="34" charset="0"/>
              </a:rPr>
              <a:t> </a:t>
            </a:r>
            <a:r>
              <a:rPr lang="en-US" sz="3100" b="0" dirty="0" err="1">
                <a:cs typeface="Arial" pitchFamily="34" charset="0"/>
              </a:rPr>
              <a:t>Ipsum</a:t>
            </a:r>
            <a:r>
              <a:rPr lang="en-US" sz="3100" b="0" dirty="0">
                <a:cs typeface="Arial" pitchFamily="34" charset="0"/>
              </a:rPr>
              <a:t> has been the industry's standard dummy text ever since the 1500s, when an unknown printer took a galley of type and scrambled it to make a type specimen book. It has survived not only.</a:t>
            </a:r>
          </a:p>
          <a:p>
            <a:pPr algn="just" eaLnBrk="0" hangingPunct="0"/>
            <a:endParaRPr lang="en-US" sz="3100" b="0" dirty="0">
              <a:cs typeface="Arial" pitchFamily="34" charset="0"/>
            </a:endParaRPr>
          </a:p>
          <a:p>
            <a:pPr algn="just" eaLnBrk="0" hangingPunct="0"/>
            <a:r>
              <a:rPr lang="en-US" sz="3100" b="0" dirty="0">
                <a:cs typeface="Arial" pitchFamily="34" charset="0"/>
              </a:rPr>
              <a:t>Lorem Ipsum is simply dummy text of the printing and typesetting industry. Lorem Ipsum has been the industry's standard dummy text ever since the 1500s, when an unknown printer took a galley of type and scrambled it to make a type specimen book. It has survived not only.</a:t>
            </a:r>
          </a:p>
          <a:p>
            <a:pPr algn="just" eaLnBrk="0" hangingPunct="0"/>
            <a:endParaRPr lang="en-US" sz="3100" b="0" dirty="0">
              <a:cs typeface="Arial" pitchFamily="34" charset="0"/>
            </a:endParaRP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1644650" y="1319213"/>
            <a:ext cx="29629100" cy="44942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4" name="Rectangle 2"/>
          <p:cNvSpPr txBox="1">
            <a:spLocks noChangeArrowheads="1"/>
          </p:cNvSpPr>
          <p:nvPr/>
        </p:nvSpPr>
        <p:spPr bwMode="auto">
          <a:xfrm>
            <a:off x="829100" y="857250"/>
            <a:ext cx="31113413" cy="4956175"/>
          </a:xfrm>
          <a:prstGeom prst="rect">
            <a:avLst/>
          </a:prstGeom>
          <a:solidFill>
            <a:schemeClr val="bg1"/>
          </a:solidFill>
          <a:ln w="57150" cap="flat" cmpd="tri">
            <a:solidFill>
              <a:schemeClr val="tx1"/>
            </a:solidFill>
            <a:round/>
            <a:headEnd/>
            <a:tailEnd/>
          </a:ln>
        </p:spPr>
        <p:txBody>
          <a:bodyPr vert="horz" wrap="square" lIns="0" tIns="253540" rIns="0" bIns="253540" numCol="1" anchor="t" anchorCtr="0" compatLnSpc="1">
            <a:prstTxWarp prst="textNoShape">
              <a:avLst/>
            </a:prstTxWarp>
          </a:bodyPr>
          <a:lstStyle>
            <a:lvl1pPr algn="ctr" defTabSz="4297363" rtl="0" eaLnBrk="0" fontAlgn="base" hangingPunct="0">
              <a:spcBef>
                <a:spcPct val="0"/>
              </a:spcBef>
              <a:spcAft>
                <a:spcPct val="0"/>
              </a:spcAft>
              <a:defRPr sz="20700" kern="1200">
                <a:solidFill>
                  <a:schemeClr val="tx1"/>
                </a:solidFill>
                <a:latin typeface="+mj-lt"/>
                <a:ea typeface="MS PGothic" pitchFamily="34" charset="-128"/>
                <a:cs typeface="ＭＳ Ｐゴシック" pitchFamily="-105" charset="-128"/>
              </a:defRPr>
            </a:lvl1pPr>
            <a:lvl2pPr algn="ctr" defTabSz="4297363" rtl="0" eaLnBrk="0" fontAlgn="base" hangingPunct="0">
              <a:spcBef>
                <a:spcPct val="0"/>
              </a:spcBef>
              <a:spcAft>
                <a:spcPct val="0"/>
              </a:spcAft>
              <a:defRPr sz="207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ＭＳ Ｐゴシック" pitchFamily="-105" charset="-128"/>
              </a:defRPr>
            </a:lvl2pPr>
            <a:lvl3pPr algn="ctr" defTabSz="4297363" rtl="0" eaLnBrk="0" fontAlgn="base" hangingPunct="0">
              <a:spcBef>
                <a:spcPct val="0"/>
              </a:spcBef>
              <a:spcAft>
                <a:spcPct val="0"/>
              </a:spcAft>
              <a:defRPr sz="207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ＭＳ Ｐゴシック" pitchFamily="-105" charset="-128"/>
              </a:defRPr>
            </a:lvl3pPr>
            <a:lvl4pPr algn="ctr" defTabSz="4297363" rtl="0" eaLnBrk="0" fontAlgn="base" hangingPunct="0">
              <a:spcBef>
                <a:spcPct val="0"/>
              </a:spcBef>
              <a:spcAft>
                <a:spcPct val="0"/>
              </a:spcAft>
              <a:defRPr sz="207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ＭＳ Ｐゴシック" pitchFamily="-105" charset="-128"/>
              </a:defRPr>
            </a:lvl4pPr>
            <a:lvl5pPr algn="ctr" defTabSz="4297363" rtl="0" eaLnBrk="0" fontAlgn="base" hangingPunct="0">
              <a:spcBef>
                <a:spcPct val="0"/>
              </a:spcBef>
              <a:spcAft>
                <a:spcPct val="0"/>
              </a:spcAft>
              <a:defRPr sz="207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ＭＳ Ｐゴシック" pitchFamily="-105" charset="-128"/>
              </a:defRPr>
            </a:lvl5pPr>
            <a:lvl6pPr marL="391866" algn="ctr" defTabSz="4298282" rtl="0" fontAlgn="base">
              <a:spcBef>
                <a:spcPct val="0"/>
              </a:spcBef>
              <a:spcAft>
                <a:spcPct val="0"/>
              </a:spcAft>
              <a:defRPr sz="20700">
                <a:solidFill>
                  <a:schemeClr val="tx1"/>
                </a:solidFill>
                <a:latin typeface="Calibri" pitchFamily="34" charset="0"/>
              </a:defRPr>
            </a:lvl6pPr>
            <a:lvl7pPr marL="783732" algn="ctr" defTabSz="4298282" rtl="0" fontAlgn="base">
              <a:spcBef>
                <a:spcPct val="0"/>
              </a:spcBef>
              <a:spcAft>
                <a:spcPct val="0"/>
              </a:spcAft>
              <a:defRPr sz="20700">
                <a:solidFill>
                  <a:schemeClr val="tx1"/>
                </a:solidFill>
                <a:latin typeface="Calibri" pitchFamily="34" charset="0"/>
              </a:defRPr>
            </a:lvl7pPr>
            <a:lvl8pPr marL="1175598" algn="ctr" defTabSz="4298282" rtl="0" fontAlgn="base">
              <a:spcBef>
                <a:spcPct val="0"/>
              </a:spcBef>
              <a:spcAft>
                <a:spcPct val="0"/>
              </a:spcAft>
              <a:defRPr sz="20700">
                <a:solidFill>
                  <a:schemeClr val="tx1"/>
                </a:solidFill>
                <a:latin typeface="Calibri" pitchFamily="34" charset="0"/>
              </a:defRPr>
            </a:lvl8pPr>
            <a:lvl9pPr marL="1567464" algn="ctr" defTabSz="4298282" rtl="0" fontAlgn="base">
              <a:spcBef>
                <a:spcPct val="0"/>
              </a:spcBef>
              <a:spcAft>
                <a:spcPct val="0"/>
              </a:spcAft>
              <a:defRPr sz="207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9600" dirty="0"/>
              <a:t>TITLE</a:t>
            </a:r>
            <a:endParaRPr lang="en-US" sz="5400" dirty="0">
              <a:latin typeface="Calibri"/>
              <a:cs typeface="Calibri"/>
            </a:endParaRPr>
          </a:p>
          <a:p>
            <a:r>
              <a:rPr lang="en-US" sz="5400" dirty="0">
                <a:latin typeface="Calibri"/>
                <a:cs typeface="Calibri"/>
              </a:rPr>
              <a:t>SUBTITLE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491272" y="4038600"/>
            <a:ext cx="2622672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100" b="0" dirty="0">
                <a:latin typeface="Calibri"/>
                <a:cs typeface="Calibri"/>
              </a:rPr>
              <a:t>AUTHOR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3126173" y="23624537"/>
            <a:ext cx="8686800" cy="2664462"/>
          </a:xfrm>
          <a:prstGeom prst="rect">
            <a:avLst/>
          </a:prstGeom>
          <a:solidFill>
            <a:srgbClr val="FFFFFF"/>
          </a:solidFill>
        </p:spPr>
        <p:txBody>
          <a:bodyPr wrap="square" lIns="78373" tIns="39187" rIns="78373" bIns="39187">
            <a:spAutoFit/>
          </a:bodyPr>
          <a:lstStyle/>
          <a:p>
            <a:r>
              <a:rPr lang="en-US" sz="2800" b="0" dirty="0" err="1"/>
              <a:t>Lorem</a:t>
            </a:r>
            <a:r>
              <a:rPr lang="en-US" sz="2800" b="0" dirty="0"/>
              <a:t> </a:t>
            </a:r>
            <a:r>
              <a:rPr lang="en-US" sz="2800" b="0" dirty="0" err="1"/>
              <a:t>Ipsum</a:t>
            </a:r>
            <a:r>
              <a:rPr lang="en-US" sz="2800" b="0" dirty="0"/>
              <a:t> is simply dummy text of the printing and typesetting industry. </a:t>
            </a:r>
            <a:r>
              <a:rPr lang="en-US" sz="2800" b="0" dirty="0" err="1"/>
              <a:t>Lorem</a:t>
            </a:r>
            <a:r>
              <a:rPr lang="en-US" sz="2800" b="0" dirty="0"/>
              <a:t> </a:t>
            </a:r>
            <a:r>
              <a:rPr lang="en-US" sz="2800" b="0" dirty="0" err="1"/>
              <a:t>Ipsum</a:t>
            </a:r>
            <a:r>
              <a:rPr lang="en-US" sz="2800" b="0" dirty="0"/>
              <a:t> has been the industry's standard dummy text ever since the 1500s, when an unknown printer took a galley of type and scrambled it to make a type specimen book. It has survived not only.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240999" y="19244173"/>
            <a:ext cx="8435866" cy="224676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800" b="0" dirty="0" err="1"/>
              <a:t>Lorem</a:t>
            </a:r>
            <a:r>
              <a:rPr lang="en-US" sz="2800" b="0" dirty="0"/>
              <a:t> </a:t>
            </a:r>
            <a:r>
              <a:rPr lang="en-US" sz="2800" b="0" dirty="0" err="1"/>
              <a:t>Ipsum</a:t>
            </a:r>
            <a:r>
              <a:rPr lang="en-US" sz="2800" b="0" dirty="0"/>
              <a:t> is simply dummy text of the printing and typesetting industry. Lorem Ipsum has been the industry's standard dummy text ever since the 1500s, when an unknown printer took a galley of type and scrambled it to</a:t>
            </a:r>
          </a:p>
        </p:txBody>
      </p:sp>
      <p:sp>
        <p:nvSpPr>
          <p:cNvPr id="45" name="Text Box 23"/>
          <p:cNvSpPr txBox="1">
            <a:spLocks noChangeArrowheads="1"/>
          </p:cNvSpPr>
          <p:nvPr/>
        </p:nvSpPr>
        <p:spPr bwMode="auto">
          <a:xfrm>
            <a:off x="964446" y="21369172"/>
            <a:ext cx="8945880" cy="1051560"/>
          </a:xfrm>
          <a:prstGeom prst="rect">
            <a:avLst/>
          </a:prstGeom>
          <a:solidFill>
            <a:srgbClr val="492D8E"/>
          </a:solidFill>
          <a:ln w="63500">
            <a:noFill/>
            <a:miter lim="800000"/>
            <a:headEnd type="none" w="sm" len="sm"/>
            <a:tailEnd type="none" w="sm" len="sm"/>
          </a:ln>
          <a:effectLst/>
        </p:spPr>
        <p:txBody>
          <a:bodyPr lIns="85497" tIns="42749" rIns="85497" bIns="42749"/>
          <a:lstStyle/>
          <a:p>
            <a:pPr algn="ctr" eaLnBrk="0" hangingPunct="0"/>
            <a:r>
              <a:rPr lang="en-US" sz="5600" dirty="0">
                <a:solidFill>
                  <a:srgbClr val="FFFFFF"/>
                </a:solidFill>
                <a:latin typeface="Calibri" pitchFamily="34" charset="0"/>
              </a:rPr>
              <a:t>DATA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66293" y="22410420"/>
            <a:ext cx="8945880" cy="101508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7869" y="27466600"/>
            <a:ext cx="8931423" cy="2664462"/>
          </a:xfrm>
          <a:prstGeom prst="rect">
            <a:avLst/>
          </a:prstGeom>
          <a:solidFill>
            <a:srgbClr val="FFFFFF"/>
          </a:solidFill>
        </p:spPr>
        <p:txBody>
          <a:bodyPr wrap="square" lIns="78373" tIns="39187" rIns="78373" bIns="39187">
            <a:spAutoFit/>
          </a:bodyPr>
          <a:lstStyle/>
          <a:p>
            <a:pPr algn="just"/>
            <a:r>
              <a:rPr lang="en-US" sz="2800" b="0" dirty="0"/>
              <a:t>Lorem Ipsum is simply dummy text of the printing and typesetting industry. Lorem Ipsum has been the industry's standard dummy text ever since the 1500s, when an unknown printer took a galley of type and scrambled it to make a type specimen book. It has survived not only.</a:t>
            </a:r>
          </a:p>
        </p:txBody>
      </p:sp>
      <p:sp>
        <p:nvSpPr>
          <p:cNvPr id="6" name="AutoShape 7" descr="data:image/png;base64,iVBORw0KGgoAAAANSUhEUgAAABoAAAFHCAIAAAAwT8sEAAAAzUlEQVR42u3VsQrCMBSG0VZuAw7dRIqI7/8+Qofu2e2UMb7EHSSePMA3/Cckc611yjuXKfXIycnJyQ2Ym1trtvuJXPTebSfnovyv7Oc8M3Pv/cjMPbcbWU+AHAoUcijI2g6FHAoUcmRR2A4FCtuRtR0KFLZDIUcWBQoUKGxHVg4FChQo5MiikEOBAgUKObIo5FCgkCMrhwKFHAqytkOBwnYo5MiisB0KFLYjazsUKGyHQm5E2bg/Xpm59Voyc6Us7p0XRY6s3GhfT0Qk5r6HUbMcGScWs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9" descr="data:image/png;base64,iVBORw0KGgoAAAANSUhEUgAAABoAAAFHCAIAAAAwT8sEAAABFElEQVR42u3YsWrCUACF4ZvmNtDBQbClFHHrS/i+Po2j0ME9ex3aUEJMX+IMUb88wA+e7yZRm77vS+56KtFLTk5OTu4Oc80wDLZbRK7O82w7OQflcWW/L5dk7vR1Tua27xuyHgFyKFDIoSBrOxRyKFDIkUVhOxQobEfWdihQ2A6FHFkUKFCgsB1ZuQVQXF8Pydy8OiZzzaIpSilBjYUf43EcowcleozrNE1JCs87N5kcChRyKB6Vom3b5Ietv/voN6hxHc39fEZl/7bRXz3XthQ3mf8C5FCgkCOLwnYo5FCQtR0KFLZDIUcWhe1QoLAdWRQoUKBAIXfjsvXtY5fMrV66ZK7rnp07TxQ5snL39uqptQZz/2+XyQbPbrVS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3548974" y="28428892"/>
            <a:ext cx="8226425" cy="2664462"/>
          </a:xfrm>
          <a:prstGeom prst="rect">
            <a:avLst/>
          </a:prstGeom>
          <a:solidFill>
            <a:srgbClr val="FFFFFF"/>
          </a:solidFill>
        </p:spPr>
        <p:txBody>
          <a:bodyPr wrap="square" lIns="78373" tIns="39187" rIns="78373" bIns="39187">
            <a:spAutoFit/>
          </a:bodyPr>
          <a:lstStyle/>
          <a:p>
            <a:r>
              <a:rPr lang="en-US" sz="2800" b="0" dirty="0" err="1"/>
              <a:t>Lorem</a:t>
            </a:r>
            <a:r>
              <a:rPr lang="en-US" sz="2800" b="0" dirty="0"/>
              <a:t> </a:t>
            </a:r>
            <a:r>
              <a:rPr lang="en-US" sz="2800" b="0" dirty="0" err="1"/>
              <a:t>Ipsum</a:t>
            </a:r>
            <a:r>
              <a:rPr lang="en-US" sz="2800" b="0" dirty="0"/>
              <a:t> is simply dummy text of the printing and typesetting industry. </a:t>
            </a:r>
            <a:r>
              <a:rPr lang="en-US" sz="2800" b="0" dirty="0" err="1"/>
              <a:t>Lorem</a:t>
            </a:r>
            <a:r>
              <a:rPr lang="en-US" sz="2800" b="0" dirty="0"/>
              <a:t> </a:t>
            </a:r>
            <a:r>
              <a:rPr lang="en-US" sz="2800" b="0" dirty="0" err="1"/>
              <a:t>Ipsum</a:t>
            </a:r>
            <a:r>
              <a:rPr lang="en-US" sz="2800" b="0" dirty="0"/>
              <a:t> has been the industry's standard dummy text ever since the 1500s, when an unknown printer took a galley of type and scrambled it to make a type specimen book. It has survived not only.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04" y="1158999"/>
            <a:ext cx="8155796" cy="1812801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EEDDA4ED-331D-2313-66AD-15B3F919D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14" y="23152611"/>
            <a:ext cx="8884287" cy="3441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What Is A Data Pipeline? Considerations &amp; Examples | Hazelcast">
            <a:extLst>
              <a:ext uri="{FF2B5EF4-FFF2-40B4-BE49-F238E27FC236}">
                <a16:creationId xmlns:a16="http://schemas.microsoft.com/office/drawing/2014/main" id="{BA2C4937-562F-A49B-4A11-AA121FAF8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0" y="8586391"/>
            <a:ext cx="11201400" cy="527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at the F*CK is a Neural Network? | by Giovanni De Geronimo | Medium">
            <a:extLst>
              <a:ext uri="{FF2B5EF4-FFF2-40B4-BE49-F238E27FC236}">
                <a16:creationId xmlns:a16="http://schemas.microsoft.com/office/drawing/2014/main" id="{84977D41-3D52-3A43-0261-96A47705EF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0"/>
          <a:stretch/>
        </p:blipFill>
        <p:spPr bwMode="auto">
          <a:xfrm>
            <a:off x="12597996" y="20367558"/>
            <a:ext cx="8202178" cy="4972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Classification Results of Machine Learning Algorithms | Download Table">
            <a:extLst>
              <a:ext uri="{FF2B5EF4-FFF2-40B4-BE49-F238E27FC236}">
                <a16:creationId xmlns:a16="http://schemas.microsoft.com/office/drawing/2014/main" id="{64F675C9-E562-1909-9BD0-6BA659C49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2277" y="7725220"/>
            <a:ext cx="8626679" cy="682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VLFeat - Tutorials &gt; Plotting AP and ROC curves">
            <a:extLst>
              <a:ext uri="{FF2B5EF4-FFF2-40B4-BE49-F238E27FC236}">
                <a16:creationId xmlns:a16="http://schemas.microsoft.com/office/drawing/2014/main" id="{51CD969C-6CE0-0248-42C5-B68706116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6877" y="14915041"/>
            <a:ext cx="3888580" cy="406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VLFeat - Tutorials &gt; Plotting AP and ROC curves">
            <a:extLst>
              <a:ext uri="{FF2B5EF4-FFF2-40B4-BE49-F238E27FC236}">
                <a16:creationId xmlns:a16="http://schemas.microsoft.com/office/drawing/2014/main" id="{D71456AA-367B-CC0B-8175-6408F025C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3593" y="14986604"/>
            <a:ext cx="3669709" cy="383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48865</TotalTime>
  <Words>521</Words>
  <Application>Microsoft Macintosh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Furman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Distance-Related Labelings of Graphs Holly H. Arrowood and John M. Harris Department of Mathematics, Furman University, Greenville, SC</dc:title>
  <dc:creator>Furman User</dc:creator>
  <cp:lastModifiedBy>Fahad Sultan</cp:lastModifiedBy>
  <cp:revision>260</cp:revision>
  <cp:lastPrinted>2013-04-08T17:48:25Z</cp:lastPrinted>
  <dcterms:created xsi:type="dcterms:W3CDTF">2011-04-06T17:12:54Z</dcterms:created>
  <dcterms:modified xsi:type="dcterms:W3CDTF">2023-05-13T03:53:54Z</dcterms:modified>
</cp:coreProperties>
</file>