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6" r:id="rId8"/>
    <p:sldId id="269" r:id="rId9"/>
    <p:sldId id="261" r:id="rId10"/>
    <p:sldId id="270" r:id="rId11"/>
    <p:sldId id="264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F1D99-5CB6-4F5C-A308-939AC9FFD3B3}" v="254" dt="2020-12-05T18:12:46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ad Taimur" userId="6a9a21791c0c5c9d" providerId="LiveId" clId="{081F1D99-5CB6-4F5C-A308-939AC9FFD3B3}"/>
    <pc:docChg chg="undo custSel mod addSld delSld modSld sldOrd">
      <pc:chgData name="Fahad Taimur" userId="6a9a21791c0c5c9d" providerId="LiveId" clId="{081F1D99-5CB6-4F5C-A308-939AC9FFD3B3}" dt="2020-12-05T18:22:07.686" v="9064" actId="15"/>
      <pc:docMkLst>
        <pc:docMk/>
      </pc:docMkLst>
      <pc:sldChg chg="addSp delSp modSp mod setBg setClrOvrMap delDesignElem">
        <pc:chgData name="Fahad Taimur" userId="6a9a21791c0c5c9d" providerId="LiveId" clId="{081F1D99-5CB6-4F5C-A308-939AC9FFD3B3}" dt="2020-12-05T17:33:23.438" v="6879" actId="20577"/>
        <pc:sldMkLst>
          <pc:docMk/>
          <pc:sldMk cId="3253219548" sldId="256"/>
        </pc:sldMkLst>
        <pc:spChg chg="mod ord">
          <ac:chgData name="Fahad Taimur" userId="6a9a21791c0c5c9d" providerId="LiveId" clId="{081F1D99-5CB6-4F5C-A308-939AC9FFD3B3}" dt="2020-12-05T17:11:05.202" v="6035" actId="26606"/>
          <ac:spMkLst>
            <pc:docMk/>
            <pc:sldMk cId="3253219548" sldId="256"/>
            <ac:spMk id="2" creationId="{752F0F86-CCDC-4BA2-BE15-C99FD0A77DA7}"/>
          </ac:spMkLst>
        </pc:spChg>
        <pc:spChg chg="mod ord">
          <ac:chgData name="Fahad Taimur" userId="6a9a21791c0c5c9d" providerId="LiveId" clId="{081F1D99-5CB6-4F5C-A308-939AC9FFD3B3}" dt="2020-12-05T17:33:23.438" v="6879" actId="20577"/>
          <ac:spMkLst>
            <pc:docMk/>
            <pc:sldMk cId="3253219548" sldId="256"/>
            <ac:spMk id="3" creationId="{430CFF15-DE62-4B08-9D2E-67D703E46718}"/>
          </ac:spMkLst>
        </pc:spChg>
        <pc:spChg chg="add del">
          <ac:chgData name="Fahad Taimur" userId="6a9a21791c0c5c9d" providerId="LiveId" clId="{081F1D99-5CB6-4F5C-A308-939AC9FFD3B3}" dt="2020-12-05T02:37:15.702" v="2" actId="26606"/>
          <ac:spMkLst>
            <pc:docMk/>
            <pc:sldMk cId="3253219548" sldId="256"/>
            <ac:spMk id="9" creationId="{E08D4B6A-8113-4DFB-B82E-B60CAC8E0A50}"/>
          </ac:spMkLst>
        </pc:spChg>
        <pc:spChg chg="add del">
          <ac:chgData name="Fahad Taimur" userId="6a9a21791c0c5c9d" providerId="LiveId" clId="{081F1D99-5CB6-4F5C-A308-939AC9FFD3B3}" dt="2020-12-05T02:37:15.702" v="2" actId="26606"/>
          <ac:spMkLst>
            <pc:docMk/>
            <pc:sldMk cId="3253219548" sldId="256"/>
            <ac:spMk id="11" creationId="{9822E561-F97C-4CBB-A9A6-A6BF6317BC84}"/>
          </ac:spMkLst>
        </pc:spChg>
        <pc:spChg chg="add del">
          <ac:chgData name="Fahad Taimur" userId="6a9a21791c0c5c9d" providerId="LiveId" clId="{081F1D99-5CB6-4F5C-A308-939AC9FFD3B3}" dt="2020-12-05T02:37:15.702" v="2" actId="26606"/>
          <ac:spMkLst>
            <pc:docMk/>
            <pc:sldMk cId="3253219548" sldId="256"/>
            <ac:spMk id="13" creationId="{B01B0E58-A5C8-4CDA-A2E0-35DF94E59857}"/>
          </ac:spMkLst>
        </pc:spChg>
        <pc:spChg chg="add del">
          <ac:chgData name="Fahad Taimur" userId="6a9a21791c0c5c9d" providerId="LiveId" clId="{081F1D99-5CB6-4F5C-A308-939AC9FFD3B3}" dt="2020-12-05T02:37:19.873" v="4" actId="26606"/>
          <ac:spMkLst>
            <pc:docMk/>
            <pc:sldMk cId="3253219548" sldId="256"/>
            <ac:spMk id="15" creationId="{BF3D65BA-1C65-40FB-92EF-83951BDC1D7C}"/>
          </ac:spMkLst>
        </pc:spChg>
        <pc:spChg chg="add del">
          <ac:chgData name="Fahad Taimur" userId="6a9a21791c0c5c9d" providerId="LiveId" clId="{081F1D99-5CB6-4F5C-A308-939AC9FFD3B3}" dt="2020-12-05T02:37:19.873" v="4" actId="26606"/>
          <ac:spMkLst>
            <pc:docMk/>
            <pc:sldMk cId="3253219548" sldId="256"/>
            <ac:spMk id="16" creationId="{ADF52CCA-FCDD-49A0-BFFC-3BD41F1B827A}"/>
          </ac:spMkLst>
        </pc:spChg>
        <pc:spChg chg="add del">
          <ac:chgData name="Fahad Taimur" userId="6a9a21791c0c5c9d" providerId="LiveId" clId="{081F1D99-5CB6-4F5C-A308-939AC9FFD3B3}" dt="2020-12-05T02:38:13.849" v="16" actId="26606"/>
          <ac:spMkLst>
            <pc:docMk/>
            <pc:sldMk cId="3253219548" sldId="256"/>
            <ac:spMk id="18" creationId="{B1A515B1-A9B3-49B0-AE0D-D038D42C21A9}"/>
          </ac:spMkLst>
        </pc:spChg>
        <pc:spChg chg="add del">
          <ac:chgData name="Fahad Taimur" userId="6a9a21791c0c5c9d" providerId="LiveId" clId="{081F1D99-5CB6-4F5C-A308-939AC9FFD3B3}" dt="2020-12-05T02:37:59.177" v="9" actId="26606"/>
          <ac:spMkLst>
            <pc:docMk/>
            <pc:sldMk cId="3253219548" sldId="256"/>
            <ac:spMk id="23" creationId="{D262CFB0-CBAC-4B42-B115-C04986CD0098}"/>
          </ac:spMkLst>
        </pc:spChg>
        <pc:spChg chg="add del">
          <ac:chgData name="Fahad Taimur" userId="6a9a21791c0c5c9d" providerId="LiveId" clId="{081F1D99-5CB6-4F5C-A308-939AC9FFD3B3}" dt="2020-12-05T02:37:59.177" v="9" actId="26606"/>
          <ac:spMkLst>
            <pc:docMk/>
            <pc:sldMk cId="3253219548" sldId="256"/>
            <ac:spMk id="25" creationId="{80C35990-E81C-43AE-B207-1CAD6CFC8F4E}"/>
          </ac:spMkLst>
        </pc:spChg>
        <pc:spChg chg="add del">
          <ac:chgData name="Fahad Taimur" userId="6a9a21791c0c5c9d" providerId="LiveId" clId="{081F1D99-5CB6-4F5C-A308-939AC9FFD3B3}" dt="2020-12-05T04:50:50.567" v="3224" actId="26606"/>
          <ac:spMkLst>
            <pc:docMk/>
            <pc:sldMk cId="3253219548" sldId="256"/>
            <ac:spMk id="29" creationId="{80C35990-E81C-43AE-B207-1CAD6CFC8F4E}"/>
          </ac:spMkLst>
        </pc:spChg>
        <pc:spChg chg="add del">
          <ac:chgData name="Fahad Taimur" userId="6a9a21791c0c5c9d" providerId="LiveId" clId="{081F1D99-5CB6-4F5C-A308-939AC9FFD3B3}" dt="2020-12-05T02:38:02.711" v="11" actId="26606"/>
          <ac:spMkLst>
            <pc:docMk/>
            <pc:sldMk cId="3253219548" sldId="256"/>
            <ac:spMk id="31" creationId="{C946306D-5ADD-463A-949A-DEEBA39D70DC}"/>
          </ac:spMkLst>
        </pc:spChg>
        <pc:spChg chg="add del">
          <ac:chgData name="Fahad Taimur" userId="6a9a21791c0c5c9d" providerId="LiveId" clId="{081F1D99-5CB6-4F5C-A308-939AC9FFD3B3}" dt="2020-12-05T02:38:02.711" v="11" actId="26606"/>
          <ac:spMkLst>
            <pc:docMk/>
            <pc:sldMk cId="3253219548" sldId="256"/>
            <ac:spMk id="32" creationId="{9180D5DB-9658-40A6-A418-7C69982226F4}"/>
          </ac:spMkLst>
        </pc:spChg>
        <pc:spChg chg="add del">
          <ac:chgData name="Fahad Taimur" userId="6a9a21791c0c5c9d" providerId="LiveId" clId="{081F1D99-5CB6-4F5C-A308-939AC9FFD3B3}" dt="2020-12-05T02:38:06.674" v="13" actId="26606"/>
          <ac:spMkLst>
            <pc:docMk/>
            <pc:sldMk cId="3253219548" sldId="256"/>
            <ac:spMk id="34" creationId="{875485B9-8EE1-447A-9C08-F7D6B532A8CF}"/>
          </ac:spMkLst>
        </pc:spChg>
        <pc:spChg chg="add del">
          <ac:chgData name="Fahad Taimur" userId="6a9a21791c0c5c9d" providerId="LiveId" clId="{081F1D99-5CB6-4F5C-A308-939AC9FFD3B3}" dt="2020-12-05T02:38:06.674" v="13" actId="26606"/>
          <ac:spMkLst>
            <pc:docMk/>
            <pc:sldMk cId="3253219548" sldId="256"/>
            <ac:spMk id="35" creationId="{B963707F-B98C-4143-AFCF-D6B56C975C5A}"/>
          </ac:spMkLst>
        </pc:spChg>
        <pc:spChg chg="add del">
          <ac:chgData name="Fahad Taimur" userId="6a9a21791c0c5c9d" providerId="LiveId" clId="{081F1D99-5CB6-4F5C-A308-939AC9FFD3B3}" dt="2020-12-05T02:38:06.674" v="13" actId="26606"/>
          <ac:spMkLst>
            <pc:docMk/>
            <pc:sldMk cId="3253219548" sldId="256"/>
            <ac:spMk id="36" creationId="{88D2DFBB-460D-4ECB-BD76-509C99DAD65A}"/>
          </ac:spMkLst>
        </pc:spChg>
        <pc:spChg chg="add del">
          <ac:chgData name="Fahad Taimur" userId="6a9a21791c0c5c9d" providerId="LiveId" clId="{081F1D99-5CB6-4F5C-A308-939AC9FFD3B3}" dt="2020-12-05T02:38:13.841" v="15" actId="26606"/>
          <ac:spMkLst>
            <pc:docMk/>
            <pc:sldMk cId="3253219548" sldId="256"/>
            <ac:spMk id="38" creationId="{1DF05C34-A286-4524-AD6D-C5B6D75115B3}"/>
          </ac:spMkLst>
        </pc:spChg>
        <pc:spChg chg="add del">
          <ac:chgData name="Fahad Taimur" userId="6a9a21791c0c5c9d" providerId="LiveId" clId="{081F1D99-5CB6-4F5C-A308-939AC9FFD3B3}" dt="2020-12-05T02:38:13.841" v="15" actId="26606"/>
          <ac:spMkLst>
            <pc:docMk/>
            <pc:sldMk cId="3253219548" sldId="256"/>
            <ac:spMk id="39" creationId="{34F8CDF5-A4E8-491E-ACE8-1C217C919539}"/>
          </ac:spMkLst>
        </pc:spChg>
        <pc:spChg chg="add del">
          <ac:chgData name="Fahad Taimur" userId="6a9a21791c0c5c9d" providerId="LiveId" clId="{081F1D99-5CB6-4F5C-A308-939AC9FFD3B3}" dt="2020-12-05T02:38:13.841" v="15" actId="26606"/>
          <ac:spMkLst>
            <pc:docMk/>
            <pc:sldMk cId="3253219548" sldId="256"/>
            <ac:spMk id="40" creationId="{16FFBC14-42FB-48E2-9620-B60D75236BF9}"/>
          </ac:spMkLst>
        </pc:spChg>
        <pc:spChg chg="add del">
          <ac:chgData name="Fahad Taimur" userId="6a9a21791c0c5c9d" providerId="LiveId" clId="{081F1D99-5CB6-4F5C-A308-939AC9FFD3B3}" dt="2020-12-05T04:50:50.567" v="3224" actId="26606"/>
          <ac:spMkLst>
            <pc:docMk/>
            <pc:sldMk cId="3253219548" sldId="256"/>
            <ac:spMk id="42" creationId="{D262CFB0-CBAC-4B42-B115-C04986CD0098}"/>
          </ac:spMkLst>
        </pc:spChg>
        <pc:spChg chg="add del">
          <ac:chgData name="Fahad Taimur" userId="6a9a21791c0c5c9d" providerId="LiveId" clId="{081F1D99-5CB6-4F5C-A308-939AC9FFD3B3}" dt="2020-12-05T04:50:50.567" v="3224" actId="26606"/>
          <ac:spMkLst>
            <pc:docMk/>
            <pc:sldMk cId="3253219548" sldId="256"/>
            <ac:spMk id="43" creationId="{B7860C09-10C8-4D70-86B6-FA78FFFEDB55}"/>
          </ac:spMkLst>
        </pc:spChg>
        <pc:spChg chg="add del">
          <ac:chgData name="Fahad Taimur" userId="6a9a21791c0c5c9d" providerId="LiveId" clId="{081F1D99-5CB6-4F5C-A308-939AC9FFD3B3}" dt="2020-12-05T04:50:50.567" v="3224" actId="26606"/>
          <ac:spMkLst>
            <pc:docMk/>
            <pc:sldMk cId="3253219548" sldId="256"/>
            <ac:spMk id="44" creationId="{DA49CA3B-6AD6-42CD-9E47-524DF818BE51}"/>
          </ac:spMkLst>
        </pc:spChg>
        <pc:spChg chg="add del">
          <ac:chgData name="Fahad Taimur" userId="6a9a21791c0c5c9d" providerId="LiveId" clId="{081F1D99-5CB6-4F5C-A308-939AC9FFD3B3}" dt="2020-12-05T04:50:33.591" v="3217" actId="26606"/>
          <ac:spMkLst>
            <pc:docMk/>
            <pc:sldMk cId="3253219548" sldId="256"/>
            <ac:spMk id="49" creationId="{1DF05C34-A286-4524-AD6D-C5B6D75115B3}"/>
          </ac:spMkLst>
        </pc:spChg>
        <pc:spChg chg="add del">
          <ac:chgData name="Fahad Taimur" userId="6a9a21791c0c5c9d" providerId="LiveId" clId="{081F1D99-5CB6-4F5C-A308-939AC9FFD3B3}" dt="2020-12-05T04:50:33.591" v="3217" actId="26606"/>
          <ac:spMkLst>
            <pc:docMk/>
            <pc:sldMk cId="3253219548" sldId="256"/>
            <ac:spMk id="51" creationId="{34F8CDF5-A4E8-491E-ACE8-1C217C919539}"/>
          </ac:spMkLst>
        </pc:spChg>
        <pc:spChg chg="add del">
          <ac:chgData name="Fahad Taimur" userId="6a9a21791c0c5c9d" providerId="LiveId" clId="{081F1D99-5CB6-4F5C-A308-939AC9FFD3B3}" dt="2020-12-05T04:50:33.591" v="3217" actId="26606"/>
          <ac:spMkLst>
            <pc:docMk/>
            <pc:sldMk cId="3253219548" sldId="256"/>
            <ac:spMk id="53" creationId="{16FFBC14-42FB-48E2-9620-B60D75236BF9}"/>
          </ac:spMkLst>
        </pc:spChg>
        <pc:spChg chg="add del">
          <ac:chgData name="Fahad Taimur" userId="6a9a21791c0c5c9d" providerId="LiveId" clId="{081F1D99-5CB6-4F5C-A308-939AC9FFD3B3}" dt="2020-12-05T04:50:45.835" v="3221" actId="26606"/>
          <ac:spMkLst>
            <pc:docMk/>
            <pc:sldMk cId="3253219548" sldId="256"/>
            <ac:spMk id="58" creationId="{6893B82E-854C-4EBE-9181-3233D76DECAB}"/>
          </ac:spMkLst>
        </pc:spChg>
        <pc:spChg chg="add del">
          <ac:chgData name="Fahad Taimur" userId="6a9a21791c0c5c9d" providerId="LiveId" clId="{081F1D99-5CB6-4F5C-A308-939AC9FFD3B3}" dt="2020-12-05T04:50:45.835" v="3221" actId="26606"/>
          <ac:spMkLst>
            <pc:docMk/>
            <pc:sldMk cId="3253219548" sldId="256"/>
            <ac:spMk id="59" creationId="{962D338C-33B8-4AD2-95E1-F78D10F83801}"/>
          </ac:spMkLst>
        </pc:spChg>
        <pc:spChg chg="add del">
          <ac:chgData name="Fahad Taimur" userId="6a9a21791c0c5c9d" providerId="LiveId" clId="{081F1D99-5CB6-4F5C-A308-939AC9FFD3B3}" dt="2020-12-05T04:50:45.835" v="3221" actId="26606"/>
          <ac:spMkLst>
            <pc:docMk/>
            <pc:sldMk cId="3253219548" sldId="256"/>
            <ac:spMk id="60" creationId="{9E7C66B9-3219-4743-A8FC-126889285E36}"/>
          </ac:spMkLst>
        </pc:spChg>
        <pc:spChg chg="add del">
          <ac:chgData name="Fahad Taimur" userId="6a9a21791c0c5c9d" providerId="LiveId" clId="{081F1D99-5CB6-4F5C-A308-939AC9FFD3B3}" dt="2020-12-05T04:50:45.835" v="3221" actId="26606"/>
          <ac:spMkLst>
            <pc:docMk/>
            <pc:sldMk cId="3253219548" sldId="256"/>
            <ac:spMk id="61" creationId="{AFC1AFF3-F2FF-40D8-90BB-FBEF2745213D}"/>
          </ac:spMkLst>
        </pc:spChg>
        <pc:spChg chg="add del">
          <ac:chgData name="Fahad Taimur" userId="6a9a21791c0c5c9d" providerId="LiveId" clId="{081F1D99-5CB6-4F5C-A308-939AC9FFD3B3}" dt="2020-12-05T04:50:50.563" v="3223" actId="26606"/>
          <ac:spMkLst>
            <pc:docMk/>
            <pc:sldMk cId="3253219548" sldId="256"/>
            <ac:spMk id="63" creationId="{C946306D-5ADD-463A-949A-DEEBA39D70DC}"/>
          </ac:spMkLst>
        </pc:spChg>
        <pc:spChg chg="add del">
          <ac:chgData name="Fahad Taimur" userId="6a9a21791c0c5c9d" providerId="LiveId" clId="{081F1D99-5CB6-4F5C-A308-939AC9FFD3B3}" dt="2020-12-05T04:50:50.563" v="3223" actId="26606"/>
          <ac:spMkLst>
            <pc:docMk/>
            <pc:sldMk cId="3253219548" sldId="256"/>
            <ac:spMk id="64" creationId="{9180D5DB-9658-40A6-A418-7C69982226F4}"/>
          </ac:spMkLst>
        </pc:spChg>
        <pc:spChg chg="add del">
          <ac:chgData name="Fahad Taimur" userId="6a9a21791c0c5c9d" providerId="LiveId" clId="{081F1D99-5CB6-4F5C-A308-939AC9FFD3B3}" dt="2020-12-05T05:12:48.693" v="3985" actId="26606"/>
          <ac:spMkLst>
            <pc:docMk/>
            <pc:sldMk cId="3253219548" sldId="256"/>
            <ac:spMk id="68" creationId="{D262CFB0-CBAC-4B42-B115-C04986CD0098}"/>
          </ac:spMkLst>
        </pc:spChg>
        <pc:spChg chg="add del">
          <ac:chgData name="Fahad Taimur" userId="6a9a21791c0c5c9d" providerId="LiveId" clId="{081F1D99-5CB6-4F5C-A308-939AC9FFD3B3}" dt="2020-12-05T05:12:48.693" v="3985" actId="26606"/>
          <ac:spMkLst>
            <pc:docMk/>
            <pc:sldMk cId="3253219548" sldId="256"/>
            <ac:spMk id="69" creationId="{80C35990-E81C-43AE-B207-1CAD6CFC8F4E}"/>
          </ac:spMkLst>
        </pc:spChg>
        <pc:spChg chg="add del">
          <ac:chgData name="Fahad Taimur" userId="6a9a21791c0c5c9d" providerId="LiveId" clId="{081F1D99-5CB6-4F5C-A308-939AC9FFD3B3}" dt="2020-12-05T05:12:22.349" v="3980" actId="26606"/>
          <ac:spMkLst>
            <pc:docMk/>
            <pc:sldMk cId="3253219548" sldId="256"/>
            <ac:spMk id="74" creationId="{E08D4B6A-8113-4DFB-B82E-B60CAC8E0A50}"/>
          </ac:spMkLst>
        </pc:spChg>
        <pc:spChg chg="add del">
          <ac:chgData name="Fahad Taimur" userId="6a9a21791c0c5c9d" providerId="LiveId" clId="{081F1D99-5CB6-4F5C-A308-939AC9FFD3B3}" dt="2020-12-05T05:12:22.349" v="3980" actId="26606"/>
          <ac:spMkLst>
            <pc:docMk/>
            <pc:sldMk cId="3253219548" sldId="256"/>
            <ac:spMk id="76" creationId="{9822E561-F97C-4CBB-A9A6-A6BF6317BC84}"/>
          </ac:spMkLst>
        </pc:spChg>
        <pc:spChg chg="add del">
          <ac:chgData name="Fahad Taimur" userId="6a9a21791c0c5c9d" providerId="LiveId" clId="{081F1D99-5CB6-4F5C-A308-939AC9FFD3B3}" dt="2020-12-05T05:12:22.349" v="3980" actId="26606"/>
          <ac:spMkLst>
            <pc:docMk/>
            <pc:sldMk cId="3253219548" sldId="256"/>
            <ac:spMk id="78" creationId="{B01B0E58-A5C8-4CDA-A2E0-35DF94E59857}"/>
          </ac:spMkLst>
        </pc:spChg>
        <pc:spChg chg="add del">
          <ac:chgData name="Fahad Taimur" userId="6a9a21791c0c5c9d" providerId="LiveId" clId="{081F1D99-5CB6-4F5C-A308-939AC9FFD3B3}" dt="2020-12-05T05:12:31.409" v="3982" actId="26606"/>
          <ac:spMkLst>
            <pc:docMk/>
            <pc:sldMk cId="3253219548" sldId="256"/>
            <ac:spMk id="80" creationId="{4B526CBF-0AA4-49A9-B305-EE0AF3AF6D3C}"/>
          </ac:spMkLst>
        </pc:spChg>
        <pc:spChg chg="add del">
          <ac:chgData name="Fahad Taimur" userId="6a9a21791c0c5c9d" providerId="LiveId" clId="{081F1D99-5CB6-4F5C-A308-939AC9FFD3B3}" dt="2020-12-05T05:12:48.685" v="3984" actId="26606"/>
          <ac:spMkLst>
            <pc:docMk/>
            <pc:sldMk cId="3253219548" sldId="256"/>
            <ac:spMk id="84" creationId="{F7207B7B-5C57-458C-BE38-95D2CD7655BB}"/>
          </ac:spMkLst>
        </pc:spChg>
        <pc:spChg chg="add del">
          <ac:chgData name="Fahad Taimur" userId="6a9a21791c0c5c9d" providerId="LiveId" clId="{081F1D99-5CB6-4F5C-A308-939AC9FFD3B3}" dt="2020-12-05T05:12:48.685" v="3984" actId="26606"/>
          <ac:spMkLst>
            <pc:docMk/>
            <pc:sldMk cId="3253219548" sldId="256"/>
            <ac:spMk id="85" creationId="{9822E561-F97C-4CBB-A9A6-A6BF6317BC84}"/>
          </ac:spMkLst>
        </pc:spChg>
        <pc:spChg chg="add del">
          <ac:chgData name="Fahad Taimur" userId="6a9a21791c0c5c9d" providerId="LiveId" clId="{081F1D99-5CB6-4F5C-A308-939AC9FFD3B3}" dt="2020-12-05T05:12:48.685" v="3984" actId="26606"/>
          <ac:spMkLst>
            <pc:docMk/>
            <pc:sldMk cId="3253219548" sldId="256"/>
            <ac:spMk id="86" creationId="{B01B0E58-A5C8-4CDA-A2E0-35DF94E59857}"/>
          </ac:spMkLst>
        </pc:spChg>
        <pc:spChg chg="add del">
          <ac:chgData name="Fahad Taimur" userId="6a9a21791c0c5c9d" providerId="LiveId" clId="{081F1D99-5CB6-4F5C-A308-939AC9FFD3B3}" dt="2020-12-05T17:11:05.206" v="6036" actId="26606"/>
          <ac:spMkLst>
            <pc:docMk/>
            <pc:sldMk cId="3253219548" sldId="256"/>
            <ac:spMk id="88" creationId="{B1A515B1-A9B3-49B0-AE0D-D038D42C21A9}"/>
          </ac:spMkLst>
        </pc:spChg>
        <pc:spChg chg="add del">
          <ac:chgData name="Fahad Taimur" userId="6a9a21791c0c5c9d" providerId="LiveId" clId="{081F1D99-5CB6-4F5C-A308-939AC9FFD3B3}" dt="2020-12-05T17:11:01.971" v="6033" actId="26606"/>
          <ac:spMkLst>
            <pc:docMk/>
            <pc:sldMk cId="3253219548" sldId="256"/>
            <ac:spMk id="90" creationId="{F7207B7B-5C57-458C-BE38-95D2CD7655BB}"/>
          </ac:spMkLst>
        </pc:spChg>
        <pc:spChg chg="add del">
          <ac:chgData name="Fahad Taimur" userId="6a9a21791c0c5c9d" providerId="LiveId" clId="{081F1D99-5CB6-4F5C-A308-939AC9FFD3B3}" dt="2020-12-05T05:49:32.800" v="5658" actId="26606"/>
          <ac:spMkLst>
            <pc:docMk/>
            <pc:sldMk cId="3253219548" sldId="256"/>
            <ac:spMk id="93" creationId="{6B695AA2-4B70-477F-AF90-536B720A1343}"/>
          </ac:spMkLst>
        </pc:spChg>
        <pc:spChg chg="add del">
          <ac:chgData name="Fahad Taimur" userId="6a9a21791c0c5c9d" providerId="LiveId" clId="{081F1D99-5CB6-4F5C-A308-939AC9FFD3B3}" dt="2020-12-05T17:11:01.971" v="6033" actId="26606"/>
          <ac:spMkLst>
            <pc:docMk/>
            <pc:sldMk cId="3253219548" sldId="256"/>
            <ac:spMk id="95" creationId="{9822E561-F97C-4CBB-A9A6-A6BF6317BC84}"/>
          </ac:spMkLst>
        </pc:spChg>
        <pc:spChg chg="add del">
          <ac:chgData name="Fahad Taimur" userId="6a9a21791c0c5c9d" providerId="LiveId" clId="{081F1D99-5CB6-4F5C-A308-939AC9FFD3B3}" dt="2020-12-05T17:11:01.971" v="6033" actId="26606"/>
          <ac:spMkLst>
            <pc:docMk/>
            <pc:sldMk cId="3253219548" sldId="256"/>
            <ac:spMk id="97" creationId="{B01B0E58-A5C8-4CDA-A2E0-35DF94E59857}"/>
          </ac:spMkLst>
        </pc:spChg>
        <pc:spChg chg="add del">
          <ac:chgData name="Fahad Taimur" userId="6a9a21791c0c5c9d" providerId="LiveId" clId="{081F1D99-5CB6-4F5C-A308-939AC9FFD3B3}" dt="2020-12-05T05:49:17.273" v="5647" actId="26606"/>
          <ac:spMkLst>
            <pc:docMk/>
            <pc:sldMk cId="3253219548" sldId="256"/>
            <ac:spMk id="98" creationId="{E08D4B6A-8113-4DFB-B82E-B60CAC8E0A50}"/>
          </ac:spMkLst>
        </pc:spChg>
        <pc:spChg chg="add del">
          <ac:chgData name="Fahad Taimur" userId="6a9a21791c0c5c9d" providerId="LiveId" clId="{081F1D99-5CB6-4F5C-A308-939AC9FFD3B3}" dt="2020-12-05T17:11:05.202" v="6035" actId="26606"/>
          <ac:spMkLst>
            <pc:docMk/>
            <pc:sldMk cId="3253219548" sldId="256"/>
            <ac:spMk id="99" creationId="{9E51D150-D0BE-47A3-AA5B-3F71488E554E}"/>
          </ac:spMkLst>
        </pc:spChg>
        <pc:spChg chg="add del">
          <ac:chgData name="Fahad Taimur" userId="6a9a21791c0c5c9d" providerId="LiveId" clId="{081F1D99-5CB6-4F5C-A308-939AC9FFD3B3}" dt="2020-12-05T05:49:17.273" v="5647" actId="26606"/>
          <ac:spMkLst>
            <pc:docMk/>
            <pc:sldMk cId="3253219548" sldId="256"/>
            <ac:spMk id="100" creationId="{9822E561-F97C-4CBB-A9A6-A6BF6317BC84}"/>
          </ac:spMkLst>
        </pc:spChg>
        <pc:spChg chg="add del">
          <ac:chgData name="Fahad Taimur" userId="6a9a21791c0c5c9d" providerId="LiveId" clId="{081F1D99-5CB6-4F5C-A308-939AC9FFD3B3}" dt="2020-12-05T17:11:05.202" v="6035" actId="26606"/>
          <ac:spMkLst>
            <pc:docMk/>
            <pc:sldMk cId="3253219548" sldId="256"/>
            <ac:spMk id="101" creationId="{A3EC344B-E4D2-4F05-86FF-A2109058CFF9}"/>
          </ac:spMkLst>
        </pc:spChg>
        <pc:spChg chg="add del">
          <ac:chgData name="Fahad Taimur" userId="6a9a21791c0c5c9d" providerId="LiveId" clId="{081F1D99-5CB6-4F5C-A308-939AC9FFD3B3}" dt="2020-12-05T05:49:17.273" v="5647" actId="26606"/>
          <ac:spMkLst>
            <pc:docMk/>
            <pc:sldMk cId="3253219548" sldId="256"/>
            <ac:spMk id="102" creationId="{B01B0E58-A5C8-4CDA-A2E0-35DF94E59857}"/>
          </ac:spMkLst>
        </pc:spChg>
        <pc:spChg chg="add del">
          <ac:chgData name="Fahad Taimur" userId="6a9a21791c0c5c9d" providerId="LiveId" clId="{081F1D99-5CB6-4F5C-A308-939AC9FFD3B3}" dt="2020-12-05T17:11:05.202" v="6035" actId="26606"/>
          <ac:spMkLst>
            <pc:docMk/>
            <pc:sldMk cId="3253219548" sldId="256"/>
            <ac:spMk id="103" creationId="{5535DAA1-B7FB-41AB-BA45-ECFC99D82749}"/>
          </ac:spMkLst>
        </pc:spChg>
        <pc:spChg chg="add del">
          <ac:chgData name="Fahad Taimur" userId="6a9a21791c0c5c9d" providerId="LiveId" clId="{081F1D99-5CB6-4F5C-A308-939AC9FFD3B3}" dt="2020-12-05T05:49:29.925" v="5653" actId="26606"/>
          <ac:spMkLst>
            <pc:docMk/>
            <pc:sldMk cId="3253219548" sldId="256"/>
            <ac:spMk id="104" creationId="{9E51D150-D0BE-47A3-AA5B-3F71488E554E}"/>
          </ac:spMkLst>
        </pc:spChg>
        <pc:spChg chg="add del">
          <ac:chgData name="Fahad Taimur" userId="6a9a21791c0c5c9d" providerId="LiveId" clId="{081F1D99-5CB6-4F5C-A308-939AC9FFD3B3}" dt="2020-12-05T05:49:29.925" v="5653" actId="26606"/>
          <ac:spMkLst>
            <pc:docMk/>
            <pc:sldMk cId="3253219548" sldId="256"/>
            <ac:spMk id="105" creationId="{5535DAA1-B7FB-41AB-BA45-ECFC99D82749}"/>
          </ac:spMkLst>
        </pc:spChg>
        <pc:spChg chg="add del">
          <ac:chgData name="Fahad Taimur" userId="6a9a21791c0c5c9d" providerId="LiveId" clId="{081F1D99-5CB6-4F5C-A308-939AC9FFD3B3}" dt="2020-12-05T05:49:29.925" v="5653" actId="26606"/>
          <ac:spMkLst>
            <pc:docMk/>
            <pc:sldMk cId="3253219548" sldId="256"/>
            <ac:spMk id="106" creationId="{A3EC344B-E4D2-4F05-86FF-A2109058CFF9}"/>
          </ac:spMkLst>
        </pc:spChg>
        <pc:spChg chg="add del">
          <ac:chgData name="Fahad Taimur" userId="6a9a21791c0c5c9d" providerId="LiveId" clId="{081F1D99-5CB6-4F5C-A308-939AC9FFD3B3}" dt="2020-12-05T05:49:29.925" v="5653" actId="26606"/>
          <ac:spMkLst>
            <pc:docMk/>
            <pc:sldMk cId="3253219548" sldId="256"/>
            <ac:spMk id="107" creationId="{6D225CEC-19E5-40D0-B1CE-4E884C9C17D2}"/>
          </ac:spMkLst>
        </pc:spChg>
        <pc:spChg chg="add del">
          <ac:chgData name="Fahad Taimur" userId="6a9a21791c0c5c9d" providerId="LiveId" clId="{081F1D99-5CB6-4F5C-A308-939AC9FFD3B3}" dt="2020-12-05T05:49:29.925" v="5653" actId="26606"/>
          <ac:spMkLst>
            <pc:docMk/>
            <pc:sldMk cId="3253219548" sldId="256"/>
            <ac:spMk id="108" creationId="{BEF873D1-568B-4D8E-AF50-0382A711402F}"/>
          </ac:spMkLst>
        </pc:spChg>
        <pc:spChg chg="add del">
          <ac:chgData name="Fahad Taimur" userId="6a9a21791c0c5c9d" providerId="LiveId" clId="{081F1D99-5CB6-4F5C-A308-939AC9FFD3B3}" dt="2020-12-05T17:11:05.202" v="6035" actId="26606"/>
          <ac:spMkLst>
            <pc:docMk/>
            <pc:sldMk cId="3253219548" sldId="256"/>
            <ac:spMk id="109" creationId="{6D225CEC-19E5-40D0-B1CE-4E884C9C17D2}"/>
          </ac:spMkLst>
        </pc:spChg>
        <pc:spChg chg="add del">
          <ac:chgData name="Fahad Taimur" userId="6a9a21791c0c5c9d" providerId="LiveId" clId="{081F1D99-5CB6-4F5C-A308-939AC9FFD3B3}" dt="2020-12-05T17:11:05.202" v="6035" actId="26606"/>
          <ac:spMkLst>
            <pc:docMk/>
            <pc:sldMk cId="3253219548" sldId="256"/>
            <ac:spMk id="110" creationId="{BEF873D1-568B-4D8E-AF50-0382A711402F}"/>
          </ac:spMkLst>
        </pc:spChg>
        <pc:spChg chg="add">
          <ac:chgData name="Fahad Taimur" userId="6a9a21791c0c5c9d" providerId="LiveId" clId="{081F1D99-5CB6-4F5C-A308-939AC9FFD3B3}" dt="2020-12-05T17:11:05.206" v="6036" actId="26606"/>
          <ac:spMkLst>
            <pc:docMk/>
            <pc:sldMk cId="3253219548" sldId="256"/>
            <ac:spMk id="112" creationId="{B1A515B1-A9B3-49B0-AE0D-D038D42C21A9}"/>
          </ac:spMkLst>
        </pc:spChg>
        <pc:grpChg chg="add del">
          <ac:chgData name="Fahad Taimur" userId="6a9a21791c0c5c9d" providerId="LiveId" clId="{081F1D99-5CB6-4F5C-A308-939AC9FFD3B3}" dt="2020-12-05T02:38:02.711" v="11" actId="26606"/>
          <ac:grpSpMkLst>
            <pc:docMk/>
            <pc:sldMk cId="3253219548" sldId="256"/>
            <ac:grpSpMk id="27" creationId="{632810AB-1783-4EC2-BA98-A04B50D03855}"/>
          </ac:grpSpMkLst>
        </pc:grpChg>
        <pc:grpChg chg="add del">
          <ac:chgData name="Fahad Taimur" userId="6a9a21791c0c5c9d" providerId="LiveId" clId="{081F1D99-5CB6-4F5C-A308-939AC9FFD3B3}" dt="2020-12-05T04:50:37.581" v="3219" actId="26606"/>
          <ac:grpSpMkLst>
            <pc:docMk/>
            <pc:sldMk cId="3253219548" sldId="256"/>
            <ac:grpSpMk id="55" creationId="{B68E32D4-E512-45F8-943F-34175191A711}"/>
          </ac:grpSpMkLst>
        </pc:grpChg>
        <pc:grpChg chg="add del">
          <ac:chgData name="Fahad Taimur" userId="6a9a21791c0c5c9d" providerId="LiveId" clId="{081F1D99-5CB6-4F5C-A308-939AC9FFD3B3}" dt="2020-12-05T04:50:50.563" v="3223" actId="26606"/>
          <ac:grpSpMkLst>
            <pc:docMk/>
            <pc:sldMk cId="3253219548" sldId="256"/>
            <ac:grpSpMk id="65" creationId="{632810AB-1783-4EC2-BA98-A04B50D03855}"/>
          </ac:grpSpMkLst>
        </pc:grpChg>
        <pc:grpChg chg="add del">
          <ac:chgData name="Fahad Taimur" userId="6a9a21791c0c5c9d" providerId="LiveId" clId="{081F1D99-5CB6-4F5C-A308-939AC9FFD3B3}" dt="2020-12-05T05:12:31.409" v="3982" actId="26606"/>
          <ac:grpSpMkLst>
            <pc:docMk/>
            <pc:sldMk cId="3253219548" sldId="256"/>
            <ac:grpSpMk id="81" creationId="{CC8B5139-02E6-4DEA-9CCE-962CAF0AFBA0}"/>
          </ac:grpSpMkLst>
        </pc:grpChg>
        <pc:picChg chg="add mod ord">
          <ac:chgData name="Fahad Taimur" userId="6a9a21791c0c5c9d" providerId="LiveId" clId="{081F1D99-5CB6-4F5C-A308-939AC9FFD3B3}" dt="2020-12-05T17:11:09.336" v="6037" actId="1076"/>
          <ac:picMkLst>
            <pc:docMk/>
            <pc:sldMk cId="3253219548" sldId="256"/>
            <ac:picMk id="4" creationId="{98A9AD0F-DDF0-4645-B410-3174FDA4D225}"/>
          </ac:picMkLst>
        </pc:picChg>
        <pc:picChg chg="add del mod">
          <ac:chgData name="Fahad Taimur" userId="6a9a21791c0c5c9d" providerId="LiveId" clId="{081F1D99-5CB6-4F5C-A308-939AC9FFD3B3}" dt="2020-12-05T05:12:11.609" v="3978" actId="478"/>
          <ac:picMkLst>
            <pc:docMk/>
            <pc:sldMk cId="3253219548" sldId="256"/>
            <ac:picMk id="5" creationId="{928A77BC-35EB-4078-9DDB-998B041CC40D}"/>
          </ac:picMkLst>
        </pc:picChg>
      </pc:sldChg>
      <pc:sldChg chg="del ord">
        <pc:chgData name="Fahad Taimur" userId="6a9a21791c0c5c9d" providerId="LiveId" clId="{081F1D99-5CB6-4F5C-A308-939AC9FFD3B3}" dt="2020-12-05T05:39:05.777" v="5105" actId="47"/>
        <pc:sldMkLst>
          <pc:docMk/>
          <pc:sldMk cId="3583694730" sldId="257"/>
        </pc:sldMkLst>
      </pc:sldChg>
      <pc:sldChg chg="addSp delSp modSp mod setBg delDesignElem">
        <pc:chgData name="Fahad Taimur" userId="6a9a21791c0c5c9d" providerId="LiveId" clId="{081F1D99-5CB6-4F5C-A308-939AC9FFD3B3}" dt="2020-12-05T18:16:23.585" v="8466" actId="20577"/>
        <pc:sldMkLst>
          <pc:docMk/>
          <pc:sldMk cId="1393481335" sldId="258"/>
        </pc:sldMkLst>
        <pc:spChg chg="mod">
          <ac:chgData name="Fahad Taimur" userId="6a9a21791c0c5c9d" providerId="LiveId" clId="{081F1D99-5CB6-4F5C-A308-939AC9FFD3B3}" dt="2020-12-05T18:16:23.585" v="8466" actId="20577"/>
          <ac:spMkLst>
            <pc:docMk/>
            <pc:sldMk cId="1393481335" sldId="258"/>
            <ac:spMk id="2" creationId="{3EE2468F-A28A-43D7-9893-450FAE818EC8}"/>
          </ac:spMkLst>
        </pc:spChg>
        <pc:spChg chg="mod">
          <ac:chgData name="Fahad Taimur" userId="6a9a21791c0c5c9d" providerId="LiveId" clId="{081F1D99-5CB6-4F5C-A308-939AC9FFD3B3}" dt="2020-12-05T17:48:44.264" v="7208" actId="27636"/>
          <ac:spMkLst>
            <pc:docMk/>
            <pc:sldMk cId="1393481335" sldId="258"/>
            <ac:spMk id="3" creationId="{678277F1-9621-4349-9CC1-9D9BA543AA35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1393481335" sldId="258"/>
            <ac:spMk id="8" creationId="{1A59258C-AAC2-41CD-973C-7439B122A3FF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1393481335" sldId="258"/>
            <ac:spMk id="10" creationId="{54516B72-0116-42B2-82A2-B11218A36636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1393481335" sldId="258"/>
            <ac:spMk id="12" creationId="{7CDB507F-21B7-4C27-B0FC-D9C465C6DB44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1393481335" sldId="258"/>
            <ac:spMk id="14" creationId="{7AB1AE17-B7A3-4363-95CD-25441E2FF1F3}"/>
          </ac:spMkLst>
        </pc:spChg>
      </pc:sldChg>
      <pc:sldChg chg="addSp delSp modSp mod ord setBg setClrOvrMap delDesignElem">
        <pc:chgData name="Fahad Taimur" userId="6a9a21791c0c5c9d" providerId="LiveId" clId="{081F1D99-5CB6-4F5C-A308-939AC9FFD3B3}" dt="2020-12-05T17:41:29.724" v="7069" actId="20577"/>
        <pc:sldMkLst>
          <pc:docMk/>
          <pc:sldMk cId="3888999856" sldId="259"/>
        </pc:sldMkLst>
        <pc:spChg chg="mod">
          <ac:chgData name="Fahad Taimur" userId="6a9a21791c0c5c9d" providerId="LiveId" clId="{081F1D99-5CB6-4F5C-A308-939AC9FFD3B3}" dt="2020-12-05T04:45:38.711" v="3194" actId="26606"/>
          <ac:spMkLst>
            <pc:docMk/>
            <pc:sldMk cId="3888999856" sldId="259"/>
            <ac:spMk id="2" creationId="{713C4747-642B-4E94-9426-2BBE4E045852}"/>
          </ac:spMkLst>
        </pc:spChg>
        <pc:spChg chg="add del mod">
          <ac:chgData name="Fahad Taimur" userId="6a9a21791c0c5c9d" providerId="LiveId" clId="{081F1D99-5CB6-4F5C-A308-939AC9FFD3B3}" dt="2020-12-05T04:42:29.506" v="3130" actId="26606"/>
          <ac:spMkLst>
            <pc:docMk/>
            <pc:sldMk cId="3888999856" sldId="259"/>
            <ac:spMk id="3" creationId="{610BC4D6-BC2B-4735-B860-CE2526F9D81F}"/>
          </ac:spMkLst>
        </pc:spChg>
        <pc:spChg chg="add del">
          <ac:chgData name="Fahad Taimur" userId="6a9a21791c0c5c9d" providerId="LiveId" clId="{081F1D99-5CB6-4F5C-A308-939AC9FFD3B3}" dt="2020-12-05T04:42:18.478" v="3127" actId="26606"/>
          <ac:spMkLst>
            <pc:docMk/>
            <pc:sldMk cId="3888999856" sldId="259"/>
            <ac:spMk id="9" creationId="{75F28DDD-9641-43BA-944D-79B0687051F1}"/>
          </ac:spMkLst>
        </pc:spChg>
        <pc:spChg chg="add del">
          <ac:chgData name="Fahad Taimur" userId="6a9a21791c0c5c9d" providerId="LiveId" clId="{081F1D99-5CB6-4F5C-A308-939AC9FFD3B3}" dt="2020-12-05T04:42:18.478" v="3127" actId="26606"/>
          <ac:spMkLst>
            <pc:docMk/>
            <pc:sldMk cId="3888999856" sldId="259"/>
            <ac:spMk id="11" creationId="{32AA2954-062E-4B72-A97B-0B066FB156D8}"/>
          </ac:spMkLst>
        </pc:spChg>
        <pc:spChg chg="add del">
          <ac:chgData name="Fahad Taimur" userId="6a9a21791c0c5c9d" providerId="LiveId" clId="{081F1D99-5CB6-4F5C-A308-939AC9FFD3B3}" dt="2020-12-05T04:42:18.478" v="3127" actId="26606"/>
          <ac:spMkLst>
            <pc:docMk/>
            <pc:sldMk cId="3888999856" sldId="259"/>
            <ac:spMk id="13" creationId="{10CA29A6-E0B1-40CD-ADF7-7B8E932A3222}"/>
          </ac:spMkLst>
        </pc:spChg>
        <pc:spChg chg="add del">
          <ac:chgData name="Fahad Taimur" userId="6a9a21791c0c5c9d" providerId="LiveId" clId="{081F1D99-5CB6-4F5C-A308-939AC9FFD3B3}" dt="2020-12-05T04:42:18.478" v="3127" actId="26606"/>
          <ac:spMkLst>
            <pc:docMk/>
            <pc:sldMk cId="3888999856" sldId="259"/>
            <ac:spMk id="15" creationId="{8DD5F866-AD72-475A-B6C6-54E4577D4AAC}"/>
          </ac:spMkLst>
        </pc:spChg>
        <pc:spChg chg="add del">
          <ac:chgData name="Fahad Taimur" userId="6a9a21791c0c5c9d" providerId="LiveId" clId="{081F1D99-5CB6-4F5C-A308-939AC9FFD3B3}" dt="2020-12-05T04:42:18.478" v="3127" actId="26606"/>
          <ac:spMkLst>
            <pc:docMk/>
            <pc:sldMk cId="3888999856" sldId="259"/>
            <ac:spMk id="17" creationId="{C02BAD4C-6EA9-4F10-92D4-A1C8C53DAEE4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3888999856" sldId="259"/>
            <ac:spMk id="26" creationId="{A88E2400-FAC4-468B-846D-75E60D0A0D72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3888999856" sldId="259"/>
            <ac:spMk id="28" creationId="{FAD2CA5C-E1A7-4B7C-8BD8-21068927153A}"/>
          </ac:spMkLst>
        </pc:spChg>
        <pc:graphicFrameChg chg="add del">
          <ac:chgData name="Fahad Taimur" userId="6a9a21791c0c5c9d" providerId="LiveId" clId="{081F1D99-5CB6-4F5C-A308-939AC9FFD3B3}" dt="2020-12-05T04:42:18.478" v="3127" actId="26606"/>
          <ac:graphicFrameMkLst>
            <pc:docMk/>
            <pc:sldMk cId="3888999856" sldId="259"/>
            <ac:graphicFrameMk id="5" creationId="{6999A10F-7287-4872-9314-CB9EC4C603D7}"/>
          </ac:graphicFrameMkLst>
        </pc:graphicFrameChg>
        <pc:graphicFrameChg chg="add del">
          <ac:chgData name="Fahad Taimur" userId="6a9a21791c0c5c9d" providerId="LiveId" clId="{081F1D99-5CB6-4F5C-A308-939AC9FFD3B3}" dt="2020-12-05T04:42:29.481" v="3129" actId="26606"/>
          <ac:graphicFrameMkLst>
            <pc:docMk/>
            <pc:sldMk cId="3888999856" sldId="259"/>
            <ac:graphicFrameMk id="19" creationId="{487FA9E1-366A-4CA3-B948-3D1694EF39B5}"/>
          </ac:graphicFrameMkLst>
        </pc:graphicFrameChg>
        <pc:graphicFrameChg chg="add mod modGraphic">
          <ac:chgData name="Fahad Taimur" userId="6a9a21791c0c5c9d" providerId="LiveId" clId="{081F1D99-5CB6-4F5C-A308-939AC9FFD3B3}" dt="2020-12-05T17:41:29.724" v="7069" actId="20577"/>
          <ac:graphicFrameMkLst>
            <pc:docMk/>
            <pc:sldMk cId="3888999856" sldId="259"/>
            <ac:graphicFrameMk id="21" creationId="{AD4217CC-0C85-4129-BF23-47B3954C1DD6}"/>
          </ac:graphicFrameMkLst>
        </pc:graphicFrameChg>
      </pc:sldChg>
      <pc:sldChg chg="addSp delSp modSp mod setBg delDesignElem">
        <pc:chgData name="Fahad Taimur" userId="6a9a21791c0c5c9d" providerId="LiveId" clId="{081F1D99-5CB6-4F5C-A308-939AC9FFD3B3}" dt="2020-12-05T17:48:17.142" v="7206" actId="20577"/>
        <pc:sldMkLst>
          <pc:docMk/>
          <pc:sldMk cId="615723123" sldId="260"/>
        </pc:sldMkLst>
        <pc:spChg chg="mod">
          <ac:chgData name="Fahad Taimur" userId="6a9a21791c0c5c9d" providerId="LiveId" clId="{081F1D99-5CB6-4F5C-A308-939AC9FFD3B3}" dt="2020-12-05T04:44:38.665" v="3192" actId="26606"/>
          <ac:spMkLst>
            <pc:docMk/>
            <pc:sldMk cId="615723123" sldId="260"/>
            <ac:spMk id="2" creationId="{DBA9CBA4-7583-42C1-9134-EB1EB0E2470C}"/>
          </ac:spMkLst>
        </pc:spChg>
        <pc:spChg chg="mod">
          <ac:chgData name="Fahad Taimur" userId="6a9a21791c0c5c9d" providerId="LiveId" clId="{081F1D99-5CB6-4F5C-A308-939AC9FFD3B3}" dt="2020-12-05T17:48:17.142" v="7206" actId="20577"/>
          <ac:spMkLst>
            <pc:docMk/>
            <pc:sldMk cId="615723123" sldId="260"/>
            <ac:spMk id="3" creationId="{9A0750CD-53DC-4E32-91C3-1830DA838EC8}"/>
          </ac:spMkLst>
        </pc:spChg>
        <pc:spChg chg="add del mod">
          <ac:chgData name="Fahad Taimur" userId="6a9a21791c0c5c9d" providerId="LiveId" clId="{081F1D99-5CB6-4F5C-A308-939AC9FFD3B3}" dt="2020-12-05T03:24:48.174" v="1736"/>
          <ac:spMkLst>
            <pc:docMk/>
            <pc:sldMk cId="615723123" sldId="260"/>
            <ac:spMk id="4" creationId="{BEB15D48-D194-4B1B-8960-9EA422C9522D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615723123" sldId="260"/>
            <ac:spMk id="10" creationId="{9ADDB9E1-AB12-462E-8E0D-83CA31C6EB7F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615723123" sldId="260"/>
            <ac:spMk id="12" creationId="{214040EB-4842-44D5-9380-BDF41FB7BA8F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615723123" sldId="260"/>
            <ac:spMk id="14" creationId="{0C076E08-C160-41E7-8D09-E2436B5917C9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615723123" sldId="260"/>
            <ac:spMk id="16" creationId="{25A65B62-07C4-4876-A101-9C85F48A0257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615723123" sldId="260"/>
            <ac:spMk id="18" creationId="{D02BCE7C-4E97-4627-9FD1-DD7B633E558D}"/>
          </ac:spMkLst>
        </pc:spChg>
        <pc:picChg chg="add mod">
          <ac:chgData name="Fahad Taimur" userId="6a9a21791c0c5c9d" providerId="LiveId" clId="{081F1D99-5CB6-4F5C-A308-939AC9FFD3B3}" dt="2020-12-05T04:44:38.665" v="3192" actId="26606"/>
          <ac:picMkLst>
            <pc:docMk/>
            <pc:sldMk cId="615723123" sldId="260"/>
            <ac:picMk id="5" creationId="{65549D0D-5368-488A-AFD0-479A5C31BF5D}"/>
          </ac:picMkLst>
        </pc:picChg>
      </pc:sldChg>
      <pc:sldChg chg="addSp delSp modSp mod ord">
        <pc:chgData name="Fahad Taimur" userId="6a9a21791c0c5c9d" providerId="LiveId" clId="{081F1D99-5CB6-4F5C-A308-939AC9FFD3B3}" dt="2020-12-05T18:12:52.499" v="8237" actId="1076"/>
        <pc:sldMkLst>
          <pc:docMk/>
          <pc:sldMk cId="1288178012" sldId="261"/>
        </pc:sldMkLst>
        <pc:spChg chg="mod">
          <ac:chgData name="Fahad Taimur" userId="6a9a21791c0c5c9d" providerId="LiveId" clId="{081F1D99-5CB6-4F5C-A308-939AC9FFD3B3}" dt="2020-12-05T17:00:25.036" v="5850"/>
          <ac:spMkLst>
            <pc:docMk/>
            <pc:sldMk cId="1288178012" sldId="261"/>
            <ac:spMk id="2" creationId="{D441308B-E222-4D40-9FFA-387D118EDE41}"/>
          </ac:spMkLst>
        </pc:spChg>
        <pc:spChg chg="del">
          <ac:chgData name="Fahad Taimur" userId="6a9a21791c0c5c9d" providerId="LiveId" clId="{081F1D99-5CB6-4F5C-A308-939AC9FFD3B3}" dt="2020-12-05T05:09:25.438" v="3899"/>
          <ac:spMkLst>
            <pc:docMk/>
            <pc:sldMk cId="1288178012" sldId="261"/>
            <ac:spMk id="3" creationId="{949C9F4E-CB7C-4F7E-A9B4-B71DB33CC53C}"/>
          </ac:spMkLst>
        </pc:spChg>
        <pc:spChg chg="add mod">
          <ac:chgData name="Fahad Taimur" userId="6a9a21791c0c5c9d" providerId="LiveId" clId="{081F1D99-5CB6-4F5C-A308-939AC9FFD3B3}" dt="2020-12-05T17:56:42.494" v="7637" actId="1035"/>
          <ac:spMkLst>
            <pc:docMk/>
            <pc:sldMk cId="1288178012" sldId="261"/>
            <ac:spMk id="6" creationId="{E1C4FE87-61FC-46CD-82C5-630DA9AA4385}"/>
          </ac:spMkLst>
        </pc:spChg>
        <pc:spChg chg="add mod">
          <ac:chgData name="Fahad Taimur" userId="6a9a21791c0c5c9d" providerId="LiveId" clId="{081F1D99-5CB6-4F5C-A308-939AC9FFD3B3}" dt="2020-12-05T17:56:42.494" v="7637" actId="1035"/>
          <ac:spMkLst>
            <pc:docMk/>
            <pc:sldMk cId="1288178012" sldId="261"/>
            <ac:spMk id="7" creationId="{4C0A266D-BF34-41B2-9567-E16E38DE69D8}"/>
          </ac:spMkLst>
        </pc:spChg>
        <pc:spChg chg="add mod">
          <ac:chgData name="Fahad Taimur" userId="6a9a21791c0c5c9d" providerId="LiveId" clId="{081F1D99-5CB6-4F5C-A308-939AC9FFD3B3}" dt="2020-12-05T18:12:44.763" v="8234" actId="1076"/>
          <ac:spMkLst>
            <pc:docMk/>
            <pc:sldMk cId="1288178012" sldId="261"/>
            <ac:spMk id="8" creationId="{1C5F0524-5413-4D29-9432-C77E32F7DAD4}"/>
          </ac:spMkLst>
        </pc:spChg>
        <pc:spChg chg="add mod">
          <ac:chgData name="Fahad Taimur" userId="6a9a21791c0c5c9d" providerId="LiveId" clId="{081F1D99-5CB6-4F5C-A308-939AC9FFD3B3}" dt="2020-12-05T18:12:52.499" v="8237" actId="1076"/>
          <ac:spMkLst>
            <pc:docMk/>
            <pc:sldMk cId="1288178012" sldId="261"/>
            <ac:spMk id="9" creationId="{CF599E19-514D-4229-A61C-8A48085A9A67}"/>
          </ac:spMkLst>
        </pc:spChg>
        <pc:picChg chg="add mod">
          <ac:chgData name="Fahad Taimur" userId="6a9a21791c0c5c9d" providerId="LiveId" clId="{081F1D99-5CB6-4F5C-A308-939AC9FFD3B3}" dt="2020-12-05T17:56:42.494" v="7637" actId="1035"/>
          <ac:picMkLst>
            <pc:docMk/>
            <pc:sldMk cId="1288178012" sldId="261"/>
            <ac:picMk id="4" creationId="{744F28E3-0FF0-471E-970C-8AE9AED07BED}"/>
          </ac:picMkLst>
        </pc:picChg>
        <pc:picChg chg="add mod">
          <ac:chgData name="Fahad Taimur" userId="6a9a21791c0c5c9d" providerId="LiveId" clId="{081F1D99-5CB6-4F5C-A308-939AC9FFD3B3}" dt="2020-12-05T17:56:42.494" v="7637" actId="1035"/>
          <ac:picMkLst>
            <pc:docMk/>
            <pc:sldMk cId="1288178012" sldId="261"/>
            <ac:picMk id="5" creationId="{F1259F24-4A13-4EAB-B68C-28C339C0785D}"/>
          </ac:picMkLst>
        </pc:picChg>
      </pc:sldChg>
      <pc:sldChg chg="addSp delSp modSp new mod setBg setClrOvrMap delDesignElem">
        <pc:chgData name="Fahad Taimur" userId="6a9a21791c0c5c9d" providerId="LiveId" clId="{081F1D99-5CB6-4F5C-A308-939AC9FFD3B3}" dt="2020-12-05T17:43:49.766" v="7091" actId="20577"/>
        <pc:sldMkLst>
          <pc:docMk/>
          <pc:sldMk cId="386281271" sldId="262"/>
        </pc:sldMkLst>
        <pc:spChg chg="mod">
          <ac:chgData name="Fahad Taimur" userId="6a9a21791c0c5c9d" providerId="LiveId" clId="{081F1D99-5CB6-4F5C-A308-939AC9FFD3B3}" dt="2020-12-05T05:25:28.051" v="4615" actId="26606"/>
          <ac:spMkLst>
            <pc:docMk/>
            <pc:sldMk cId="386281271" sldId="262"/>
            <ac:spMk id="2" creationId="{04E996C2-99AD-4E49-B728-E2BA23D0B13A}"/>
          </ac:spMkLst>
        </pc:spChg>
        <pc:spChg chg="del mod">
          <ac:chgData name="Fahad Taimur" userId="6a9a21791c0c5c9d" providerId="LiveId" clId="{081F1D99-5CB6-4F5C-A308-939AC9FFD3B3}" dt="2020-12-05T03:06:39.111" v="653"/>
          <ac:spMkLst>
            <pc:docMk/>
            <pc:sldMk cId="386281271" sldId="262"/>
            <ac:spMk id="3" creationId="{6736941D-CA18-4A3C-858E-944CB1B9F441}"/>
          </ac:spMkLst>
        </pc:spChg>
        <pc:spChg chg="add mod ord">
          <ac:chgData name="Fahad Taimur" userId="6a9a21791c0c5c9d" providerId="LiveId" clId="{081F1D99-5CB6-4F5C-A308-939AC9FFD3B3}" dt="2020-12-05T05:25:53.163" v="4648" actId="20577"/>
          <ac:spMkLst>
            <pc:docMk/>
            <pc:sldMk cId="386281271" sldId="262"/>
            <ac:spMk id="8" creationId="{2E5A07F0-7362-4A80-AA72-2AE1CDB6F36F}"/>
          </ac:spMkLst>
        </pc:spChg>
        <pc:spChg chg="add del">
          <ac:chgData name="Fahad Taimur" userId="6a9a21791c0c5c9d" providerId="LiveId" clId="{081F1D99-5CB6-4F5C-A308-939AC9FFD3B3}" dt="2020-12-05T03:06:51.162" v="655" actId="26606"/>
          <ac:spMkLst>
            <pc:docMk/>
            <pc:sldMk cId="386281271" sldId="262"/>
            <ac:spMk id="9" creationId="{DB691D59-8F51-4DD8-AD41-D568D29B08F8}"/>
          </ac:spMkLst>
        </pc:spChg>
        <pc:spChg chg="add del">
          <ac:chgData name="Fahad Taimur" userId="6a9a21791c0c5c9d" providerId="LiveId" clId="{081F1D99-5CB6-4F5C-A308-939AC9FFD3B3}" dt="2020-12-05T03:06:51.162" v="655" actId="26606"/>
          <ac:spMkLst>
            <pc:docMk/>
            <pc:sldMk cId="386281271" sldId="262"/>
            <ac:spMk id="11" creationId="{204AEF18-0627-48F3-9B3D-F7E8F050B1D4}"/>
          </ac:spMkLst>
        </pc:spChg>
        <pc:spChg chg="add del">
          <ac:chgData name="Fahad Taimur" userId="6a9a21791c0c5c9d" providerId="LiveId" clId="{081F1D99-5CB6-4F5C-A308-939AC9FFD3B3}" dt="2020-12-05T03:06:51.162" v="655" actId="26606"/>
          <ac:spMkLst>
            <pc:docMk/>
            <pc:sldMk cId="386281271" sldId="262"/>
            <ac:spMk id="13" creationId="{CEAEE08A-C572-438F-9753-B0D527A515A7}"/>
          </ac:spMkLst>
        </pc:spChg>
        <pc:spChg chg="add del">
          <ac:chgData name="Fahad Taimur" userId="6a9a21791c0c5c9d" providerId="LiveId" clId="{081F1D99-5CB6-4F5C-A308-939AC9FFD3B3}" dt="2020-12-05T03:06:51.162" v="655" actId="26606"/>
          <ac:spMkLst>
            <pc:docMk/>
            <pc:sldMk cId="386281271" sldId="262"/>
            <ac:spMk id="15" creationId="{DB93146F-62ED-4C59-844C-0935D0FB5031}"/>
          </ac:spMkLst>
        </pc:spChg>
        <pc:spChg chg="add del">
          <ac:chgData name="Fahad Taimur" userId="6a9a21791c0c5c9d" providerId="LiveId" clId="{081F1D99-5CB6-4F5C-A308-939AC9FFD3B3}" dt="2020-12-05T03:06:51.162" v="655" actId="26606"/>
          <ac:spMkLst>
            <pc:docMk/>
            <pc:sldMk cId="386281271" sldId="262"/>
            <ac:spMk id="17" creationId="{B1A515B1-A9B3-49B0-AE0D-D038D42C21A9}"/>
          </ac:spMkLst>
        </pc:spChg>
        <pc:spChg chg="add del">
          <ac:chgData name="Fahad Taimur" userId="6a9a21791c0c5c9d" providerId="LiveId" clId="{081F1D99-5CB6-4F5C-A308-939AC9FFD3B3}" dt="2020-12-05T04:46:59.469" v="3195" actId="26606"/>
          <ac:spMkLst>
            <pc:docMk/>
            <pc:sldMk cId="386281271" sldId="262"/>
            <ac:spMk id="19" creationId="{9E661D03-4DD4-45E7-A047-ED722E826D59}"/>
          </ac:spMkLst>
        </pc:spChg>
        <pc:spChg chg="add del">
          <ac:chgData name="Fahad Taimur" userId="6a9a21791c0c5c9d" providerId="LiveId" clId="{081F1D99-5CB6-4F5C-A308-939AC9FFD3B3}" dt="2020-12-05T04:47:53.122" v="3212" actId="26606"/>
          <ac:spMkLst>
            <pc:docMk/>
            <pc:sldMk cId="386281271" sldId="262"/>
            <ac:spMk id="24" creationId="{879A26B8-6C4E-452B-ADD3-ED324A7AB7E8}"/>
          </ac:spMkLst>
        </pc:spChg>
        <pc:spChg chg="add del">
          <ac:chgData name="Fahad Taimur" userId="6a9a21791c0c5c9d" providerId="LiveId" clId="{081F1D99-5CB6-4F5C-A308-939AC9FFD3B3}" dt="2020-12-05T04:47:53.122" v="3212" actId="26606"/>
          <ac:spMkLst>
            <pc:docMk/>
            <pc:sldMk cId="386281271" sldId="262"/>
            <ac:spMk id="26" creationId="{9B4167E1-E2B0-4192-8DA2-6967DDFF87A5}"/>
          </ac:spMkLst>
        </pc:spChg>
        <pc:spChg chg="add del">
          <ac:chgData name="Fahad Taimur" userId="6a9a21791c0c5c9d" providerId="LiveId" clId="{081F1D99-5CB6-4F5C-A308-939AC9FFD3B3}" dt="2020-12-05T04:47:53.122" v="3212" actId="26606"/>
          <ac:spMkLst>
            <pc:docMk/>
            <pc:sldMk cId="386281271" sldId="262"/>
            <ac:spMk id="28" creationId="{D03E4FEE-2E6A-44AB-B6BA-C1AD0CD6D93B}"/>
          </ac:spMkLst>
        </pc:spChg>
        <pc:spChg chg="add del">
          <ac:chgData name="Fahad Taimur" userId="6a9a21791c0c5c9d" providerId="LiveId" clId="{081F1D99-5CB6-4F5C-A308-939AC9FFD3B3}" dt="2020-12-05T04:47:53.122" v="3212" actId="26606"/>
          <ac:spMkLst>
            <pc:docMk/>
            <pc:sldMk cId="386281271" sldId="262"/>
            <ac:spMk id="30" creationId="{0817EB59-13B3-43DA-9B91-A7CC174A6069}"/>
          </ac:spMkLst>
        </pc:spChg>
        <pc:spChg chg="add del">
          <ac:chgData name="Fahad Taimur" userId="6a9a21791c0c5c9d" providerId="LiveId" clId="{081F1D99-5CB6-4F5C-A308-939AC9FFD3B3}" dt="2020-12-05T04:47:17.508" v="3200" actId="26606"/>
          <ac:spMkLst>
            <pc:docMk/>
            <pc:sldMk cId="386281271" sldId="262"/>
            <ac:spMk id="35" creationId="{3CED7894-4F62-4A6C-8DB5-DB5BE08E9C03}"/>
          </ac:spMkLst>
        </pc:spChg>
        <pc:spChg chg="add del">
          <ac:chgData name="Fahad Taimur" userId="6a9a21791c0c5c9d" providerId="LiveId" clId="{081F1D99-5CB6-4F5C-A308-939AC9FFD3B3}" dt="2020-12-05T04:47:17.508" v="3200" actId="26606"/>
          <ac:spMkLst>
            <pc:docMk/>
            <pc:sldMk cId="386281271" sldId="262"/>
            <ac:spMk id="37" creationId="{E536F3B4-50F6-4C52-8F76-4EB1214719DC}"/>
          </ac:spMkLst>
        </pc:spChg>
        <pc:spChg chg="add del">
          <ac:chgData name="Fahad Taimur" userId="6a9a21791c0c5c9d" providerId="LiveId" clId="{081F1D99-5CB6-4F5C-A308-939AC9FFD3B3}" dt="2020-12-05T04:47:20.570" v="3203" actId="26606"/>
          <ac:spMkLst>
            <pc:docMk/>
            <pc:sldMk cId="386281271" sldId="262"/>
            <ac:spMk id="39" creationId="{D03E4FEE-2E6A-44AB-B6BA-C1AD0CD6D93B}"/>
          </ac:spMkLst>
        </pc:spChg>
        <pc:spChg chg="add del">
          <ac:chgData name="Fahad Taimur" userId="6a9a21791c0c5c9d" providerId="LiveId" clId="{081F1D99-5CB6-4F5C-A308-939AC9FFD3B3}" dt="2020-12-05T04:47:20.570" v="3203" actId="26606"/>
          <ac:spMkLst>
            <pc:docMk/>
            <pc:sldMk cId="386281271" sldId="262"/>
            <ac:spMk id="40" creationId="{879A26B8-6C4E-452B-ADD3-ED324A7AB7E8}"/>
          </ac:spMkLst>
        </pc:spChg>
        <pc:spChg chg="add del">
          <ac:chgData name="Fahad Taimur" userId="6a9a21791c0c5c9d" providerId="LiveId" clId="{081F1D99-5CB6-4F5C-A308-939AC9FFD3B3}" dt="2020-12-05T04:47:20.570" v="3203" actId="26606"/>
          <ac:spMkLst>
            <pc:docMk/>
            <pc:sldMk cId="386281271" sldId="262"/>
            <ac:spMk id="41" creationId="{0817EB59-13B3-43DA-9B91-A7CC174A6069}"/>
          </ac:spMkLst>
        </pc:spChg>
        <pc:spChg chg="add del">
          <ac:chgData name="Fahad Taimur" userId="6a9a21791c0c5c9d" providerId="LiveId" clId="{081F1D99-5CB6-4F5C-A308-939AC9FFD3B3}" dt="2020-12-05T04:47:20.570" v="3203" actId="26606"/>
          <ac:spMkLst>
            <pc:docMk/>
            <pc:sldMk cId="386281271" sldId="262"/>
            <ac:spMk id="42" creationId="{9B4167E1-E2B0-4192-8DA2-6967DDFF87A5}"/>
          </ac:spMkLst>
        </pc:spChg>
        <pc:spChg chg="add mod">
          <ac:chgData name="Fahad Taimur" userId="6a9a21791c0c5c9d" providerId="LiveId" clId="{081F1D99-5CB6-4F5C-A308-939AC9FFD3B3}" dt="2020-12-05T17:43:49.766" v="7091" actId="20577"/>
          <ac:spMkLst>
            <pc:docMk/>
            <pc:sldMk cId="386281271" sldId="262"/>
            <ac:spMk id="43" creationId="{8D6D2555-7935-41F3-8F2E-769744B520FC}"/>
          </ac:spMkLst>
        </pc:spChg>
        <pc:spChg chg="add del">
          <ac:chgData name="Fahad Taimur" userId="6a9a21791c0c5c9d" providerId="LiveId" clId="{081F1D99-5CB6-4F5C-A308-939AC9FFD3B3}" dt="2020-12-05T04:47:22.592" v="3205" actId="26606"/>
          <ac:spMkLst>
            <pc:docMk/>
            <pc:sldMk cId="386281271" sldId="262"/>
            <ac:spMk id="44" creationId="{3CED7894-4F62-4A6C-8DB5-DB5BE08E9C03}"/>
          </ac:spMkLst>
        </pc:spChg>
        <pc:spChg chg="add del">
          <ac:chgData name="Fahad Taimur" userId="6a9a21791c0c5c9d" providerId="LiveId" clId="{081F1D99-5CB6-4F5C-A308-939AC9FFD3B3}" dt="2020-12-05T04:47:22.592" v="3205" actId="26606"/>
          <ac:spMkLst>
            <pc:docMk/>
            <pc:sldMk cId="386281271" sldId="262"/>
            <ac:spMk id="45" creationId="{E536F3B4-50F6-4C52-8F76-4EB1214719DC}"/>
          </ac:spMkLst>
        </pc:spChg>
        <pc:spChg chg="add del">
          <ac:chgData name="Fahad Taimur" userId="6a9a21791c0c5c9d" providerId="LiveId" clId="{081F1D99-5CB6-4F5C-A308-939AC9FFD3B3}" dt="2020-12-05T04:47:31.293" v="3208" actId="26606"/>
          <ac:spMkLst>
            <pc:docMk/>
            <pc:sldMk cId="386281271" sldId="262"/>
            <ac:spMk id="47" creationId="{879A26B8-6C4E-452B-ADD3-ED324A7AB7E8}"/>
          </ac:spMkLst>
        </pc:spChg>
        <pc:spChg chg="add del">
          <ac:chgData name="Fahad Taimur" userId="6a9a21791c0c5c9d" providerId="LiveId" clId="{081F1D99-5CB6-4F5C-A308-939AC9FFD3B3}" dt="2020-12-05T04:47:31.293" v="3208" actId="26606"/>
          <ac:spMkLst>
            <pc:docMk/>
            <pc:sldMk cId="386281271" sldId="262"/>
            <ac:spMk id="48" creationId="{9B4167E1-E2B0-4192-8DA2-6967DDFF87A5}"/>
          </ac:spMkLst>
        </pc:spChg>
        <pc:spChg chg="add del">
          <ac:chgData name="Fahad Taimur" userId="6a9a21791c0c5c9d" providerId="LiveId" clId="{081F1D99-5CB6-4F5C-A308-939AC9FFD3B3}" dt="2020-12-05T04:47:31.293" v="3208" actId="26606"/>
          <ac:spMkLst>
            <pc:docMk/>
            <pc:sldMk cId="386281271" sldId="262"/>
            <ac:spMk id="49" creationId="{D03E4FEE-2E6A-44AB-B6BA-C1AD0CD6D93B}"/>
          </ac:spMkLst>
        </pc:spChg>
        <pc:spChg chg="add del">
          <ac:chgData name="Fahad Taimur" userId="6a9a21791c0c5c9d" providerId="LiveId" clId="{081F1D99-5CB6-4F5C-A308-939AC9FFD3B3}" dt="2020-12-05T04:47:31.293" v="3208" actId="26606"/>
          <ac:spMkLst>
            <pc:docMk/>
            <pc:sldMk cId="386281271" sldId="262"/>
            <ac:spMk id="50" creationId="{0817EB59-13B3-43DA-9B91-A7CC174A6069}"/>
          </ac:spMkLst>
        </pc:spChg>
        <pc:spChg chg="add del">
          <ac:chgData name="Fahad Taimur" userId="6a9a21791c0c5c9d" providerId="LiveId" clId="{081F1D99-5CB6-4F5C-A308-939AC9FFD3B3}" dt="2020-12-05T04:47:53.116" v="3211" actId="26606"/>
          <ac:spMkLst>
            <pc:docMk/>
            <pc:sldMk cId="386281271" sldId="262"/>
            <ac:spMk id="52" creationId="{879A26B8-6C4E-452B-ADD3-ED324A7AB7E8}"/>
          </ac:spMkLst>
        </pc:spChg>
        <pc:spChg chg="add del">
          <ac:chgData name="Fahad Taimur" userId="6a9a21791c0c5c9d" providerId="LiveId" clId="{081F1D99-5CB6-4F5C-A308-939AC9FFD3B3}" dt="2020-12-05T04:47:53.116" v="3211" actId="26606"/>
          <ac:spMkLst>
            <pc:docMk/>
            <pc:sldMk cId="386281271" sldId="262"/>
            <ac:spMk id="53" creationId="{D03E4FEE-2E6A-44AB-B6BA-C1AD0CD6D93B}"/>
          </ac:spMkLst>
        </pc:spChg>
        <pc:spChg chg="add del">
          <ac:chgData name="Fahad Taimur" userId="6a9a21791c0c5c9d" providerId="LiveId" clId="{081F1D99-5CB6-4F5C-A308-939AC9FFD3B3}" dt="2020-12-05T04:47:53.116" v="3211" actId="26606"/>
          <ac:spMkLst>
            <pc:docMk/>
            <pc:sldMk cId="386281271" sldId="262"/>
            <ac:spMk id="54" creationId="{0817EB59-13B3-43DA-9B91-A7CC174A6069}"/>
          </ac:spMkLst>
        </pc:spChg>
        <pc:spChg chg="add del">
          <ac:chgData name="Fahad Taimur" userId="6a9a21791c0c5c9d" providerId="LiveId" clId="{081F1D99-5CB6-4F5C-A308-939AC9FFD3B3}" dt="2020-12-05T04:47:53.116" v="3211" actId="26606"/>
          <ac:spMkLst>
            <pc:docMk/>
            <pc:sldMk cId="386281271" sldId="262"/>
            <ac:spMk id="55" creationId="{9B4167E1-E2B0-4192-8DA2-6967DDFF87A5}"/>
          </ac:spMkLst>
        </pc:spChg>
        <pc:spChg chg="add del">
          <ac:chgData name="Fahad Taimur" userId="6a9a21791c0c5c9d" providerId="LiveId" clId="{081F1D99-5CB6-4F5C-A308-939AC9FFD3B3}" dt="2020-12-05T05:25:28.051" v="4615" actId="26606"/>
          <ac:spMkLst>
            <pc:docMk/>
            <pc:sldMk cId="386281271" sldId="262"/>
            <ac:spMk id="57" creationId="{879A26B8-6C4E-452B-ADD3-ED324A7AB7E8}"/>
          </ac:spMkLst>
        </pc:spChg>
        <pc:spChg chg="add del">
          <ac:chgData name="Fahad Taimur" userId="6a9a21791c0c5c9d" providerId="LiveId" clId="{081F1D99-5CB6-4F5C-A308-939AC9FFD3B3}" dt="2020-12-05T05:25:28.051" v="4615" actId="26606"/>
          <ac:spMkLst>
            <pc:docMk/>
            <pc:sldMk cId="386281271" sldId="262"/>
            <ac:spMk id="58" creationId="{9B4167E1-E2B0-4192-8DA2-6967DDFF87A5}"/>
          </ac:spMkLst>
        </pc:spChg>
        <pc:spChg chg="add del">
          <ac:chgData name="Fahad Taimur" userId="6a9a21791c0c5c9d" providerId="LiveId" clId="{081F1D99-5CB6-4F5C-A308-939AC9FFD3B3}" dt="2020-12-05T05:25:28.051" v="4615" actId="26606"/>
          <ac:spMkLst>
            <pc:docMk/>
            <pc:sldMk cId="386281271" sldId="262"/>
            <ac:spMk id="59" creationId="{D03E4FEE-2E6A-44AB-B6BA-C1AD0CD6D93B}"/>
          </ac:spMkLst>
        </pc:spChg>
        <pc:spChg chg="add del">
          <ac:chgData name="Fahad Taimur" userId="6a9a21791c0c5c9d" providerId="LiveId" clId="{081F1D99-5CB6-4F5C-A308-939AC9FFD3B3}" dt="2020-12-05T05:25:28.051" v="4615" actId="26606"/>
          <ac:spMkLst>
            <pc:docMk/>
            <pc:sldMk cId="386281271" sldId="262"/>
            <ac:spMk id="60" creationId="{0817EB59-13B3-43DA-9B91-A7CC174A6069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386281271" sldId="262"/>
            <ac:spMk id="65" creationId="{636F6DB7-CF8D-494A-82F6-13B58DCA9896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386281271" sldId="262"/>
            <ac:spMk id="67" creationId="{0B7E5194-6E82-4A44-99C3-FE7D87F34134}"/>
          </ac:spMkLst>
        </pc:spChg>
        <pc:grpChg chg="add del">
          <ac:chgData name="Fahad Taimur" userId="6a9a21791c0c5c9d" providerId="LiveId" clId="{081F1D99-5CB6-4F5C-A308-939AC9FFD3B3}" dt="2020-12-05T17:00:25.036" v="5850"/>
          <ac:grpSpMkLst>
            <pc:docMk/>
            <pc:sldMk cId="386281271" sldId="262"/>
            <ac:grpSpMk id="69" creationId="{49FCC1E1-84D3-494D-A0A0-286AFA1C3018}"/>
          </ac:grpSpMkLst>
        </pc:grpChg>
        <pc:picChg chg="add del mod ord">
          <ac:chgData name="Fahad Taimur" userId="6a9a21791c0c5c9d" providerId="LiveId" clId="{081F1D99-5CB6-4F5C-A308-939AC9FFD3B3}" dt="2020-12-05T05:25:20.697" v="4613" actId="478"/>
          <ac:picMkLst>
            <pc:docMk/>
            <pc:sldMk cId="386281271" sldId="262"/>
            <ac:picMk id="4" creationId="{37645923-F79D-4FCC-8B5B-953FF14B481B}"/>
          </ac:picMkLst>
        </pc:picChg>
        <pc:picChg chg="add mod">
          <ac:chgData name="Fahad Taimur" userId="6a9a21791c0c5c9d" providerId="LiveId" clId="{081F1D99-5CB6-4F5C-A308-939AC9FFD3B3}" dt="2020-12-05T05:26:16.490" v="4651" actId="1076"/>
          <ac:picMkLst>
            <pc:docMk/>
            <pc:sldMk cId="386281271" sldId="262"/>
            <ac:picMk id="5" creationId="{A09CD5B7-2423-4698-A5CC-564B57C6EACC}"/>
          </ac:picMkLst>
        </pc:picChg>
      </pc:sldChg>
      <pc:sldChg chg="addSp delSp modSp new del mod setBg setClrOvrMap">
        <pc:chgData name="Fahad Taimur" userId="6a9a21791c0c5c9d" providerId="LiveId" clId="{081F1D99-5CB6-4F5C-A308-939AC9FFD3B3}" dt="2020-12-05T03:30:31.007" v="1878" actId="47"/>
        <pc:sldMkLst>
          <pc:docMk/>
          <pc:sldMk cId="1450441818" sldId="263"/>
        </pc:sldMkLst>
        <pc:spChg chg="del">
          <ac:chgData name="Fahad Taimur" userId="6a9a21791c0c5c9d" providerId="LiveId" clId="{081F1D99-5CB6-4F5C-A308-939AC9FFD3B3}" dt="2020-12-05T03:29:47.605" v="1865"/>
          <ac:spMkLst>
            <pc:docMk/>
            <pc:sldMk cId="1450441818" sldId="263"/>
            <ac:spMk id="2" creationId="{CBBFA3B7-4009-4931-A0BB-57BD90D59356}"/>
          </ac:spMkLst>
        </pc:spChg>
        <pc:spChg chg="del">
          <ac:chgData name="Fahad Taimur" userId="6a9a21791c0c5c9d" providerId="LiveId" clId="{081F1D99-5CB6-4F5C-A308-939AC9FFD3B3}" dt="2020-12-05T03:29:47.605" v="1865"/>
          <ac:spMkLst>
            <pc:docMk/>
            <pc:sldMk cId="1450441818" sldId="263"/>
            <ac:spMk id="3" creationId="{1F9F0C74-C88E-4756-A0E1-B7C15035A5C3}"/>
          </ac:spMkLst>
        </pc:spChg>
        <pc:spChg chg="add mod">
          <ac:chgData name="Fahad Taimur" userId="6a9a21791c0c5c9d" providerId="LiveId" clId="{081F1D99-5CB6-4F5C-A308-939AC9FFD3B3}" dt="2020-12-05T03:30:26.544" v="1877" actId="26606"/>
          <ac:spMkLst>
            <pc:docMk/>
            <pc:sldMk cId="1450441818" sldId="263"/>
            <ac:spMk id="4" creationId="{2CE2A7C8-2AE5-47A3-BB02-B12418ABEC5F}"/>
          </ac:spMkLst>
        </pc:spChg>
        <pc:spChg chg="add mod">
          <ac:chgData name="Fahad Taimur" userId="6a9a21791c0c5c9d" providerId="LiveId" clId="{081F1D99-5CB6-4F5C-A308-939AC9FFD3B3}" dt="2020-12-05T03:30:26.544" v="1877" actId="26606"/>
          <ac:spMkLst>
            <pc:docMk/>
            <pc:sldMk cId="1450441818" sldId="263"/>
            <ac:spMk id="5" creationId="{E84EF0EE-17F6-40E6-88A8-64A4913386FC}"/>
          </ac:spMkLst>
        </pc:spChg>
        <pc:spChg chg="add del">
          <ac:chgData name="Fahad Taimur" userId="6a9a21791c0c5c9d" providerId="LiveId" clId="{081F1D99-5CB6-4F5C-A308-939AC9FFD3B3}" dt="2020-12-05T03:30:03.434" v="1869" actId="26606"/>
          <ac:spMkLst>
            <pc:docMk/>
            <pc:sldMk cId="1450441818" sldId="263"/>
            <ac:spMk id="10" creationId="{5EC7AA7E-81E8-4755-AC3D-2CE40312D0C6}"/>
          </ac:spMkLst>
        </pc:spChg>
        <pc:spChg chg="add del">
          <ac:chgData name="Fahad Taimur" userId="6a9a21791c0c5c9d" providerId="LiveId" clId="{081F1D99-5CB6-4F5C-A308-939AC9FFD3B3}" dt="2020-12-05T03:29:58.118" v="1867" actId="26606"/>
          <ac:spMkLst>
            <pc:docMk/>
            <pc:sldMk cId="1450441818" sldId="263"/>
            <ac:spMk id="11" creationId="{4B526CBF-0AA4-49A9-B305-EE0AF3AF6D3C}"/>
          </ac:spMkLst>
        </pc:spChg>
        <pc:spChg chg="add del">
          <ac:chgData name="Fahad Taimur" userId="6a9a21791c0c5c9d" providerId="LiveId" clId="{081F1D99-5CB6-4F5C-A308-939AC9FFD3B3}" dt="2020-12-05T03:30:03.434" v="1869" actId="26606"/>
          <ac:spMkLst>
            <pc:docMk/>
            <pc:sldMk cId="1450441818" sldId="263"/>
            <ac:spMk id="12" creationId="{33B956FD-3E35-4658-9C8B-3A48FD2DB42C}"/>
          </ac:spMkLst>
        </pc:spChg>
        <pc:spChg chg="add del">
          <ac:chgData name="Fahad Taimur" userId="6a9a21791c0c5c9d" providerId="LiveId" clId="{081F1D99-5CB6-4F5C-A308-939AC9FFD3B3}" dt="2020-12-05T03:30:03.434" v="1869" actId="26606"/>
          <ac:spMkLst>
            <pc:docMk/>
            <pc:sldMk cId="1450441818" sldId="263"/>
            <ac:spMk id="14" creationId="{A1BC678D-D15E-4FC5-8CBF-5308E841AF57}"/>
          </ac:spMkLst>
        </pc:spChg>
        <pc:spChg chg="add del">
          <ac:chgData name="Fahad Taimur" userId="6a9a21791c0c5c9d" providerId="LiveId" clId="{081F1D99-5CB6-4F5C-A308-939AC9FFD3B3}" dt="2020-12-05T03:30:03.434" v="1869" actId="26606"/>
          <ac:spMkLst>
            <pc:docMk/>
            <pc:sldMk cId="1450441818" sldId="263"/>
            <ac:spMk id="16" creationId="{ED188C2F-B457-4F86-B4B4-79703666D718}"/>
          </ac:spMkLst>
        </pc:spChg>
        <pc:spChg chg="add del">
          <ac:chgData name="Fahad Taimur" userId="6a9a21791c0c5c9d" providerId="LiveId" clId="{081F1D99-5CB6-4F5C-A308-939AC9FFD3B3}" dt="2020-12-05T03:30:26.544" v="1877" actId="26606"/>
          <ac:spMkLst>
            <pc:docMk/>
            <pc:sldMk cId="1450441818" sldId="263"/>
            <ac:spMk id="18" creationId="{6B695AA2-4B70-477F-AF90-536B720A1343}"/>
          </ac:spMkLst>
        </pc:spChg>
        <pc:spChg chg="add del">
          <ac:chgData name="Fahad Taimur" userId="6a9a21791c0c5c9d" providerId="LiveId" clId="{081F1D99-5CB6-4F5C-A308-939AC9FFD3B3}" dt="2020-12-05T03:30:12.533" v="1872" actId="26606"/>
          <ac:spMkLst>
            <pc:docMk/>
            <pc:sldMk cId="1450441818" sldId="263"/>
            <ac:spMk id="24" creationId="{C1FA8F66-3B85-411D-A2A6-A50DF3026D9A}"/>
          </ac:spMkLst>
        </pc:spChg>
        <pc:spChg chg="add del">
          <ac:chgData name="Fahad Taimur" userId="6a9a21791c0c5c9d" providerId="LiveId" clId="{081F1D99-5CB6-4F5C-A308-939AC9FFD3B3}" dt="2020-12-05T03:30:12.533" v="1872" actId="26606"/>
          <ac:spMkLst>
            <pc:docMk/>
            <pc:sldMk cId="1450441818" sldId="263"/>
            <ac:spMk id="26" creationId="{D695E25C-06E7-4082-BE92-B571B616BC5A}"/>
          </ac:spMkLst>
        </pc:spChg>
        <pc:spChg chg="add del">
          <ac:chgData name="Fahad Taimur" userId="6a9a21791c0c5c9d" providerId="LiveId" clId="{081F1D99-5CB6-4F5C-A308-939AC9FFD3B3}" dt="2020-12-05T03:30:12.533" v="1872" actId="26606"/>
          <ac:spMkLst>
            <pc:docMk/>
            <pc:sldMk cId="1450441818" sldId="263"/>
            <ac:spMk id="28" creationId="{9257916F-271C-4D56-AEDE-0309D1746F14}"/>
          </ac:spMkLst>
        </pc:spChg>
        <pc:spChg chg="add del">
          <ac:chgData name="Fahad Taimur" userId="6a9a21791c0c5c9d" providerId="LiveId" clId="{081F1D99-5CB6-4F5C-A308-939AC9FFD3B3}" dt="2020-12-05T03:30:12.533" v="1872" actId="26606"/>
          <ac:spMkLst>
            <pc:docMk/>
            <pc:sldMk cId="1450441818" sldId="263"/>
            <ac:spMk id="30" creationId="{EC75C176-BB0F-4087-B339-FC37356C0B34}"/>
          </ac:spMkLst>
        </pc:spChg>
        <pc:spChg chg="add del">
          <ac:chgData name="Fahad Taimur" userId="6a9a21791c0c5c9d" providerId="LiveId" clId="{081F1D99-5CB6-4F5C-A308-939AC9FFD3B3}" dt="2020-12-05T03:30:12.533" v="1872" actId="26606"/>
          <ac:spMkLst>
            <pc:docMk/>
            <pc:sldMk cId="1450441818" sldId="263"/>
            <ac:spMk id="32" creationId="{E64BD7DF-F4BB-427F-B4F6-6DC83A59AA0F}"/>
          </ac:spMkLst>
        </pc:spChg>
        <pc:spChg chg="add del">
          <ac:chgData name="Fahad Taimur" userId="6a9a21791c0c5c9d" providerId="LiveId" clId="{081F1D99-5CB6-4F5C-A308-939AC9FFD3B3}" dt="2020-12-05T03:30:13.364" v="1874" actId="26606"/>
          <ac:spMkLst>
            <pc:docMk/>
            <pc:sldMk cId="1450441818" sldId="263"/>
            <ac:spMk id="34" creationId="{26B4480E-B7FF-4481-890E-043A69AE6FE2}"/>
          </ac:spMkLst>
        </pc:spChg>
        <pc:spChg chg="add del">
          <ac:chgData name="Fahad Taimur" userId="6a9a21791c0c5c9d" providerId="LiveId" clId="{081F1D99-5CB6-4F5C-A308-939AC9FFD3B3}" dt="2020-12-05T03:30:13.364" v="1874" actId="26606"/>
          <ac:spMkLst>
            <pc:docMk/>
            <pc:sldMk cId="1450441818" sldId="263"/>
            <ac:spMk id="35" creationId="{64C13BAB-7C00-4D21-A857-E3D41C0A2A66}"/>
          </ac:spMkLst>
        </pc:spChg>
        <pc:spChg chg="add del">
          <ac:chgData name="Fahad Taimur" userId="6a9a21791c0c5c9d" providerId="LiveId" clId="{081F1D99-5CB6-4F5C-A308-939AC9FFD3B3}" dt="2020-12-05T03:30:13.364" v="1874" actId="26606"/>
          <ac:spMkLst>
            <pc:docMk/>
            <pc:sldMk cId="1450441818" sldId="263"/>
            <ac:spMk id="36" creationId="{1F1FF39A-AC3C-4066-9D4C-519AA22812EA}"/>
          </ac:spMkLst>
        </pc:spChg>
        <pc:spChg chg="add del">
          <ac:chgData name="Fahad Taimur" userId="6a9a21791c0c5c9d" providerId="LiveId" clId="{081F1D99-5CB6-4F5C-A308-939AC9FFD3B3}" dt="2020-12-05T03:30:26.504" v="1876" actId="26606"/>
          <ac:spMkLst>
            <pc:docMk/>
            <pc:sldMk cId="1450441818" sldId="263"/>
            <ac:spMk id="38" creationId="{E08D4B6A-8113-4DFB-B82E-B60CAC8E0A50}"/>
          </ac:spMkLst>
        </pc:spChg>
        <pc:spChg chg="add del">
          <ac:chgData name="Fahad Taimur" userId="6a9a21791c0c5c9d" providerId="LiveId" clId="{081F1D99-5CB6-4F5C-A308-939AC9FFD3B3}" dt="2020-12-05T03:30:26.504" v="1876" actId="26606"/>
          <ac:spMkLst>
            <pc:docMk/>
            <pc:sldMk cId="1450441818" sldId="263"/>
            <ac:spMk id="39" creationId="{9822E561-F97C-4CBB-A9A6-A6BF6317BC84}"/>
          </ac:spMkLst>
        </pc:spChg>
        <pc:spChg chg="add del">
          <ac:chgData name="Fahad Taimur" userId="6a9a21791c0c5c9d" providerId="LiveId" clId="{081F1D99-5CB6-4F5C-A308-939AC9FFD3B3}" dt="2020-12-05T03:30:26.504" v="1876" actId="26606"/>
          <ac:spMkLst>
            <pc:docMk/>
            <pc:sldMk cId="1450441818" sldId="263"/>
            <ac:spMk id="40" creationId="{B01B0E58-A5C8-4CDA-A2E0-35DF94E59857}"/>
          </ac:spMkLst>
        </pc:spChg>
        <pc:spChg chg="add">
          <ac:chgData name="Fahad Taimur" userId="6a9a21791c0c5c9d" providerId="LiveId" clId="{081F1D99-5CB6-4F5C-A308-939AC9FFD3B3}" dt="2020-12-05T03:30:26.544" v="1877" actId="26606"/>
          <ac:spMkLst>
            <pc:docMk/>
            <pc:sldMk cId="1450441818" sldId="263"/>
            <ac:spMk id="42" creationId="{0883F11E-ECB3-4046-A121-A45C6FF6316B}"/>
          </ac:spMkLst>
        </pc:spChg>
        <pc:spChg chg="add">
          <ac:chgData name="Fahad Taimur" userId="6a9a21791c0c5c9d" providerId="LiveId" clId="{081F1D99-5CB6-4F5C-A308-939AC9FFD3B3}" dt="2020-12-05T03:30:26.544" v="1877" actId="26606"/>
          <ac:spMkLst>
            <pc:docMk/>
            <pc:sldMk cId="1450441818" sldId="263"/>
            <ac:spMk id="43" creationId="{7B28B346-1639-4F05-9EBC-808A9DC6657D}"/>
          </ac:spMkLst>
        </pc:spChg>
        <pc:spChg chg="add">
          <ac:chgData name="Fahad Taimur" userId="6a9a21791c0c5c9d" providerId="LiveId" clId="{081F1D99-5CB6-4F5C-A308-939AC9FFD3B3}" dt="2020-12-05T03:30:26.544" v="1877" actId="26606"/>
          <ac:spMkLst>
            <pc:docMk/>
            <pc:sldMk cId="1450441818" sldId="263"/>
            <ac:spMk id="44" creationId="{5CF77191-9839-40D9-B04E-85DF01BB029F}"/>
          </ac:spMkLst>
        </pc:spChg>
        <pc:spChg chg="add">
          <ac:chgData name="Fahad Taimur" userId="6a9a21791c0c5c9d" providerId="LiveId" clId="{081F1D99-5CB6-4F5C-A308-939AC9FFD3B3}" dt="2020-12-05T03:30:26.544" v="1877" actId="26606"/>
          <ac:spMkLst>
            <pc:docMk/>
            <pc:sldMk cId="1450441818" sldId="263"/>
            <ac:spMk id="45" creationId="{BF007B11-F4C3-4A9E-AAA8-D52C8C1AD988}"/>
          </ac:spMkLst>
        </pc:spChg>
        <pc:spChg chg="add">
          <ac:chgData name="Fahad Taimur" userId="6a9a21791c0c5c9d" providerId="LiveId" clId="{081F1D99-5CB6-4F5C-A308-939AC9FFD3B3}" dt="2020-12-05T03:30:26.544" v="1877" actId="26606"/>
          <ac:spMkLst>
            <pc:docMk/>
            <pc:sldMk cId="1450441818" sldId="263"/>
            <ac:spMk id="46" creationId="{871D0F6C-C993-4E97-A103-9448E35FEEA0}"/>
          </ac:spMkLst>
        </pc:spChg>
        <pc:grpChg chg="add del">
          <ac:chgData name="Fahad Taimur" userId="6a9a21791c0c5c9d" providerId="LiveId" clId="{081F1D99-5CB6-4F5C-A308-939AC9FFD3B3}" dt="2020-12-05T03:29:58.118" v="1867" actId="26606"/>
          <ac:grpSpMkLst>
            <pc:docMk/>
            <pc:sldMk cId="1450441818" sldId="263"/>
            <ac:grpSpMk id="13" creationId="{CC8B5139-02E6-4DEA-9CCE-962CAF0AFBA0}"/>
          </ac:grpSpMkLst>
        </pc:grpChg>
        <pc:picChg chg="add del">
          <ac:chgData name="Fahad Taimur" userId="6a9a21791c0c5c9d" providerId="LiveId" clId="{081F1D99-5CB6-4F5C-A308-939AC9FFD3B3}" dt="2020-12-05T03:29:58.118" v="1867" actId="26606"/>
          <ac:picMkLst>
            <pc:docMk/>
            <pc:sldMk cId="1450441818" sldId="263"/>
            <ac:picMk id="7" creationId="{C1B3F32B-F86F-485C-B4A2-26EBF83AFE5E}"/>
          </ac:picMkLst>
        </pc:picChg>
        <pc:picChg chg="add mod ord">
          <ac:chgData name="Fahad Taimur" userId="6a9a21791c0c5c9d" providerId="LiveId" clId="{081F1D99-5CB6-4F5C-A308-939AC9FFD3B3}" dt="2020-12-05T03:30:26.544" v="1877" actId="26606"/>
          <ac:picMkLst>
            <pc:docMk/>
            <pc:sldMk cId="1450441818" sldId="263"/>
            <ac:picMk id="19" creationId="{D00C3F81-99FE-4EC5-A3DF-B63465A509A3}"/>
          </ac:picMkLst>
        </pc:picChg>
      </pc:sldChg>
      <pc:sldChg chg="addSp delSp modSp new mod ord setBg setClrOvrMap delDesignElem">
        <pc:chgData name="Fahad Taimur" userId="6a9a21791c0c5c9d" providerId="LiveId" clId="{081F1D99-5CB6-4F5C-A308-939AC9FFD3B3}" dt="2020-12-05T17:49:01.890" v="7209" actId="20577"/>
        <pc:sldMkLst>
          <pc:docMk/>
          <pc:sldMk cId="2534027491" sldId="263"/>
        </pc:sldMkLst>
        <pc:spChg chg="del">
          <ac:chgData name="Fahad Taimur" userId="6a9a21791c0c5c9d" providerId="LiveId" clId="{081F1D99-5CB6-4F5C-A308-939AC9FFD3B3}" dt="2020-12-05T03:30:44.941" v="1880"/>
          <ac:spMkLst>
            <pc:docMk/>
            <pc:sldMk cId="2534027491" sldId="263"/>
            <ac:spMk id="2" creationId="{C42ECF70-BB3B-46DB-A09B-E23B43DE6CDC}"/>
          </ac:spMkLst>
        </pc:spChg>
        <pc:spChg chg="del">
          <ac:chgData name="Fahad Taimur" userId="6a9a21791c0c5c9d" providerId="LiveId" clId="{081F1D99-5CB6-4F5C-A308-939AC9FFD3B3}" dt="2020-12-05T03:30:44.941" v="1880"/>
          <ac:spMkLst>
            <pc:docMk/>
            <pc:sldMk cId="2534027491" sldId="263"/>
            <ac:spMk id="3" creationId="{D6111B35-3E59-4845-A5B4-6F280A2E74C4}"/>
          </ac:spMkLst>
        </pc:spChg>
        <pc:spChg chg="add mod">
          <ac:chgData name="Fahad Taimur" userId="6a9a21791c0c5c9d" providerId="LiveId" clId="{081F1D99-5CB6-4F5C-A308-939AC9FFD3B3}" dt="2020-12-05T17:49:01.890" v="7209" actId="20577"/>
          <ac:spMkLst>
            <pc:docMk/>
            <pc:sldMk cId="2534027491" sldId="263"/>
            <ac:spMk id="4" creationId="{7EEF4E16-60EB-4872-9359-4B81C0595858}"/>
          </ac:spMkLst>
        </pc:spChg>
        <pc:spChg chg="add mod">
          <ac:chgData name="Fahad Taimur" userId="6a9a21791c0c5c9d" providerId="LiveId" clId="{081F1D99-5CB6-4F5C-A308-939AC9FFD3B3}" dt="2020-12-05T04:52:08.305" v="3257" actId="1076"/>
          <ac:spMkLst>
            <pc:docMk/>
            <pc:sldMk cId="2534027491" sldId="263"/>
            <ac:spMk id="5" creationId="{AF4F528C-3448-4BD4-9D6C-87B821BB67BC}"/>
          </ac:spMkLst>
        </pc:spChg>
        <pc:spChg chg="add del">
          <ac:chgData name="Fahad Taimur" userId="6a9a21791c0c5c9d" providerId="LiveId" clId="{081F1D99-5CB6-4F5C-A308-939AC9FFD3B3}" dt="2020-12-05T04:43:12.383" v="3141" actId="26606"/>
          <ac:spMkLst>
            <pc:docMk/>
            <pc:sldMk cId="2534027491" sldId="263"/>
            <ac:spMk id="10" creationId="{DA182162-B517-4B41-B039-339F87FAE1D0}"/>
          </ac:spMkLst>
        </pc:spChg>
        <pc:spChg chg="add del">
          <ac:chgData name="Fahad Taimur" userId="6a9a21791c0c5c9d" providerId="LiveId" clId="{081F1D99-5CB6-4F5C-A308-939AC9FFD3B3}" dt="2020-12-05T04:43:08.409" v="3139" actId="26606"/>
          <ac:spMkLst>
            <pc:docMk/>
            <pc:sldMk cId="2534027491" sldId="263"/>
            <ac:spMk id="12" creationId="{F9CD4BEB-C391-4F7E-9838-95411A832349}"/>
          </ac:spMkLst>
        </pc:spChg>
        <pc:spChg chg="add del">
          <ac:chgData name="Fahad Taimur" userId="6a9a21791c0c5c9d" providerId="LiveId" clId="{081F1D99-5CB6-4F5C-A308-939AC9FFD3B3}" dt="2020-12-05T04:43:12.383" v="3141" actId="26606"/>
          <ac:spMkLst>
            <pc:docMk/>
            <pc:sldMk cId="2534027491" sldId="263"/>
            <ac:spMk id="14" creationId="{49B5AD54-1E68-4239-A6AF-FE0F49BB8367}"/>
          </ac:spMkLst>
        </pc:spChg>
        <pc:spChg chg="add del">
          <ac:chgData name="Fahad Taimur" userId="6a9a21791c0c5c9d" providerId="LiveId" clId="{081F1D99-5CB6-4F5C-A308-939AC9FFD3B3}" dt="2020-12-05T04:43:40.854" v="3168" actId="26606"/>
          <ac:spMkLst>
            <pc:docMk/>
            <pc:sldMk cId="2534027491" sldId="263"/>
            <ac:spMk id="16" creationId="{CB436373-BCB9-4207-862E-B90D219A81C4}"/>
          </ac:spMkLst>
        </pc:spChg>
        <pc:spChg chg="add del">
          <ac:chgData name="Fahad Taimur" userId="6a9a21791c0c5c9d" providerId="LiveId" clId="{081F1D99-5CB6-4F5C-A308-939AC9FFD3B3}" dt="2020-12-05T04:43:40.854" v="3168" actId="26606"/>
          <ac:spMkLst>
            <pc:docMk/>
            <pc:sldMk cId="2534027491" sldId="263"/>
            <ac:spMk id="17" creationId="{F8935FA7-A569-489B-8448-16B92B58D1DC}"/>
          </ac:spMkLst>
        </pc:spChg>
        <pc:spChg chg="add del">
          <ac:chgData name="Fahad Taimur" userId="6a9a21791c0c5c9d" providerId="LiveId" clId="{081F1D99-5CB6-4F5C-A308-939AC9FFD3B3}" dt="2020-12-05T04:43:40.854" v="3168" actId="26606"/>
          <ac:spMkLst>
            <pc:docMk/>
            <pc:sldMk cId="2534027491" sldId="263"/>
            <ac:spMk id="18" creationId="{08D7BF71-0EBF-419F-9083-AAED5BB54DE8}"/>
          </ac:spMkLst>
        </pc:spChg>
        <pc:spChg chg="add del">
          <ac:chgData name="Fahad Taimur" userId="6a9a21791c0c5c9d" providerId="LiveId" clId="{081F1D99-5CB6-4F5C-A308-939AC9FFD3B3}" dt="2020-12-05T04:43:59.193" v="3191" actId="26606"/>
          <ac:spMkLst>
            <pc:docMk/>
            <pc:sldMk cId="2534027491" sldId="263"/>
            <ac:spMk id="25" creationId="{BF3D65BA-1C65-40FB-92EF-83951BDC1D7C}"/>
          </ac:spMkLst>
        </pc:spChg>
        <pc:spChg chg="add del">
          <ac:chgData name="Fahad Taimur" userId="6a9a21791c0c5c9d" providerId="LiveId" clId="{081F1D99-5CB6-4F5C-A308-939AC9FFD3B3}" dt="2020-12-05T04:43:59.193" v="3191" actId="26606"/>
          <ac:spMkLst>
            <pc:docMk/>
            <pc:sldMk cId="2534027491" sldId="263"/>
            <ac:spMk id="27" creationId="{ADF52CCA-FCDD-49A0-BFFC-3BD41F1B827A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2534027491" sldId="263"/>
            <ac:spMk id="32" creationId="{F7207B7B-5C57-458C-BE38-95D2CD7655BB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2534027491" sldId="263"/>
            <ac:spMk id="34" creationId="{9822E561-F97C-4CBB-A9A6-A6BF6317BC84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2534027491" sldId="263"/>
            <ac:spMk id="36" creationId="{B01B0E58-A5C8-4CDA-A2E0-35DF94E59857}"/>
          </ac:spMkLst>
        </pc:spChg>
        <pc:picChg chg="add del">
          <ac:chgData name="Fahad Taimur" userId="6a9a21791c0c5c9d" providerId="LiveId" clId="{081F1D99-5CB6-4F5C-A308-939AC9FFD3B3}" dt="2020-12-05T04:43:08.409" v="3139" actId="26606"/>
          <ac:picMkLst>
            <pc:docMk/>
            <pc:sldMk cId="2534027491" sldId="263"/>
            <ac:picMk id="9" creationId="{9927CA68-C75B-4E8D-A328-5F06A2A83883}"/>
          </ac:picMkLst>
        </pc:picChg>
        <pc:picChg chg="add mod ord">
          <ac:chgData name="Fahad Taimur" userId="6a9a21791c0c5c9d" providerId="LiveId" clId="{081F1D99-5CB6-4F5C-A308-939AC9FFD3B3}" dt="2020-12-05T04:43:59.193" v="3191" actId="26606"/>
          <ac:picMkLst>
            <pc:docMk/>
            <pc:sldMk cId="2534027491" sldId="263"/>
            <ac:picMk id="22" creationId="{A43198B6-849D-47A1-8938-D784B1DD439A}"/>
          </ac:picMkLst>
        </pc:picChg>
      </pc:sldChg>
      <pc:sldChg chg="addSp delSp modSp new mod setBg delDesignElem">
        <pc:chgData name="Fahad Taimur" userId="6a9a21791c0c5c9d" providerId="LiveId" clId="{081F1D99-5CB6-4F5C-A308-939AC9FFD3B3}" dt="2020-12-05T18:07:51.800" v="8203" actId="20577"/>
        <pc:sldMkLst>
          <pc:docMk/>
          <pc:sldMk cId="3066482110" sldId="264"/>
        </pc:sldMkLst>
        <pc:spChg chg="mod">
          <ac:chgData name="Fahad Taimur" userId="6a9a21791c0c5c9d" providerId="LiveId" clId="{081F1D99-5CB6-4F5C-A308-939AC9FFD3B3}" dt="2020-12-05T05:46:06.476" v="5517" actId="20577"/>
          <ac:spMkLst>
            <pc:docMk/>
            <pc:sldMk cId="3066482110" sldId="264"/>
            <ac:spMk id="2" creationId="{BAD17689-5450-4E28-B72E-1C824C0163D2}"/>
          </ac:spMkLst>
        </pc:spChg>
        <pc:spChg chg="del">
          <ac:chgData name="Fahad Taimur" userId="6a9a21791c0c5c9d" providerId="LiveId" clId="{081F1D99-5CB6-4F5C-A308-939AC9FFD3B3}" dt="2020-12-05T04:20:20.287" v="2987" actId="3680"/>
          <ac:spMkLst>
            <pc:docMk/>
            <pc:sldMk cId="3066482110" sldId="264"/>
            <ac:spMk id="3" creationId="{EE304EBB-C4C3-47C8-80F5-E0BF976F264D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3066482110" sldId="264"/>
            <ac:spMk id="9" creationId="{DB691D59-8F51-4DD8-AD41-D568D29B08F8}"/>
          </ac:spMkLst>
        </pc:spChg>
        <pc:spChg chg="add mod">
          <ac:chgData name="Fahad Taimur" userId="6a9a21791c0c5c9d" providerId="LiveId" clId="{081F1D99-5CB6-4F5C-A308-939AC9FFD3B3}" dt="2020-12-05T18:07:51.800" v="8203" actId="20577"/>
          <ac:spMkLst>
            <pc:docMk/>
            <pc:sldMk cId="3066482110" sldId="264"/>
            <ac:spMk id="10" creationId="{B6E08AF8-E331-4844-9459-8FB0BC2FD99D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3066482110" sldId="264"/>
            <ac:spMk id="11" creationId="{204AEF18-0627-48F3-9B3D-F7E8F050B1D4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3066482110" sldId="264"/>
            <ac:spMk id="13" creationId="{CEAEE08A-C572-438F-9753-B0D527A515A7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3066482110" sldId="264"/>
            <ac:spMk id="15" creationId="{DB93146F-62ED-4C59-844C-0935D0FB5031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3066482110" sldId="264"/>
            <ac:spMk id="17" creationId="{F9CD4BEB-C391-4F7E-9838-95411A832349}"/>
          </ac:spMkLst>
        </pc:spChg>
        <pc:graphicFrameChg chg="add mod ord modGraphic">
          <ac:chgData name="Fahad Taimur" userId="6a9a21791c0c5c9d" providerId="LiveId" clId="{081F1D99-5CB6-4F5C-A308-939AC9FFD3B3}" dt="2020-12-05T18:06:28.025" v="8020" actId="14734"/>
          <ac:graphicFrameMkLst>
            <pc:docMk/>
            <pc:sldMk cId="3066482110" sldId="264"/>
            <ac:graphicFrameMk id="4" creationId="{752E636C-D868-4BDE-823F-1279A0DE1980}"/>
          </ac:graphicFrameMkLst>
        </pc:graphicFrameChg>
      </pc:sldChg>
      <pc:sldChg chg="addSp delSp modSp new del mod setBg setClrOvrMap">
        <pc:chgData name="Fahad Taimur" userId="6a9a21791c0c5c9d" providerId="LiveId" clId="{081F1D99-5CB6-4F5C-A308-939AC9FFD3B3}" dt="2020-12-05T05:11:41.053" v="3975" actId="47"/>
        <pc:sldMkLst>
          <pc:docMk/>
          <pc:sldMk cId="2995597125" sldId="265"/>
        </pc:sldMkLst>
        <pc:spChg chg="mod ord">
          <ac:chgData name="Fahad Taimur" userId="6a9a21791c0c5c9d" providerId="LiveId" clId="{081F1D99-5CB6-4F5C-A308-939AC9FFD3B3}" dt="2020-12-05T04:39:58.065" v="3121" actId="26606"/>
          <ac:spMkLst>
            <pc:docMk/>
            <pc:sldMk cId="2995597125" sldId="265"/>
            <ac:spMk id="2" creationId="{32BE8F40-D4F1-4DC8-9C85-40147F450D06}"/>
          </ac:spMkLst>
        </pc:spChg>
        <pc:spChg chg="del">
          <ac:chgData name="Fahad Taimur" userId="6a9a21791c0c5c9d" providerId="LiveId" clId="{081F1D99-5CB6-4F5C-A308-939AC9FFD3B3}" dt="2020-12-05T04:37:26.006" v="3109"/>
          <ac:spMkLst>
            <pc:docMk/>
            <pc:sldMk cId="2995597125" sldId="265"/>
            <ac:spMk id="3" creationId="{31E0F2E3-F80B-4C5C-84C9-B3B351FB7E04}"/>
          </ac:spMkLst>
        </pc:spChg>
        <pc:spChg chg="add del">
          <ac:chgData name="Fahad Taimur" userId="6a9a21791c0c5c9d" providerId="LiveId" clId="{081F1D99-5CB6-4F5C-A308-939AC9FFD3B3}" dt="2020-12-05T04:39:26.921" v="3114" actId="26606"/>
          <ac:spMkLst>
            <pc:docMk/>
            <pc:sldMk cId="2995597125" sldId="265"/>
            <ac:spMk id="9" creationId="{7188D9C6-B954-4B3B-B8BB-20C1958088C4}"/>
          </ac:spMkLst>
        </pc:spChg>
        <pc:spChg chg="add del">
          <ac:chgData name="Fahad Taimur" userId="6a9a21791c0c5c9d" providerId="LiveId" clId="{081F1D99-5CB6-4F5C-A308-939AC9FFD3B3}" dt="2020-12-05T04:39:23.672" v="3112" actId="26606"/>
          <ac:spMkLst>
            <pc:docMk/>
            <pc:sldMk cId="2995597125" sldId="265"/>
            <ac:spMk id="10" creationId="{1BB1D3B0-1E2E-48E2-ACCC-EE147A9A0CE0}"/>
          </ac:spMkLst>
        </pc:spChg>
        <pc:spChg chg="add del">
          <ac:chgData name="Fahad Taimur" userId="6a9a21791c0c5c9d" providerId="LiveId" clId="{081F1D99-5CB6-4F5C-A308-939AC9FFD3B3}" dt="2020-12-05T04:39:23.672" v="3112" actId="26606"/>
          <ac:spMkLst>
            <pc:docMk/>
            <pc:sldMk cId="2995597125" sldId="265"/>
            <ac:spMk id="12" creationId="{4BB8B191-5BC6-486A-8E6E-13B1C9EEE83D}"/>
          </ac:spMkLst>
        </pc:spChg>
        <pc:spChg chg="add del">
          <ac:chgData name="Fahad Taimur" userId="6a9a21791c0c5c9d" providerId="LiveId" clId="{081F1D99-5CB6-4F5C-A308-939AC9FFD3B3}" dt="2020-12-05T04:39:23.672" v="3112" actId="26606"/>
          <ac:spMkLst>
            <pc:docMk/>
            <pc:sldMk cId="2995597125" sldId="265"/>
            <ac:spMk id="14" creationId="{06E3DE27-4115-4B5D-A9DB-3C7CDC82B121}"/>
          </ac:spMkLst>
        </pc:spChg>
        <pc:spChg chg="add del">
          <ac:chgData name="Fahad Taimur" userId="6a9a21791c0c5c9d" providerId="LiveId" clId="{081F1D99-5CB6-4F5C-A308-939AC9FFD3B3}" dt="2020-12-05T04:39:23.672" v="3112" actId="26606"/>
          <ac:spMkLst>
            <pc:docMk/>
            <pc:sldMk cId="2995597125" sldId="265"/>
            <ac:spMk id="16" creationId="{AA5196B7-638B-4DC2-897C-9F49E9D46FD9}"/>
          </ac:spMkLst>
        </pc:spChg>
        <pc:spChg chg="add del">
          <ac:chgData name="Fahad Taimur" userId="6a9a21791c0c5c9d" providerId="LiveId" clId="{081F1D99-5CB6-4F5C-A308-939AC9FFD3B3}" dt="2020-12-05T04:39:23.672" v="3112" actId="26606"/>
          <ac:spMkLst>
            <pc:docMk/>
            <pc:sldMk cId="2995597125" sldId="265"/>
            <ac:spMk id="18" creationId="{D262CFB0-CBAC-4B42-B115-C04986CD0098}"/>
          </ac:spMkLst>
        </pc:spChg>
        <pc:spChg chg="add del">
          <ac:chgData name="Fahad Taimur" userId="6a9a21791c0c5c9d" providerId="LiveId" clId="{081F1D99-5CB6-4F5C-A308-939AC9FFD3B3}" dt="2020-12-05T04:39:23.672" v="3112" actId="26606"/>
          <ac:spMkLst>
            <pc:docMk/>
            <pc:sldMk cId="2995597125" sldId="265"/>
            <ac:spMk id="20" creationId="{80C35990-E81C-43AE-B207-1CAD6CFC8F4E}"/>
          </ac:spMkLst>
        </pc:spChg>
        <pc:spChg chg="add del">
          <ac:chgData name="Fahad Taimur" userId="6a9a21791c0c5c9d" providerId="LiveId" clId="{081F1D99-5CB6-4F5C-A308-939AC9FFD3B3}" dt="2020-12-05T04:39:26.921" v="3114" actId="26606"/>
          <ac:spMkLst>
            <pc:docMk/>
            <pc:sldMk cId="2995597125" sldId="265"/>
            <ac:spMk id="22" creationId="{CFAE0A1E-0F18-4974-802F-0E6AE1F5584C}"/>
          </ac:spMkLst>
        </pc:spChg>
        <pc:spChg chg="add del">
          <ac:chgData name="Fahad Taimur" userId="6a9a21791c0c5c9d" providerId="LiveId" clId="{081F1D99-5CB6-4F5C-A308-939AC9FFD3B3}" dt="2020-12-05T04:39:26.921" v="3114" actId="26606"/>
          <ac:spMkLst>
            <pc:docMk/>
            <pc:sldMk cId="2995597125" sldId="265"/>
            <ac:spMk id="23" creationId="{206E80FF-5363-4EBB-97FF-C84D9EA35782}"/>
          </ac:spMkLst>
        </pc:spChg>
        <pc:spChg chg="add del">
          <ac:chgData name="Fahad Taimur" userId="6a9a21791c0c5c9d" providerId="LiveId" clId="{081F1D99-5CB6-4F5C-A308-939AC9FFD3B3}" dt="2020-12-05T04:39:26.921" v="3114" actId="26606"/>
          <ac:spMkLst>
            <pc:docMk/>
            <pc:sldMk cId="2995597125" sldId="265"/>
            <ac:spMk id="24" creationId="{3372E1CD-CBE8-4674-A9FE-54B4AC851D61}"/>
          </ac:spMkLst>
        </pc:spChg>
        <pc:spChg chg="add del">
          <ac:chgData name="Fahad Taimur" userId="6a9a21791c0c5c9d" providerId="LiveId" clId="{081F1D99-5CB6-4F5C-A308-939AC9FFD3B3}" dt="2020-12-05T04:39:26.921" v="3114" actId="26606"/>
          <ac:spMkLst>
            <pc:docMk/>
            <pc:sldMk cId="2995597125" sldId="265"/>
            <ac:spMk id="25" creationId="{7619E46E-5263-4C6C-A732-9633475D9010}"/>
          </ac:spMkLst>
        </pc:spChg>
        <pc:spChg chg="add del">
          <ac:chgData name="Fahad Taimur" userId="6a9a21791c0c5c9d" providerId="LiveId" clId="{081F1D99-5CB6-4F5C-A308-939AC9FFD3B3}" dt="2020-12-05T04:39:26.921" v="3114" actId="26606"/>
          <ac:spMkLst>
            <pc:docMk/>
            <pc:sldMk cId="2995597125" sldId="265"/>
            <ac:spMk id="26" creationId="{3F3E0626-6A9F-400F-9C6C-BDED169129EA}"/>
          </ac:spMkLst>
        </pc:spChg>
        <pc:spChg chg="add del">
          <ac:chgData name="Fahad Taimur" userId="6a9a21791c0c5c9d" providerId="LiveId" clId="{081F1D99-5CB6-4F5C-A308-939AC9FFD3B3}" dt="2020-12-05T04:39:26.921" v="3114" actId="26606"/>
          <ac:spMkLst>
            <pc:docMk/>
            <pc:sldMk cId="2995597125" sldId="265"/>
            <ac:spMk id="27" creationId="{6947DC32-8EA1-434F-BB8A-E6CDA90BC168}"/>
          </ac:spMkLst>
        </pc:spChg>
        <pc:spChg chg="add del">
          <ac:chgData name="Fahad Taimur" userId="6a9a21791c0c5c9d" providerId="LiveId" clId="{081F1D99-5CB6-4F5C-A308-939AC9FFD3B3}" dt="2020-12-05T04:39:26.921" v="3114" actId="26606"/>
          <ac:spMkLst>
            <pc:docMk/>
            <pc:sldMk cId="2995597125" sldId="265"/>
            <ac:spMk id="28" creationId="{3012DDC2-F706-47ED-B95F-79213E2D0A00}"/>
          </ac:spMkLst>
        </pc:spChg>
        <pc:spChg chg="add del">
          <ac:chgData name="Fahad Taimur" userId="6a9a21791c0c5c9d" providerId="LiveId" clId="{081F1D99-5CB6-4F5C-A308-939AC9FFD3B3}" dt="2020-12-05T04:39:31.580" v="3116" actId="26606"/>
          <ac:spMkLst>
            <pc:docMk/>
            <pc:sldMk cId="2995597125" sldId="265"/>
            <ac:spMk id="30" creationId="{3FADEB48-7ABA-40A9-8ACE-ADA49A0E3FA5}"/>
          </ac:spMkLst>
        </pc:spChg>
        <pc:spChg chg="add del">
          <ac:chgData name="Fahad Taimur" userId="6a9a21791c0c5c9d" providerId="LiveId" clId="{081F1D99-5CB6-4F5C-A308-939AC9FFD3B3}" dt="2020-12-05T04:39:44.783" v="3118" actId="26606"/>
          <ac:spMkLst>
            <pc:docMk/>
            <pc:sldMk cId="2995597125" sldId="265"/>
            <ac:spMk id="32" creationId="{00401440-1DC9-4C9E-A3BA-4DECEEB46503}"/>
          </ac:spMkLst>
        </pc:spChg>
        <pc:spChg chg="add del">
          <ac:chgData name="Fahad Taimur" userId="6a9a21791c0c5c9d" providerId="LiveId" clId="{081F1D99-5CB6-4F5C-A308-939AC9FFD3B3}" dt="2020-12-05T04:39:44.783" v="3118" actId="26606"/>
          <ac:spMkLst>
            <pc:docMk/>
            <pc:sldMk cId="2995597125" sldId="265"/>
            <ac:spMk id="34" creationId="{36B822CC-7DA9-4417-AA94-64CEB676F0B8}"/>
          </ac:spMkLst>
        </pc:spChg>
        <pc:spChg chg="add del">
          <ac:chgData name="Fahad Taimur" userId="6a9a21791c0c5c9d" providerId="LiveId" clId="{081F1D99-5CB6-4F5C-A308-939AC9FFD3B3}" dt="2020-12-05T04:39:44.783" v="3118" actId="26606"/>
          <ac:spMkLst>
            <pc:docMk/>
            <pc:sldMk cId="2995597125" sldId="265"/>
            <ac:spMk id="35" creationId="{AFA01E88-71CC-4FF3-9E81-51E0C32B45E4}"/>
          </ac:spMkLst>
        </pc:spChg>
        <pc:spChg chg="add del">
          <ac:chgData name="Fahad Taimur" userId="6a9a21791c0c5c9d" providerId="LiveId" clId="{081F1D99-5CB6-4F5C-A308-939AC9FFD3B3}" dt="2020-12-05T04:39:44.783" v="3118" actId="26606"/>
          <ac:spMkLst>
            <pc:docMk/>
            <pc:sldMk cId="2995597125" sldId="265"/>
            <ac:spMk id="36" creationId="{ACC974F4-46DF-4A0E-9F48-F7D317329389}"/>
          </ac:spMkLst>
        </pc:spChg>
        <pc:spChg chg="add del">
          <ac:chgData name="Fahad Taimur" userId="6a9a21791c0c5c9d" providerId="LiveId" clId="{081F1D99-5CB6-4F5C-A308-939AC9FFD3B3}" dt="2020-12-05T04:39:58.058" v="3120" actId="26606"/>
          <ac:spMkLst>
            <pc:docMk/>
            <pc:sldMk cId="2995597125" sldId="265"/>
            <ac:spMk id="38" creationId="{504BED40-EAF7-4E55-AFF7-2CD840EBD3AA}"/>
          </ac:spMkLst>
        </pc:spChg>
        <pc:spChg chg="add del">
          <ac:chgData name="Fahad Taimur" userId="6a9a21791c0c5c9d" providerId="LiveId" clId="{081F1D99-5CB6-4F5C-A308-939AC9FFD3B3}" dt="2020-12-05T04:39:58.058" v="3120" actId="26606"/>
          <ac:spMkLst>
            <pc:docMk/>
            <pc:sldMk cId="2995597125" sldId="265"/>
            <ac:spMk id="39" creationId="{F367CCF1-BB1E-41CF-8499-94A870C33EFA}"/>
          </ac:spMkLst>
        </pc:spChg>
        <pc:spChg chg="add del">
          <ac:chgData name="Fahad Taimur" userId="6a9a21791c0c5c9d" providerId="LiveId" clId="{081F1D99-5CB6-4F5C-A308-939AC9FFD3B3}" dt="2020-12-05T04:39:58.058" v="3120" actId="26606"/>
          <ac:spMkLst>
            <pc:docMk/>
            <pc:sldMk cId="2995597125" sldId="265"/>
            <ac:spMk id="40" creationId="{A953C03E-E2D0-4405-AB61-6A06C63ABB74}"/>
          </ac:spMkLst>
        </pc:spChg>
        <pc:spChg chg="add del">
          <ac:chgData name="Fahad Taimur" userId="6a9a21791c0c5c9d" providerId="LiveId" clId="{081F1D99-5CB6-4F5C-A308-939AC9FFD3B3}" dt="2020-12-05T04:40:58.979" v="3124" actId="26606"/>
          <ac:spMkLst>
            <pc:docMk/>
            <pc:sldMk cId="2995597125" sldId="265"/>
            <ac:spMk id="42" creationId="{F875149D-F692-45DA-8324-D5E0193D5FC4}"/>
          </ac:spMkLst>
        </pc:spChg>
        <pc:spChg chg="add del">
          <ac:chgData name="Fahad Taimur" userId="6a9a21791c0c5c9d" providerId="LiveId" clId="{081F1D99-5CB6-4F5C-A308-939AC9FFD3B3}" dt="2020-12-05T04:40:58.979" v="3124" actId="26606"/>
          <ac:spMkLst>
            <pc:docMk/>
            <pc:sldMk cId="2995597125" sldId="265"/>
            <ac:spMk id="43" creationId="{D4EE8A32-B29E-46B5-B8B8-0148869E904A}"/>
          </ac:spMkLst>
        </pc:spChg>
        <pc:spChg chg="add del">
          <ac:chgData name="Fahad Taimur" userId="6a9a21791c0c5c9d" providerId="LiveId" clId="{081F1D99-5CB6-4F5C-A308-939AC9FFD3B3}" dt="2020-12-05T04:40:58.979" v="3124" actId="26606"/>
          <ac:spMkLst>
            <pc:docMk/>
            <pc:sldMk cId="2995597125" sldId="265"/>
            <ac:spMk id="44" creationId="{BBB92E81-4F6A-4CF1-B486-AE63E15F31D3}"/>
          </ac:spMkLst>
        </pc:spChg>
        <pc:spChg chg="add mod">
          <ac:chgData name="Fahad Taimur" userId="6a9a21791c0c5c9d" providerId="LiveId" clId="{081F1D99-5CB6-4F5C-A308-939AC9FFD3B3}" dt="2020-12-05T04:40:58.979" v="3124" actId="26606"/>
          <ac:spMkLst>
            <pc:docMk/>
            <pc:sldMk cId="2995597125" sldId="265"/>
            <ac:spMk id="45" creationId="{6B9B9EEE-B42B-4A43-98B1-8686C6D3EFB0}"/>
          </ac:spMkLst>
        </pc:spChg>
        <pc:spChg chg="add">
          <ac:chgData name="Fahad Taimur" userId="6a9a21791c0c5c9d" providerId="LiveId" clId="{081F1D99-5CB6-4F5C-A308-939AC9FFD3B3}" dt="2020-12-05T04:40:58.979" v="3124" actId="26606"/>
          <ac:spMkLst>
            <pc:docMk/>
            <pc:sldMk cId="2995597125" sldId="265"/>
            <ac:spMk id="50" creationId="{F875149D-F692-45DA-8324-D5E0193D5FC4}"/>
          </ac:spMkLst>
        </pc:spChg>
        <pc:spChg chg="add">
          <ac:chgData name="Fahad Taimur" userId="6a9a21791c0c5c9d" providerId="LiveId" clId="{081F1D99-5CB6-4F5C-A308-939AC9FFD3B3}" dt="2020-12-05T04:40:58.979" v="3124" actId="26606"/>
          <ac:spMkLst>
            <pc:docMk/>
            <pc:sldMk cId="2995597125" sldId="265"/>
            <ac:spMk id="52" creationId="{D4EE8A32-B29E-46B5-B8B8-0148869E904A}"/>
          </ac:spMkLst>
        </pc:spChg>
        <pc:spChg chg="add">
          <ac:chgData name="Fahad Taimur" userId="6a9a21791c0c5c9d" providerId="LiveId" clId="{081F1D99-5CB6-4F5C-A308-939AC9FFD3B3}" dt="2020-12-05T04:40:58.979" v="3124" actId="26606"/>
          <ac:spMkLst>
            <pc:docMk/>
            <pc:sldMk cId="2995597125" sldId="265"/>
            <ac:spMk id="54" creationId="{BBB92E81-4F6A-4CF1-B486-AE63E15F31D3}"/>
          </ac:spMkLst>
        </pc:spChg>
        <pc:picChg chg="add del mod ord">
          <ac:chgData name="Fahad Taimur" userId="6a9a21791c0c5c9d" providerId="LiveId" clId="{081F1D99-5CB6-4F5C-A308-939AC9FFD3B3}" dt="2020-12-05T04:40:55.317" v="3122" actId="478"/>
          <ac:picMkLst>
            <pc:docMk/>
            <pc:sldMk cId="2995597125" sldId="265"/>
            <ac:picMk id="4" creationId="{439C83C5-D91D-4A4A-A6BD-FCED7DFC386B}"/>
          </ac:picMkLst>
        </pc:picChg>
        <pc:picChg chg="add mod ord">
          <ac:chgData name="Fahad Taimur" userId="6a9a21791c0c5c9d" providerId="LiveId" clId="{081F1D99-5CB6-4F5C-A308-939AC9FFD3B3}" dt="2020-12-05T04:41:04.678" v="3125" actId="14100"/>
          <ac:picMkLst>
            <pc:docMk/>
            <pc:sldMk cId="2995597125" sldId="265"/>
            <ac:picMk id="5" creationId="{5250A63B-2F36-441C-8649-AE4BC87E6BEA}"/>
          </ac:picMkLst>
        </pc:picChg>
        <pc:picChg chg="add del mod">
          <ac:chgData name="Fahad Taimur" userId="6a9a21791c0c5c9d" providerId="LiveId" clId="{081F1D99-5CB6-4F5C-A308-939AC9FFD3B3}" dt="2020-12-05T05:09:36.567" v="3901" actId="21"/>
          <ac:picMkLst>
            <pc:docMk/>
            <pc:sldMk cId="2995597125" sldId="265"/>
            <ac:picMk id="6" creationId="{443EE8FD-0AA3-45D5-B061-0277672D64FB}"/>
          </ac:picMkLst>
        </pc:picChg>
        <pc:cxnChg chg="add del">
          <ac:chgData name="Fahad Taimur" userId="6a9a21791c0c5c9d" providerId="LiveId" clId="{081F1D99-5CB6-4F5C-A308-939AC9FFD3B3}" dt="2020-12-05T04:39:44.783" v="3118" actId="26606"/>
          <ac:cxnSpMkLst>
            <pc:docMk/>
            <pc:sldMk cId="2995597125" sldId="265"/>
            <ac:cxnSpMk id="33" creationId="{EEE3F140-02CB-4BBC-ABC0-8BF046C9D1B8}"/>
          </ac:cxnSpMkLst>
        </pc:cxnChg>
      </pc:sldChg>
      <pc:sldChg chg="addSp delSp modSp new mod setBg setClrOvrMap delDesignElem">
        <pc:chgData name="Fahad Taimur" userId="6a9a21791c0c5c9d" providerId="LiveId" clId="{081F1D99-5CB6-4F5C-A308-939AC9FFD3B3}" dt="2020-12-05T18:11:53.368" v="8229" actId="1076"/>
        <pc:sldMkLst>
          <pc:docMk/>
          <pc:sldMk cId="737141065" sldId="266"/>
        </pc:sldMkLst>
        <pc:spChg chg="mod">
          <ac:chgData name="Fahad Taimur" userId="6a9a21791c0c5c9d" providerId="LiveId" clId="{081F1D99-5CB6-4F5C-A308-939AC9FFD3B3}" dt="2020-12-05T05:01:34.392" v="3779" actId="26606"/>
          <ac:spMkLst>
            <pc:docMk/>
            <pc:sldMk cId="737141065" sldId="266"/>
            <ac:spMk id="2" creationId="{91922193-2A88-4702-91F8-A67D8DC806B6}"/>
          </ac:spMkLst>
        </pc:spChg>
        <pc:spChg chg="mod">
          <ac:chgData name="Fahad Taimur" userId="6a9a21791c0c5c9d" providerId="LiveId" clId="{081F1D99-5CB6-4F5C-A308-939AC9FFD3B3}" dt="2020-12-05T17:59:36.516" v="7897" actId="20577"/>
          <ac:spMkLst>
            <pc:docMk/>
            <pc:sldMk cId="737141065" sldId="266"/>
            <ac:spMk id="3" creationId="{036D8E0A-29DE-4168-9DE7-FD8EB7F8B616}"/>
          </ac:spMkLst>
        </pc:spChg>
        <pc:spChg chg="add del mod">
          <ac:chgData name="Fahad Taimur" userId="6a9a21791c0c5c9d" providerId="LiveId" clId="{081F1D99-5CB6-4F5C-A308-939AC9FFD3B3}" dt="2020-12-05T05:20:56.064" v="4347"/>
          <ac:spMkLst>
            <pc:docMk/>
            <pc:sldMk cId="737141065" sldId="266"/>
            <ac:spMk id="7" creationId="{74D652CA-4EDE-4BD8-AB52-29ABF3DD2D52}"/>
          </ac:spMkLst>
        </pc:spChg>
        <pc:spChg chg="add mod">
          <ac:chgData name="Fahad Taimur" userId="6a9a21791c0c5c9d" providerId="LiveId" clId="{081F1D99-5CB6-4F5C-A308-939AC9FFD3B3}" dt="2020-12-05T05:28:55.013" v="4829" actId="120"/>
          <ac:spMkLst>
            <pc:docMk/>
            <pc:sldMk cId="737141065" sldId="266"/>
            <ac:spMk id="8" creationId="{174E9B59-D2F5-4506-AACE-3D64D8F6CA5E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737141065" sldId="266"/>
            <ac:spMk id="9" creationId="{636F6DB7-CF8D-494A-82F6-13B58DCA9896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737141065" sldId="266"/>
            <ac:spMk id="11" creationId="{0B7E5194-6E82-4A44-99C3-FE7D87F34134}"/>
          </ac:spMkLst>
        </pc:spChg>
        <pc:spChg chg="add mod">
          <ac:chgData name="Fahad Taimur" userId="6a9a21791c0c5c9d" providerId="LiveId" clId="{081F1D99-5CB6-4F5C-A308-939AC9FFD3B3}" dt="2020-12-05T17:58:47.641" v="7800" actId="14100"/>
          <ac:spMkLst>
            <pc:docMk/>
            <pc:sldMk cId="737141065" sldId="266"/>
            <ac:spMk id="17" creationId="{6BD8CF41-D1A4-433E-94D0-BF8BF21BDD02}"/>
          </ac:spMkLst>
        </pc:spChg>
        <pc:spChg chg="add mod">
          <ac:chgData name="Fahad Taimur" userId="6a9a21791c0c5c9d" providerId="LiveId" clId="{081F1D99-5CB6-4F5C-A308-939AC9FFD3B3}" dt="2020-12-05T18:11:53.368" v="8229" actId="1076"/>
          <ac:spMkLst>
            <pc:docMk/>
            <pc:sldMk cId="737141065" sldId="266"/>
            <ac:spMk id="24" creationId="{9FF8668F-B4D4-4B29-AF05-D12FC9E38063}"/>
          </ac:spMkLst>
        </pc:spChg>
        <pc:grpChg chg="add del">
          <ac:chgData name="Fahad Taimur" userId="6a9a21791c0c5c9d" providerId="LiveId" clId="{081F1D99-5CB6-4F5C-A308-939AC9FFD3B3}" dt="2020-12-05T17:00:25.036" v="5850"/>
          <ac:grpSpMkLst>
            <pc:docMk/>
            <pc:sldMk cId="737141065" sldId="266"/>
            <ac:grpSpMk id="13" creationId="{49FCC1E1-84D3-494D-A0A0-286AFA1C3018}"/>
          </ac:grpSpMkLst>
        </pc:grpChg>
        <pc:picChg chg="add del mod">
          <ac:chgData name="Fahad Taimur" userId="6a9a21791c0c5c9d" providerId="LiveId" clId="{081F1D99-5CB6-4F5C-A308-939AC9FFD3B3}" dt="2020-12-05T05:06:01.391" v="3787" actId="478"/>
          <ac:picMkLst>
            <pc:docMk/>
            <pc:sldMk cId="737141065" sldId="266"/>
            <ac:picMk id="4" creationId="{185B37E2-8900-4D00-AF6B-58F1767BD897}"/>
          </ac:picMkLst>
        </pc:picChg>
        <pc:picChg chg="add mod">
          <ac:chgData name="Fahad Taimur" userId="6a9a21791c0c5c9d" providerId="LiveId" clId="{081F1D99-5CB6-4F5C-A308-939AC9FFD3B3}" dt="2020-12-05T18:11:46.718" v="8228" actId="1076"/>
          <ac:picMkLst>
            <pc:docMk/>
            <pc:sldMk cId="737141065" sldId="266"/>
            <ac:picMk id="5" creationId="{871CAD84-B24D-457C-B127-D312B4FF2421}"/>
          </ac:picMkLst>
        </pc:picChg>
        <pc:picChg chg="add del mod">
          <ac:chgData name="Fahad Taimur" userId="6a9a21791c0c5c9d" providerId="LiveId" clId="{081F1D99-5CB6-4F5C-A308-939AC9FFD3B3}" dt="2020-12-05T05:07:34.356" v="3861" actId="21"/>
          <ac:picMkLst>
            <pc:docMk/>
            <pc:sldMk cId="737141065" sldId="266"/>
            <ac:picMk id="6" creationId="{A8D5107D-B2D4-43B5-9D4B-6B262491731E}"/>
          </ac:picMkLst>
        </pc:picChg>
        <pc:cxnChg chg="add del mod">
          <ac:chgData name="Fahad Taimur" userId="6a9a21791c0c5c9d" providerId="LiveId" clId="{081F1D99-5CB6-4F5C-A308-939AC9FFD3B3}" dt="2020-12-05T17:52:39.160" v="7243" actId="478"/>
          <ac:cxnSpMkLst>
            <pc:docMk/>
            <pc:sldMk cId="737141065" sldId="266"/>
            <ac:cxnSpMk id="12" creationId="{B8B386C3-B9B8-45FB-9FB8-8A8BB2B5C9C4}"/>
          </ac:cxnSpMkLst>
        </pc:cxnChg>
        <pc:cxnChg chg="add mod">
          <ac:chgData name="Fahad Taimur" userId="6a9a21791c0c5c9d" providerId="LiveId" clId="{081F1D99-5CB6-4F5C-A308-939AC9FFD3B3}" dt="2020-12-05T17:58:47.641" v="7800" actId="14100"/>
          <ac:cxnSpMkLst>
            <pc:docMk/>
            <pc:sldMk cId="737141065" sldId="266"/>
            <ac:cxnSpMk id="20" creationId="{58A78127-4DCD-42A3-A620-787CE85A2885}"/>
          </ac:cxnSpMkLst>
        </pc:cxnChg>
      </pc:sldChg>
      <pc:sldChg chg="modSp new del mod">
        <pc:chgData name="Fahad Taimur" userId="6a9a21791c0c5c9d" providerId="LiveId" clId="{081F1D99-5CB6-4F5C-A308-939AC9FFD3B3}" dt="2020-12-05T05:13:43.403" v="3995" actId="47"/>
        <pc:sldMkLst>
          <pc:docMk/>
          <pc:sldMk cId="1359554329" sldId="267"/>
        </pc:sldMkLst>
        <pc:spChg chg="mod">
          <ac:chgData name="Fahad Taimur" userId="6a9a21791c0c5c9d" providerId="LiveId" clId="{081F1D99-5CB6-4F5C-A308-939AC9FFD3B3}" dt="2020-12-05T05:13:39.390" v="3994" actId="20577"/>
          <ac:spMkLst>
            <pc:docMk/>
            <pc:sldMk cId="1359554329" sldId="267"/>
            <ac:spMk id="2" creationId="{D8524E74-5518-4FF2-A215-13271DE14CDF}"/>
          </ac:spMkLst>
        </pc:spChg>
      </pc:sldChg>
      <pc:sldChg chg="delSp add del setBg delDesignElem">
        <pc:chgData name="Fahad Taimur" userId="6a9a21791c0c5c9d" providerId="LiveId" clId="{081F1D99-5CB6-4F5C-A308-939AC9FFD3B3}" dt="2020-12-05T05:13:59.473" v="3999" actId="47"/>
        <pc:sldMkLst>
          <pc:docMk/>
          <pc:sldMk cId="3344834276" sldId="267"/>
        </pc:sldMkLst>
        <pc:spChg chg="del">
          <ac:chgData name="Fahad Taimur" userId="6a9a21791c0c5c9d" providerId="LiveId" clId="{081F1D99-5CB6-4F5C-A308-939AC9FFD3B3}" dt="2020-12-05T05:13:49.014" v="3997"/>
          <ac:spMkLst>
            <pc:docMk/>
            <pc:sldMk cId="3344834276" sldId="267"/>
            <ac:spMk id="32" creationId="{F7207B7B-5C57-458C-BE38-95D2CD7655BB}"/>
          </ac:spMkLst>
        </pc:spChg>
        <pc:spChg chg="del">
          <ac:chgData name="Fahad Taimur" userId="6a9a21791c0c5c9d" providerId="LiveId" clId="{081F1D99-5CB6-4F5C-A308-939AC9FFD3B3}" dt="2020-12-05T05:13:49.014" v="3997"/>
          <ac:spMkLst>
            <pc:docMk/>
            <pc:sldMk cId="3344834276" sldId="267"/>
            <ac:spMk id="34" creationId="{9822E561-F97C-4CBB-A9A6-A6BF6317BC84}"/>
          </ac:spMkLst>
        </pc:spChg>
        <pc:spChg chg="del">
          <ac:chgData name="Fahad Taimur" userId="6a9a21791c0c5c9d" providerId="LiveId" clId="{081F1D99-5CB6-4F5C-A308-939AC9FFD3B3}" dt="2020-12-05T05:13:49.014" v="3997"/>
          <ac:spMkLst>
            <pc:docMk/>
            <pc:sldMk cId="3344834276" sldId="267"/>
            <ac:spMk id="36" creationId="{B01B0E58-A5C8-4CDA-A2E0-35DF94E59857}"/>
          </ac:spMkLst>
        </pc:spChg>
      </pc:sldChg>
      <pc:sldChg chg="addSp delSp modSp add mod ord delDesignElem">
        <pc:chgData name="Fahad Taimur" userId="6a9a21791c0c5c9d" providerId="LiveId" clId="{081F1D99-5CB6-4F5C-A308-939AC9FFD3B3}" dt="2020-12-05T17:00:25.036" v="5850"/>
        <pc:sldMkLst>
          <pc:docMk/>
          <pc:sldMk cId="1934196463" sldId="268"/>
        </pc:sldMkLst>
        <pc:spChg chg="mod">
          <ac:chgData name="Fahad Taimur" userId="6a9a21791c0c5c9d" providerId="LiveId" clId="{081F1D99-5CB6-4F5C-A308-939AC9FFD3B3}" dt="2020-12-05T05:14:09.475" v="4012" actId="20577"/>
          <ac:spMkLst>
            <pc:docMk/>
            <pc:sldMk cId="1934196463" sldId="268"/>
            <ac:spMk id="4" creationId="{7EEF4E16-60EB-4872-9359-4B81C0595858}"/>
          </ac:spMkLst>
        </pc:spChg>
        <pc:spChg chg="mod">
          <ac:chgData name="Fahad Taimur" userId="6a9a21791c0c5c9d" providerId="LiveId" clId="{081F1D99-5CB6-4F5C-A308-939AC9FFD3B3}" dt="2020-12-05T05:15:03.751" v="4017" actId="20577"/>
          <ac:spMkLst>
            <pc:docMk/>
            <pc:sldMk cId="1934196463" sldId="268"/>
            <ac:spMk id="5" creationId="{AF4F528C-3448-4BD4-9D6C-87B821BB67BC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1934196463" sldId="268"/>
            <ac:spMk id="32" creationId="{F7207B7B-5C57-458C-BE38-95D2CD7655BB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1934196463" sldId="268"/>
            <ac:spMk id="34" creationId="{9822E561-F97C-4CBB-A9A6-A6BF6317BC84}"/>
          </ac:spMkLst>
        </pc:spChg>
        <pc:spChg chg="add del">
          <ac:chgData name="Fahad Taimur" userId="6a9a21791c0c5c9d" providerId="LiveId" clId="{081F1D99-5CB6-4F5C-A308-939AC9FFD3B3}" dt="2020-12-05T17:00:25.036" v="5850"/>
          <ac:spMkLst>
            <pc:docMk/>
            <pc:sldMk cId="1934196463" sldId="268"/>
            <ac:spMk id="36" creationId="{B01B0E58-A5C8-4CDA-A2E0-35DF94E59857}"/>
          </ac:spMkLst>
        </pc:spChg>
      </pc:sldChg>
      <pc:sldChg chg="addSp delSp modSp new mod">
        <pc:chgData name="Fahad Taimur" userId="6a9a21791c0c5c9d" providerId="LiveId" clId="{081F1D99-5CB6-4F5C-A308-939AC9FFD3B3}" dt="2020-12-05T18:09:21.265" v="8212" actId="5793"/>
        <pc:sldMkLst>
          <pc:docMk/>
          <pc:sldMk cId="3541333865" sldId="269"/>
        </pc:sldMkLst>
        <pc:spChg chg="del">
          <ac:chgData name="Fahad Taimur" userId="6a9a21791c0c5c9d" providerId="LiveId" clId="{081F1D99-5CB6-4F5C-A308-939AC9FFD3B3}" dt="2020-12-05T05:50:47.240" v="5717"/>
          <ac:spMkLst>
            <pc:docMk/>
            <pc:sldMk cId="3541333865" sldId="269"/>
            <ac:spMk id="2" creationId="{6EE8D81B-E6EF-4F6F-A097-5A6C73A73C8B}"/>
          </ac:spMkLst>
        </pc:spChg>
        <pc:spChg chg="del">
          <ac:chgData name="Fahad Taimur" userId="6a9a21791c0c5c9d" providerId="LiveId" clId="{081F1D99-5CB6-4F5C-A308-939AC9FFD3B3}" dt="2020-12-05T05:50:47.240" v="5717"/>
          <ac:spMkLst>
            <pc:docMk/>
            <pc:sldMk cId="3541333865" sldId="269"/>
            <ac:spMk id="3" creationId="{462A158F-E3BC-4624-90E6-F03B0E663D95}"/>
          </ac:spMkLst>
        </pc:spChg>
        <pc:spChg chg="add mod">
          <ac:chgData name="Fahad Taimur" userId="6a9a21791c0c5c9d" providerId="LiveId" clId="{081F1D99-5CB6-4F5C-A308-939AC9FFD3B3}" dt="2020-12-05T17:25:43.443" v="6465" actId="207"/>
          <ac:spMkLst>
            <pc:docMk/>
            <pc:sldMk cId="3541333865" sldId="269"/>
            <ac:spMk id="4" creationId="{4A6DEDFC-8E4A-4687-8E47-9DE155459FB3}"/>
          </ac:spMkLst>
        </pc:spChg>
        <pc:spChg chg="add del mod">
          <ac:chgData name="Fahad Taimur" userId="6a9a21791c0c5c9d" providerId="LiveId" clId="{081F1D99-5CB6-4F5C-A308-939AC9FFD3B3}" dt="2020-12-05T05:50:57.813" v="5732" actId="478"/>
          <ac:spMkLst>
            <pc:docMk/>
            <pc:sldMk cId="3541333865" sldId="269"/>
            <ac:spMk id="5" creationId="{8E27D0E5-1273-49D8-9C6C-931379DFC24C}"/>
          </ac:spMkLst>
        </pc:spChg>
        <pc:spChg chg="add mod">
          <ac:chgData name="Fahad Taimur" userId="6a9a21791c0c5c9d" providerId="LiveId" clId="{081F1D99-5CB6-4F5C-A308-939AC9FFD3B3}" dt="2020-12-05T18:09:21.265" v="8212" actId="5793"/>
          <ac:spMkLst>
            <pc:docMk/>
            <pc:sldMk cId="3541333865" sldId="269"/>
            <ac:spMk id="6" creationId="{0E8F9ACE-96E6-4C36-B7AE-FD3CEC41D817}"/>
          </ac:spMkLst>
        </pc:spChg>
      </pc:sldChg>
      <pc:sldChg chg="addSp delSp modSp new mod ord setBg setClrOvrMap delDesignElem">
        <pc:chgData name="Fahad Taimur" userId="6a9a21791c0c5c9d" providerId="LiveId" clId="{081F1D99-5CB6-4F5C-A308-939AC9FFD3B3}" dt="2020-12-05T18:09:07.090" v="8205"/>
        <pc:sldMkLst>
          <pc:docMk/>
          <pc:sldMk cId="137947926" sldId="270"/>
        </pc:sldMkLst>
        <pc:spChg chg="mod ord">
          <ac:chgData name="Fahad Taimur" userId="6a9a21791c0c5c9d" providerId="LiveId" clId="{081F1D99-5CB6-4F5C-A308-939AC9FFD3B3}" dt="2020-12-05T17:25:19.119" v="6461" actId="1076"/>
          <ac:spMkLst>
            <pc:docMk/>
            <pc:sldMk cId="137947926" sldId="270"/>
            <ac:spMk id="2" creationId="{30F298AD-B621-4D32-AE25-33825CB95ED9}"/>
          </ac:spMkLst>
        </pc:spChg>
        <pc:spChg chg="add del">
          <ac:chgData name="Fahad Taimur" userId="6a9a21791c0c5c9d" providerId="LiveId" clId="{081F1D99-5CB6-4F5C-A308-939AC9FFD3B3}" dt="2020-12-05T16:55:25.567" v="5798" actId="478"/>
          <ac:spMkLst>
            <pc:docMk/>
            <pc:sldMk cId="137947926" sldId="270"/>
            <ac:spMk id="3" creationId="{F95D056E-CABF-4684-9556-F37861C85E71}"/>
          </ac:spMkLst>
        </pc:spChg>
        <pc:spChg chg="add del">
          <ac:chgData name="Fahad Taimur" userId="6a9a21791c0c5c9d" providerId="LiveId" clId="{081F1D99-5CB6-4F5C-A308-939AC9FFD3B3}" dt="2020-12-05T05:52:10.012" v="5790" actId="26606"/>
          <ac:spMkLst>
            <pc:docMk/>
            <pc:sldMk cId="137947926" sldId="270"/>
            <ac:spMk id="9" creationId="{2928117C-9446-4E7F-AE62-95E0F6DB5B27}"/>
          </ac:spMkLst>
        </pc:spChg>
        <pc:spChg chg="add del">
          <ac:chgData name="Fahad Taimur" userId="6a9a21791c0c5c9d" providerId="LiveId" clId="{081F1D99-5CB6-4F5C-A308-939AC9FFD3B3}" dt="2020-12-05T05:52:10.012" v="5790" actId="26606"/>
          <ac:spMkLst>
            <pc:docMk/>
            <pc:sldMk cId="137947926" sldId="270"/>
            <ac:spMk id="11" creationId="{84D30AFB-4D71-48B0-AA00-28EE92363A5F}"/>
          </ac:spMkLst>
        </pc:spChg>
        <pc:spChg chg="add del">
          <ac:chgData name="Fahad Taimur" userId="6a9a21791c0c5c9d" providerId="LiveId" clId="{081F1D99-5CB6-4F5C-A308-939AC9FFD3B3}" dt="2020-12-05T16:56:40.862" v="5808" actId="26606"/>
          <ac:spMkLst>
            <pc:docMk/>
            <pc:sldMk cId="137947926" sldId="270"/>
            <ac:spMk id="12" creationId="{1E5E4503-CC62-4DA9-9121-0A15719984CE}"/>
          </ac:spMkLst>
        </pc:spChg>
        <pc:spChg chg="add del">
          <ac:chgData name="Fahad Taimur" userId="6a9a21791c0c5c9d" providerId="LiveId" clId="{081F1D99-5CB6-4F5C-A308-939AC9FFD3B3}" dt="2020-12-05T05:52:10.012" v="5790" actId="26606"/>
          <ac:spMkLst>
            <pc:docMk/>
            <pc:sldMk cId="137947926" sldId="270"/>
            <ac:spMk id="13" creationId="{96A0B76F-8010-4C62-B4B6-C5FC438C059E}"/>
          </ac:spMkLst>
        </pc:spChg>
        <pc:spChg chg="add del">
          <ac:chgData name="Fahad Taimur" userId="6a9a21791c0c5c9d" providerId="LiveId" clId="{081F1D99-5CB6-4F5C-A308-939AC9FFD3B3}" dt="2020-12-05T16:56:40.862" v="5808" actId="26606"/>
          <ac:spMkLst>
            <pc:docMk/>
            <pc:sldMk cId="137947926" sldId="270"/>
            <ac:spMk id="14" creationId="{D8D61A1B-3C4C-4F0E-965F-15837624CF5B}"/>
          </ac:spMkLst>
        </pc:spChg>
        <pc:spChg chg="add del">
          <ac:chgData name="Fahad Taimur" userId="6a9a21791c0c5c9d" providerId="LiveId" clId="{081F1D99-5CB6-4F5C-A308-939AC9FFD3B3}" dt="2020-12-05T05:52:10.012" v="5790" actId="26606"/>
          <ac:spMkLst>
            <pc:docMk/>
            <pc:sldMk cId="137947926" sldId="270"/>
            <ac:spMk id="15" creationId="{9FC936C0-4624-438D-BDD0-6B296BD6409D}"/>
          </ac:spMkLst>
        </pc:spChg>
        <pc:spChg chg="add del">
          <ac:chgData name="Fahad Taimur" userId="6a9a21791c0c5c9d" providerId="LiveId" clId="{081F1D99-5CB6-4F5C-A308-939AC9FFD3B3}" dt="2020-12-05T16:56:40.862" v="5808" actId="26606"/>
          <ac:spMkLst>
            <pc:docMk/>
            <pc:sldMk cId="137947926" sldId="270"/>
            <ac:spMk id="16" creationId="{00E56243-9701-44E8-8A92-319433305195}"/>
          </ac:spMkLst>
        </pc:spChg>
        <pc:spChg chg="add del">
          <ac:chgData name="Fahad Taimur" userId="6a9a21791c0c5c9d" providerId="LiveId" clId="{081F1D99-5CB6-4F5C-A308-939AC9FFD3B3}" dt="2020-12-05T05:52:10.012" v="5790" actId="26606"/>
          <ac:spMkLst>
            <pc:docMk/>
            <pc:sldMk cId="137947926" sldId="270"/>
            <ac:spMk id="17" creationId="{4B526CBF-0AA4-49A9-B305-EE0AF3AF6D3C}"/>
          </ac:spMkLst>
        </pc:spChg>
        <pc:spChg chg="add del">
          <ac:chgData name="Fahad Taimur" userId="6a9a21791c0c5c9d" providerId="LiveId" clId="{081F1D99-5CB6-4F5C-A308-939AC9FFD3B3}" dt="2020-12-05T16:56:40.862" v="5808" actId="26606"/>
          <ac:spMkLst>
            <pc:docMk/>
            <pc:sldMk cId="137947926" sldId="270"/>
            <ac:spMk id="18" creationId="{5B1F1915-E076-48EB-BB4A-EE9808EB40CB}"/>
          </ac:spMkLst>
        </pc:spChg>
        <pc:spChg chg="add del">
          <ac:chgData name="Fahad Taimur" userId="6a9a21791c0c5c9d" providerId="LiveId" clId="{081F1D99-5CB6-4F5C-A308-939AC9FFD3B3}" dt="2020-12-05T16:56:40.862" v="5808" actId="26606"/>
          <ac:spMkLst>
            <pc:docMk/>
            <pc:sldMk cId="137947926" sldId="270"/>
            <ac:spMk id="20" creationId="{7BB84176-588C-42EC-B359-A76802AF102D}"/>
          </ac:spMkLst>
        </pc:spChg>
        <pc:spChg chg="add del">
          <ac:chgData name="Fahad Taimur" userId="6a9a21791c0c5c9d" providerId="LiveId" clId="{081F1D99-5CB6-4F5C-A308-939AC9FFD3B3}" dt="2020-12-05T16:56:40.862" v="5808" actId="26606"/>
          <ac:spMkLst>
            <pc:docMk/>
            <pc:sldMk cId="137947926" sldId="270"/>
            <ac:spMk id="22" creationId="{1F71763A-051A-44FE-AA97-53842C033A06}"/>
          </ac:spMkLst>
        </pc:spChg>
        <pc:spChg chg="add del">
          <ac:chgData name="Fahad Taimur" userId="6a9a21791c0c5c9d" providerId="LiveId" clId="{081F1D99-5CB6-4F5C-A308-939AC9FFD3B3}" dt="2020-12-05T16:56:40.862" v="5808" actId="26606"/>
          <ac:spMkLst>
            <pc:docMk/>
            <pc:sldMk cId="137947926" sldId="270"/>
            <ac:spMk id="24" creationId="{A708D103-8672-4EB5-A491-552A7D9D4CB0}"/>
          </ac:spMkLst>
        </pc:spChg>
        <pc:spChg chg="add del">
          <ac:chgData name="Fahad Taimur" userId="6a9a21791c0c5c9d" providerId="LiveId" clId="{081F1D99-5CB6-4F5C-A308-939AC9FFD3B3}" dt="2020-12-05T16:56:40.862" v="5808" actId="26606"/>
          <ac:spMkLst>
            <pc:docMk/>
            <pc:sldMk cId="137947926" sldId="270"/>
            <ac:spMk id="26" creationId="{11921AC5-F2E7-4775-A4AD-50FFA6F5E652}"/>
          </ac:spMkLst>
        </pc:spChg>
        <pc:spChg chg="add del">
          <ac:chgData name="Fahad Taimur" userId="6a9a21791c0c5c9d" providerId="LiveId" clId="{081F1D99-5CB6-4F5C-A308-939AC9FFD3B3}" dt="2020-12-05T16:56:40.862" v="5808" actId="26606"/>
          <ac:spMkLst>
            <pc:docMk/>
            <pc:sldMk cId="137947926" sldId="270"/>
            <ac:spMk id="28" creationId="{E534FDBA-3A96-48D7-BCD9-6F9A16FA13C7}"/>
          </ac:spMkLst>
        </pc:spChg>
        <pc:spChg chg="add del">
          <ac:chgData name="Fahad Taimur" userId="6a9a21791c0c5c9d" providerId="LiveId" clId="{081F1D99-5CB6-4F5C-A308-939AC9FFD3B3}" dt="2020-12-05T16:56:40.849" v="5807" actId="26606"/>
          <ac:spMkLst>
            <pc:docMk/>
            <pc:sldMk cId="137947926" sldId="270"/>
            <ac:spMk id="33" creationId="{1BB1D3B0-1E2E-48E2-ACCC-EE147A9A0CE0}"/>
          </ac:spMkLst>
        </pc:spChg>
        <pc:spChg chg="add del">
          <ac:chgData name="Fahad Taimur" userId="6a9a21791c0c5c9d" providerId="LiveId" clId="{081F1D99-5CB6-4F5C-A308-939AC9FFD3B3}" dt="2020-12-05T16:56:40.849" v="5807" actId="26606"/>
          <ac:spMkLst>
            <pc:docMk/>
            <pc:sldMk cId="137947926" sldId="270"/>
            <ac:spMk id="35" creationId="{4BB8B191-5BC6-486A-8E6E-13B1C9EEE83D}"/>
          </ac:spMkLst>
        </pc:spChg>
        <pc:spChg chg="add del">
          <ac:chgData name="Fahad Taimur" userId="6a9a21791c0c5c9d" providerId="LiveId" clId="{081F1D99-5CB6-4F5C-A308-939AC9FFD3B3}" dt="2020-12-05T16:56:40.849" v="5807" actId="26606"/>
          <ac:spMkLst>
            <pc:docMk/>
            <pc:sldMk cId="137947926" sldId="270"/>
            <ac:spMk id="37" creationId="{06E3DE27-4115-4B5D-A9DB-3C7CDC82B121}"/>
          </ac:spMkLst>
        </pc:spChg>
        <pc:spChg chg="add del">
          <ac:chgData name="Fahad Taimur" userId="6a9a21791c0c5c9d" providerId="LiveId" clId="{081F1D99-5CB6-4F5C-A308-939AC9FFD3B3}" dt="2020-12-05T16:56:40.849" v="5807" actId="26606"/>
          <ac:spMkLst>
            <pc:docMk/>
            <pc:sldMk cId="137947926" sldId="270"/>
            <ac:spMk id="39" creationId="{AA5196B7-638B-4DC2-897C-9F49E9D46FD9}"/>
          </ac:spMkLst>
        </pc:spChg>
        <pc:spChg chg="add del">
          <ac:chgData name="Fahad Taimur" userId="6a9a21791c0c5c9d" providerId="LiveId" clId="{081F1D99-5CB6-4F5C-A308-939AC9FFD3B3}" dt="2020-12-05T16:56:40.849" v="5807" actId="26606"/>
          <ac:spMkLst>
            <pc:docMk/>
            <pc:sldMk cId="137947926" sldId="270"/>
            <ac:spMk id="41" creationId="{C1FA8F66-3B85-411D-A2A6-A50DF3026D9A}"/>
          </ac:spMkLst>
        </pc:spChg>
        <pc:spChg chg="add del">
          <ac:chgData name="Fahad Taimur" userId="6a9a21791c0c5c9d" providerId="LiveId" clId="{081F1D99-5CB6-4F5C-A308-939AC9FFD3B3}" dt="2020-12-05T16:56:40.849" v="5807" actId="26606"/>
          <ac:spMkLst>
            <pc:docMk/>
            <pc:sldMk cId="137947926" sldId="270"/>
            <ac:spMk id="45" creationId="{4179E790-E691-4202-B7FA-62924FC8D195}"/>
          </ac:spMkLst>
        </pc:spChg>
        <pc:spChg chg="add del">
          <ac:chgData name="Fahad Taimur" userId="6a9a21791c0c5c9d" providerId="LiveId" clId="{081F1D99-5CB6-4F5C-A308-939AC9FFD3B3}" dt="2020-12-05T16:56:40.849" v="5807" actId="26606"/>
          <ac:spMkLst>
            <pc:docMk/>
            <pc:sldMk cId="137947926" sldId="270"/>
            <ac:spMk id="47" creationId="{065EE0A0-4DA6-4AA2-A475-14DB03C55AFA}"/>
          </ac:spMkLst>
        </pc:spChg>
        <pc:spChg chg="add del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49" creationId="{1E5E4503-CC62-4DA9-9121-0A15719984CE}"/>
          </ac:spMkLst>
        </pc:spChg>
        <pc:spChg chg="add del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50" creationId="{D8D61A1B-3C4C-4F0E-965F-15837624CF5B}"/>
          </ac:spMkLst>
        </pc:spChg>
        <pc:spChg chg="add del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51" creationId="{00E56243-9701-44E8-8A92-319433305195}"/>
          </ac:spMkLst>
        </pc:spChg>
        <pc:spChg chg="add del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52" creationId="{5B1F1915-E076-48EB-BB4A-EE9808EB40CB}"/>
          </ac:spMkLst>
        </pc:spChg>
        <pc:spChg chg="add del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53" creationId="{C946306D-5ADD-463A-949A-DEEBA39D70DC}"/>
          </ac:spMkLst>
        </pc:spChg>
        <pc:spChg chg="add del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54" creationId="{9180D5DB-9658-40A6-A418-7C69982226F4}"/>
          </ac:spMkLst>
        </pc:spChg>
        <pc:spChg chg="add mod">
          <ac:chgData name="Fahad Taimur" userId="6a9a21791c0c5c9d" providerId="LiveId" clId="{081F1D99-5CB6-4F5C-A308-939AC9FFD3B3}" dt="2020-12-05T17:25:09.171" v="6459" actId="13822"/>
          <ac:spMkLst>
            <pc:docMk/>
            <pc:sldMk cId="137947926" sldId="270"/>
            <ac:spMk id="57" creationId="{2F4FDE40-9CE1-44F4-8488-CF84E7B15900}"/>
          </ac:spMkLst>
        </pc:spChg>
        <pc:spChg chg="add mod">
          <ac:chgData name="Fahad Taimur" userId="6a9a21791c0c5c9d" providerId="LiveId" clId="{081F1D99-5CB6-4F5C-A308-939AC9FFD3B3}" dt="2020-12-05T17:24:48.617" v="6455" actId="20577"/>
          <ac:spMkLst>
            <pc:docMk/>
            <pc:sldMk cId="137947926" sldId="270"/>
            <ac:spMk id="58" creationId="{E7BE8D51-D83E-45FA-997B-1B74AFC74FF3}"/>
          </ac:spMkLst>
        </pc:spChg>
        <pc:spChg chg="add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61" creationId="{1BB1D3B0-1E2E-48E2-ACCC-EE147A9A0CE0}"/>
          </ac:spMkLst>
        </pc:spChg>
        <pc:spChg chg="add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63" creationId="{4BB8B191-5BC6-486A-8E6E-13B1C9EEE83D}"/>
          </ac:spMkLst>
        </pc:spChg>
        <pc:spChg chg="add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65" creationId="{06E3DE27-4115-4B5D-A9DB-3C7CDC82B121}"/>
          </ac:spMkLst>
        </pc:spChg>
        <pc:spChg chg="add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67" creationId="{AA5196B7-638B-4DC2-897C-9F49E9D46FD9}"/>
          </ac:spMkLst>
        </pc:spChg>
        <pc:spChg chg="add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69" creationId="{DC06AC06-3E78-417A-80C4-530D34F7C2C2}"/>
          </ac:spMkLst>
        </pc:spChg>
        <pc:spChg chg="add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71" creationId="{BDC763D0-1637-437D-BF58-68258F18D121}"/>
          </ac:spMkLst>
        </pc:spChg>
        <pc:spChg chg="add">
          <ac:chgData name="Fahad Taimur" userId="6a9a21791c0c5c9d" providerId="LiveId" clId="{081F1D99-5CB6-4F5C-A308-939AC9FFD3B3}" dt="2020-12-05T17:00:53.505" v="5851" actId="26606"/>
          <ac:spMkLst>
            <pc:docMk/>
            <pc:sldMk cId="137947926" sldId="270"/>
            <ac:spMk id="73" creationId="{7C505C60-990C-4529-AB2F-19E35D313415}"/>
          </ac:spMkLst>
        </pc:spChg>
        <pc:grpChg chg="add del">
          <ac:chgData name="Fahad Taimur" userId="6a9a21791c0c5c9d" providerId="LiveId" clId="{081F1D99-5CB6-4F5C-A308-939AC9FFD3B3}" dt="2020-12-05T05:52:10.012" v="5790" actId="26606"/>
          <ac:grpSpMkLst>
            <pc:docMk/>
            <pc:sldMk cId="137947926" sldId="270"/>
            <ac:grpSpMk id="19" creationId="{CC8B5139-02E6-4DEA-9CCE-962CAF0AFBA0}"/>
          </ac:grpSpMkLst>
        </pc:grpChg>
        <pc:grpChg chg="add del">
          <ac:chgData name="Fahad Taimur" userId="6a9a21791c0c5c9d" providerId="LiveId" clId="{081F1D99-5CB6-4F5C-A308-939AC9FFD3B3}" dt="2020-12-05T17:00:53.505" v="5851" actId="26606"/>
          <ac:grpSpMkLst>
            <pc:docMk/>
            <pc:sldMk cId="137947926" sldId="270"/>
            <ac:grpSpMk id="55" creationId="{632810AB-1783-4EC2-BA98-A04B50D03855}"/>
          </ac:grpSpMkLst>
        </pc:grpChg>
        <pc:picChg chg="add mod">
          <ac:chgData name="Fahad Taimur" userId="6a9a21791c0c5c9d" providerId="LiveId" clId="{081F1D99-5CB6-4F5C-A308-939AC9FFD3B3}" dt="2020-12-05T17:25:12.622" v="6460" actId="1076"/>
          <ac:picMkLst>
            <pc:docMk/>
            <pc:sldMk cId="137947926" sldId="270"/>
            <ac:picMk id="4" creationId="{12F67A6F-24A5-4DF8-8C24-61B68D8986A2}"/>
          </ac:picMkLst>
        </pc:picChg>
        <pc:picChg chg="add del">
          <ac:chgData name="Fahad Taimur" userId="6a9a21791c0c5c9d" providerId="LiveId" clId="{081F1D99-5CB6-4F5C-A308-939AC9FFD3B3}" dt="2020-12-05T05:52:10.012" v="5790" actId="26606"/>
          <ac:picMkLst>
            <pc:docMk/>
            <pc:sldMk cId="137947926" sldId="270"/>
            <ac:picMk id="5" creationId="{E00A9CEB-C09F-4355-9282-AD985CBA1D7B}"/>
          </ac:picMkLst>
        </pc:picChg>
        <pc:picChg chg="add del mod ord">
          <ac:chgData name="Fahad Taimur" userId="6a9a21791c0c5c9d" providerId="LiveId" clId="{081F1D99-5CB6-4F5C-A308-939AC9FFD3B3}" dt="2020-12-05T16:56:29.395" v="5805" actId="478"/>
          <ac:picMkLst>
            <pc:docMk/>
            <pc:sldMk cId="137947926" sldId="270"/>
            <ac:picMk id="6" creationId="{C47090B1-E5F5-4D95-A815-C0462DE63F6D}"/>
          </ac:picMkLst>
        </pc:picChg>
        <pc:picChg chg="add mod modCrop">
          <ac:chgData name="Fahad Taimur" userId="6a9a21791c0c5c9d" providerId="LiveId" clId="{081F1D99-5CB6-4F5C-A308-939AC9FFD3B3}" dt="2020-12-05T17:03:19.033" v="5866" actId="1076"/>
          <ac:picMkLst>
            <pc:docMk/>
            <pc:sldMk cId="137947926" sldId="270"/>
            <ac:picMk id="7" creationId="{2A107F8A-41BD-4AF6-90ED-E646B1DC11D9}"/>
          </ac:picMkLst>
        </pc:picChg>
        <pc:picChg chg="add del mod">
          <ac:chgData name="Fahad Taimur" userId="6a9a21791c0c5c9d" providerId="LiveId" clId="{081F1D99-5CB6-4F5C-A308-939AC9FFD3B3}" dt="2020-12-05T17:00:20.021" v="5842"/>
          <ac:picMkLst>
            <pc:docMk/>
            <pc:sldMk cId="137947926" sldId="270"/>
            <ac:picMk id="8" creationId="{84D592A5-AB96-4688-B33E-745E723AA3EB}"/>
          </ac:picMkLst>
        </pc:picChg>
        <pc:picChg chg="add mod">
          <ac:chgData name="Fahad Taimur" userId="6a9a21791c0c5c9d" providerId="LiveId" clId="{081F1D99-5CB6-4F5C-A308-939AC9FFD3B3}" dt="2020-12-05T17:03:04.660" v="5862" actId="1076"/>
          <ac:picMkLst>
            <pc:docMk/>
            <pc:sldMk cId="137947926" sldId="270"/>
            <ac:picMk id="10" creationId="{CA9482A5-E2E5-46A3-947C-DCE60EF07C0E}"/>
          </ac:picMkLst>
        </pc:picChg>
        <pc:cxnChg chg="add del">
          <ac:chgData name="Fahad Taimur" userId="6a9a21791c0c5c9d" providerId="LiveId" clId="{081F1D99-5CB6-4F5C-A308-939AC9FFD3B3}" dt="2020-12-05T16:56:40.849" v="5807" actId="26606"/>
          <ac:cxnSpMkLst>
            <pc:docMk/>
            <pc:sldMk cId="137947926" sldId="270"/>
            <ac:cxnSpMk id="43" creationId="{169958B5-5C27-4A9A-983B-AC6A83EFD542}"/>
          </ac:cxnSpMkLst>
        </pc:cxnChg>
      </pc:sldChg>
      <pc:sldChg chg="modSp new mod">
        <pc:chgData name="Fahad Taimur" userId="6a9a21791c0c5c9d" providerId="LiveId" clId="{081F1D99-5CB6-4F5C-A308-939AC9FFD3B3}" dt="2020-12-05T18:22:07.686" v="9064" actId="15"/>
        <pc:sldMkLst>
          <pc:docMk/>
          <pc:sldMk cId="2372112203" sldId="271"/>
        </pc:sldMkLst>
        <pc:spChg chg="mod">
          <ac:chgData name="Fahad Taimur" userId="6a9a21791c0c5c9d" providerId="LiveId" clId="{081F1D99-5CB6-4F5C-A308-939AC9FFD3B3}" dt="2020-12-05T18:20:29.520" v="8820" actId="20577"/>
          <ac:spMkLst>
            <pc:docMk/>
            <pc:sldMk cId="2372112203" sldId="271"/>
            <ac:spMk id="2" creationId="{47EAB848-16B4-4484-8979-0767B2B531E7}"/>
          </ac:spMkLst>
        </pc:spChg>
        <pc:spChg chg="mod">
          <ac:chgData name="Fahad Taimur" userId="6a9a21791c0c5c9d" providerId="LiveId" clId="{081F1D99-5CB6-4F5C-A308-939AC9FFD3B3}" dt="2020-12-05T18:22:07.686" v="9064" actId="15"/>
          <ac:spMkLst>
            <pc:docMk/>
            <pc:sldMk cId="2372112203" sldId="271"/>
            <ac:spMk id="3" creationId="{D6CA4ABB-2840-4C57-B9FC-1188BC80FA2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39E80-43BA-4CFA-92D1-0AD388075DB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38DCD1-B79C-4A9A-8107-5353C3866F3D}">
      <dgm:prSet/>
      <dgm:spPr/>
      <dgm:t>
        <a:bodyPr/>
        <a:lstStyle/>
        <a:p>
          <a:pPr algn="l"/>
          <a:r>
            <a:rPr lang="en-US" dirty="0"/>
            <a:t>The model includes the following inputs that are dependent on the selected stock and date range. The user’s judgement is relevant when considering these inputs. </a:t>
          </a:r>
        </a:p>
      </dgm:t>
    </dgm:pt>
    <dgm:pt modelId="{DFDEF1E8-06CD-440E-A85C-26614B1D0FDC}" type="parTrans" cxnId="{00C394F3-24F9-4744-A415-145BDA4A6B81}">
      <dgm:prSet/>
      <dgm:spPr/>
      <dgm:t>
        <a:bodyPr/>
        <a:lstStyle/>
        <a:p>
          <a:endParaRPr lang="en-US"/>
        </a:p>
      </dgm:t>
    </dgm:pt>
    <dgm:pt modelId="{6A2D4D78-B932-4B65-BA4C-2536C67960F8}" type="sibTrans" cxnId="{00C394F3-24F9-4744-A415-145BDA4A6B81}">
      <dgm:prSet/>
      <dgm:spPr/>
      <dgm:t>
        <a:bodyPr/>
        <a:lstStyle/>
        <a:p>
          <a:endParaRPr lang="en-US"/>
        </a:p>
      </dgm:t>
    </dgm:pt>
    <dgm:pt modelId="{221C8079-5343-4778-A3C9-6F55B32FEDD0}">
      <dgm:prSet/>
      <dgm:spPr/>
      <dgm:t>
        <a:bodyPr/>
        <a:lstStyle/>
        <a:p>
          <a:r>
            <a:rPr lang="en-US"/>
            <a:t>1) Mean Value of the Stock</a:t>
          </a:r>
        </a:p>
      </dgm:t>
    </dgm:pt>
    <dgm:pt modelId="{79856CE4-5EA3-4363-AFB3-10F26CC609E2}" type="parTrans" cxnId="{528ACF82-687E-4275-8455-E2656189BDC6}">
      <dgm:prSet/>
      <dgm:spPr/>
      <dgm:t>
        <a:bodyPr/>
        <a:lstStyle/>
        <a:p>
          <a:endParaRPr lang="en-US"/>
        </a:p>
      </dgm:t>
    </dgm:pt>
    <dgm:pt modelId="{347A015C-EBD6-49B0-B7F0-FF84478D546C}" type="sibTrans" cxnId="{528ACF82-687E-4275-8455-E2656189BDC6}">
      <dgm:prSet/>
      <dgm:spPr/>
      <dgm:t>
        <a:bodyPr/>
        <a:lstStyle/>
        <a:p>
          <a:endParaRPr lang="en-US"/>
        </a:p>
      </dgm:t>
    </dgm:pt>
    <dgm:pt modelId="{39C80FD6-1A86-4749-9F45-450DBCB1C055}">
      <dgm:prSet/>
      <dgm:spPr/>
      <dgm:t>
        <a:bodyPr/>
        <a:lstStyle/>
        <a:p>
          <a:r>
            <a:rPr lang="en-US" dirty="0"/>
            <a:t>2) Volatility (0.0 – 1.0)</a:t>
          </a:r>
        </a:p>
      </dgm:t>
    </dgm:pt>
    <dgm:pt modelId="{B17C4646-BF83-464A-802B-035EDFCB6CBC}" type="parTrans" cxnId="{3E97A72D-E0AA-4BFD-84C7-949B4DF5C9B9}">
      <dgm:prSet/>
      <dgm:spPr/>
      <dgm:t>
        <a:bodyPr/>
        <a:lstStyle/>
        <a:p>
          <a:endParaRPr lang="en-US"/>
        </a:p>
      </dgm:t>
    </dgm:pt>
    <dgm:pt modelId="{990C9B93-93DF-4449-B56D-491CE6775D3F}" type="sibTrans" cxnId="{3E97A72D-E0AA-4BFD-84C7-949B4DF5C9B9}">
      <dgm:prSet/>
      <dgm:spPr/>
      <dgm:t>
        <a:bodyPr/>
        <a:lstStyle/>
        <a:p>
          <a:endParaRPr lang="en-US"/>
        </a:p>
      </dgm:t>
    </dgm:pt>
    <dgm:pt modelId="{9F24517C-FA70-44B3-82E1-91E32BF3C3FC}">
      <dgm:prSet/>
      <dgm:spPr/>
      <dgm:t>
        <a:bodyPr/>
        <a:lstStyle/>
        <a:p>
          <a:pPr algn="l"/>
          <a:r>
            <a:rPr lang="en-US" dirty="0"/>
            <a:t>The model generates a histogram, a data table and a statistical summary of the simulation results as far as the forecasted stock price is concerned </a:t>
          </a:r>
        </a:p>
      </dgm:t>
    </dgm:pt>
    <dgm:pt modelId="{93F971CD-D9ED-4667-AF18-6C52E05B0570}" type="parTrans" cxnId="{82B459FE-315D-4327-B01A-935872C17723}">
      <dgm:prSet/>
      <dgm:spPr/>
      <dgm:t>
        <a:bodyPr/>
        <a:lstStyle/>
        <a:p>
          <a:endParaRPr lang="en-US"/>
        </a:p>
      </dgm:t>
    </dgm:pt>
    <dgm:pt modelId="{EF30E03F-0702-4F2D-BEEF-635DEB1F5CE7}" type="sibTrans" cxnId="{82B459FE-315D-4327-B01A-935872C17723}">
      <dgm:prSet/>
      <dgm:spPr/>
      <dgm:t>
        <a:bodyPr/>
        <a:lstStyle/>
        <a:p>
          <a:endParaRPr lang="en-US"/>
        </a:p>
      </dgm:t>
    </dgm:pt>
    <dgm:pt modelId="{57B8A16C-6494-4CA5-A423-D4C4183D4B78}" type="pres">
      <dgm:prSet presAssocID="{AF939E80-43BA-4CFA-92D1-0AD388075DB3}" presName="Name0" presStyleCnt="0">
        <dgm:presLayoutVars>
          <dgm:dir/>
          <dgm:animLvl val="lvl"/>
          <dgm:resizeHandles val="exact"/>
        </dgm:presLayoutVars>
      </dgm:prSet>
      <dgm:spPr/>
    </dgm:pt>
    <dgm:pt modelId="{BF583704-E7B9-45AA-AFE3-DECCCF6E2056}" type="pres">
      <dgm:prSet presAssocID="{9F24517C-FA70-44B3-82E1-91E32BF3C3FC}" presName="boxAndChildren" presStyleCnt="0"/>
      <dgm:spPr/>
    </dgm:pt>
    <dgm:pt modelId="{6BF67C21-D546-425D-BE59-9C4E8678ADBD}" type="pres">
      <dgm:prSet presAssocID="{9F24517C-FA70-44B3-82E1-91E32BF3C3FC}" presName="parentTextBox" presStyleLbl="node1" presStyleIdx="0" presStyleCnt="2"/>
      <dgm:spPr/>
    </dgm:pt>
    <dgm:pt modelId="{CB47FDD4-07D6-455C-A1FE-3C6CED1BCB41}" type="pres">
      <dgm:prSet presAssocID="{6A2D4D78-B932-4B65-BA4C-2536C67960F8}" presName="sp" presStyleCnt="0"/>
      <dgm:spPr/>
    </dgm:pt>
    <dgm:pt modelId="{5051E0BC-7287-4952-8A15-929B294F24DC}" type="pres">
      <dgm:prSet presAssocID="{0B38DCD1-B79C-4A9A-8107-5353C3866F3D}" presName="arrowAndChildren" presStyleCnt="0"/>
      <dgm:spPr/>
    </dgm:pt>
    <dgm:pt modelId="{7657C53C-BE01-4A87-B98C-AB2D4EC1A173}" type="pres">
      <dgm:prSet presAssocID="{0B38DCD1-B79C-4A9A-8107-5353C3866F3D}" presName="parentTextArrow" presStyleLbl="node1" presStyleIdx="0" presStyleCnt="2"/>
      <dgm:spPr/>
    </dgm:pt>
    <dgm:pt modelId="{B4AD6590-6194-4B50-97DC-73E90DD90A68}" type="pres">
      <dgm:prSet presAssocID="{0B38DCD1-B79C-4A9A-8107-5353C3866F3D}" presName="arrow" presStyleLbl="node1" presStyleIdx="1" presStyleCnt="2"/>
      <dgm:spPr/>
    </dgm:pt>
    <dgm:pt modelId="{20EDD548-50E0-4558-9E14-D7FF724E5309}" type="pres">
      <dgm:prSet presAssocID="{0B38DCD1-B79C-4A9A-8107-5353C3866F3D}" presName="descendantArrow" presStyleCnt="0"/>
      <dgm:spPr/>
    </dgm:pt>
    <dgm:pt modelId="{9A085EF3-E0DB-466C-9C42-C606A30FF914}" type="pres">
      <dgm:prSet presAssocID="{221C8079-5343-4778-A3C9-6F55B32FEDD0}" presName="childTextArrow" presStyleLbl="fgAccFollowNode1" presStyleIdx="0" presStyleCnt="2">
        <dgm:presLayoutVars>
          <dgm:bulletEnabled val="1"/>
        </dgm:presLayoutVars>
      </dgm:prSet>
      <dgm:spPr/>
    </dgm:pt>
    <dgm:pt modelId="{9CA070F8-4614-4D5D-9201-72269CA4051E}" type="pres">
      <dgm:prSet presAssocID="{39C80FD6-1A86-4749-9F45-450DBCB1C055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FAE1A107-FB28-48E0-959E-89FDBD9D4A8B}" type="presOf" srcId="{0B38DCD1-B79C-4A9A-8107-5353C3866F3D}" destId="{7657C53C-BE01-4A87-B98C-AB2D4EC1A173}" srcOrd="0" destOrd="0" presId="urn:microsoft.com/office/officeart/2005/8/layout/process4"/>
    <dgm:cxn modelId="{83A7880C-DAE1-4DD6-B0DD-3D471916AD64}" type="presOf" srcId="{9F24517C-FA70-44B3-82E1-91E32BF3C3FC}" destId="{6BF67C21-D546-425D-BE59-9C4E8678ADBD}" srcOrd="0" destOrd="0" presId="urn:microsoft.com/office/officeart/2005/8/layout/process4"/>
    <dgm:cxn modelId="{020A030F-C1B1-4566-9026-C60E5EEDCC3D}" type="presOf" srcId="{AF939E80-43BA-4CFA-92D1-0AD388075DB3}" destId="{57B8A16C-6494-4CA5-A423-D4C4183D4B78}" srcOrd="0" destOrd="0" presId="urn:microsoft.com/office/officeart/2005/8/layout/process4"/>
    <dgm:cxn modelId="{3E97A72D-E0AA-4BFD-84C7-949B4DF5C9B9}" srcId="{0B38DCD1-B79C-4A9A-8107-5353C3866F3D}" destId="{39C80FD6-1A86-4749-9F45-450DBCB1C055}" srcOrd="1" destOrd="0" parTransId="{B17C4646-BF83-464A-802B-035EDFCB6CBC}" sibTransId="{990C9B93-93DF-4449-B56D-491CE6775D3F}"/>
    <dgm:cxn modelId="{528ACF82-687E-4275-8455-E2656189BDC6}" srcId="{0B38DCD1-B79C-4A9A-8107-5353C3866F3D}" destId="{221C8079-5343-4778-A3C9-6F55B32FEDD0}" srcOrd="0" destOrd="0" parTransId="{79856CE4-5EA3-4363-AFB3-10F26CC609E2}" sibTransId="{347A015C-EBD6-49B0-B7F0-FF84478D546C}"/>
    <dgm:cxn modelId="{A806DD94-B6D0-4B23-90E3-ECEC185C57B2}" type="presOf" srcId="{221C8079-5343-4778-A3C9-6F55B32FEDD0}" destId="{9A085EF3-E0DB-466C-9C42-C606A30FF914}" srcOrd="0" destOrd="0" presId="urn:microsoft.com/office/officeart/2005/8/layout/process4"/>
    <dgm:cxn modelId="{ACB681F3-1267-4A7C-8B13-9A95A37725EE}" type="presOf" srcId="{0B38DCD1-B79C-4A9A-8107-5353C3866F3D}" destId="{B4AD6590-6194-4B50-97DC-73E90DD90A68}" srcOrd="1" destOrd="0" presId="urn:microsoft.com/office/officeart/2005/8/layout/process4"/>
    <dgm:cxn modelId="{00C394F3-24F9-4744-A415-145BDA4A6B81}" srcId="{AF939E80-43BA-4CFA-92D1-0AD388075DB3}" destId="{0B38DCD1-B79C-4A9A-8107-5353C3866F3D}" srcOrd="0" destOrd="0" parTransId="{DFDEF1E8-06CD-440E-A85C-26614B1D0FDC}" sibTransId="{6A2D4D78-B932-4B65-BA4C-2536C67960F8}"/>
    <dgm:cxn modelId="{79C8D3F3-2BCF-4590-9968-8CF895FBB934}" type="presOf" srcId="{39C80FD6-1A86-4749-9F45-450DBCB1C055}" destId="{9CA070F8-4614-4D5D-9201-72269CA4051E}" srcOrd="0" destOrd="0" presId="urn:microsoft.com/office/officeart/2005/8/layout/process4"/>
    <dgm:cxn modelId="{82B459FE-315D-4327-B01A-935872C17723}" srcId="{AF939E80-43BA-4CFA-92D1-0AD388075DB3}" destId="{9F24517C-FA70-44B3-82E1-91E32BF3C3FC}" srcOrd="1" destOrd="0" parTransId="{93F971CD-D9ED-4667-AF18-6C52E05B0570}" sibTransId="{EF30E03F-0702-4F2D-BEEF-635DEB1F5CE7}"/>
    <dgm:cxn modelId="{CEBFFDAF-6AE0-4C04-9B34-833A1FE43115}" type="presParOf" srcId="{57B8A16C-6494-4CA5-A423-D4C4183D4B78}" destId="{BF583704-E7B9-45AA-AFE3-DECCCF6E2056}" srcOrd="0" destOrd="0" presId="urn:microsoft.com/office/officeart/2005/8/layout/process4"/>
    <dgm:cxn modelId="{8DC58EA3-8A93-49ED-A4F3-FDD9C2CCF862}" type="presParOf" srcId="{BF583704-E7B9-45AA-AFE3-DECCCF6E2056}" destId="{6BF67C21-D546-425D-BE59-9C4E8678ADBD}" srcOrd="0" destOrd="0" presId="urn:microsoft.com/office/officeart/2005/8/layout/process4"/>
    <dgm:cxn modelId="{27D3FC4A-1515-47BF-AB39-892F35E6DEE3}" type="presParOf" srcId="{57B8A16C-6494-4CA5-A423-D4C4183D4B78}" destId="{CB47FDD4-07D6-455C-A1FE-3C6CED1BCB41}" srcOrd="1" destOrd="0" presId="urn:microsoft.com/office/officeart/2005/8/layout/process4"/>
    <dgm:cxn modelId="{969D9D36-6F32-4DAA-A0B3-5A3DD42E5BA6}" type="presParOf" srcId="{57B8A16C-6494-4CA5-A423-D4C4183D4B78}" destId="{5051E0BC-7287-4952-8A15-929B294F24DC}" srcOrd="2" destOrd="0" presId="urn:microsoft.com/office/officeart/2005/8/layout/process4"/>
    <dgm:cxn modelId="{0C7047B4-2AB5-4092-B0E7-C8F605DF6B4D}" type="presParOf" srcId="{5051E0BC-7287-4952-8A15-929B294F24DC}" destId="{7657C53C-BE01-4A87-B98C-AB2D4EC1A173}" srcOrd="0" destOrd="0" presId="urn:microsoft.com/office/officeart/2005/8/layout/process4"/>
    <dgm:cxn modelId="{1F75638B-24C1-4C80-B810-9A0181B584DA}" type="presParOf" srcId="{5051E0BC-7287-4952-8A15-929B294F24DC}" destId="{B4AD6590-6194-4B50-97DC-73E90DD90A68}" srcOrd="1" destOrd="0" presId="urn:microsoft.com/office/officeart/2005/8/layout/process4"/>
    <dgm:cxn modelId="{D76FC62F-1A6F-4628-AC09-C862F8FE0F2D}" type="presParOf" srcId="{5051E0BC-7287-4952-8A15-929B294F24DC}" destId="{20EDD548-50E0-4558-9E14-D7FF724E5309}" srcOrd="2" destOrd="0" presId="urn:microsoft.com/office/officeart/2005/8/layout/process4"/>
    <dgm:cxn modelId="{DC893E3F-BD21-4103-8F62-11551E109043}" type="presParOf" srcId="{20EDD548-50E0-4558-9E14-D7FF724E5309}" destId="{9A085EF3-E0DB-466C-9C42-C606A30FF914}" srcOrd="0" destOrd="0" presId="urn:microsoft.com/office/officeart/2005/8/layout/process4"/>
    <dgm:cxn modelId="{242D73D5-D396-4244-B8F2-FFFDE440283D}" type="presParOf" srcId="{20EDD548-50E0-4558-9E14-D7FF724E5309}" destId="{9CA070F8-4614-4D5D-9201-72269CA4051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67C21-D546-425D-BE59-9C4E8678ADBD}">
      <dsp:nvSpPr>
        <dsp:cNvPr id="0" name=""/>
        <dsp:cNvSpPr/>
      </dsp:nvSpPr>
      <dsp:spPr>
        <a:xfrm>
          <a:off x="0" y="2390797"/>
          <a:ext cx="10906125" cy="15686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model generates a histogram, a data table and a statistical summary of the simulation results as far as the forecasted stock price is concerned </a:t>
          </a:r>
        </a:p>
      </dsp:txBody>
      <dsp:txXfrm>
        <a:off x="0" y="2390797"/>
        <a:ext cx="10906125" cy="1568621"/>
      </dsp:txXfrm>
    </dsp:sp>
    <dsp:sp modelId="{B4AD6590-6194-4B50-97DC-73E90DD90A68}">
      <dsp:nvSpPr>
        <dsp:cNvPr id="0" name=""/>
        <dsp:cNvSpPr/>
      </dsp:nvSpPr>
      <dsp:spPr>
        <a:xfrm rot="10800000">
          <a:off x="0" y="1786"/>
          <a:ext cx="10906125" cy="241254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model includes the following inputs that are dependent on the selected stock and date range. The user’s judgement is relevant when considering these inputs. </a:t>
          </a:r>
        </a:p>
      </dsp:txBody>
      <dsp:txXfrm rot="-10800000">
        <a:off x="0" y="1786"/>
        <a:ext cx="10906125" cy="846801"/>
      </dsp:txXfrm>
    </dsp:sp>
    <dsp:sp modelId="{9A085EF3-E0DB-466C-9C42-C606A30FF914}">
      <dsp:nvSpPr>
        <dsp:cNvPr id="0" name=""/>
        <dsp:cNvSpPr/>
      </dsp:nvSpPr>
      <dsp:spPr>
        <a:xfrm>
          <a:off x="0" y="848587"/>
          <a:ext cx="5453062" cy="7213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1) Mean Value of the Stock</a:t>
          </a:r>
        </a:p>
      </dsp:txBody>
      <dsp:txXfrm>
        <a:off x="0" y="848587"/>
        <a:ext cx="5453062" cy="721349"/>
      </dsp:txXfrm>
    </dsp:sp>
    <dsp:sp modelId="{9CA070F8-4614-4D5D-9201-72269CA4051E}">
      <dsp:nvSpPr>
        <dsp:cNvPr id="0" name=""/>
        <dsp:cNvSpPr/>
      </dsp:nvSpPr>
      <dsp:spPr>
        <a:xfrm>
          <a:off x="5453062" y="848587"/>
          <a:ext cx="5453062" cy="7213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2) Volatility (0.0 – 1.0)</a:t>
          </a:r>
        </a:p>
      </dsp:txBody>
      <dsp:txXfrm>
        <a:off x="5453062" y="848587"/>
        <a:ext cx="5453062" cy="721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9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3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9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6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2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1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2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7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hadtaimur/Monte_Carlo_Simul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quantmo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ahadtaimur.shinyapps.io/MonteCarloSimulat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0F86-CCDC-4BA2-BE15-C99FD0A77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Stock price prediction APP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CFF15-DE62-4B08-9D2E-67D703E46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w/ Monte-</a:t>
            </a:r>
            <a:r>
              <a:rPr lang="en-US" dirty="0" err="1">
                <a:solidFill>
                  <a:srgbClr val="EBEBEB"/>
                </a:solidFill>
              </a:rPr>
              <a:t>carlo</a:t>
            </a:r>
            <a:r>
              <a:rPr lang="en-US" dirty="0">
                <a:solidFill>
                  <a:srgbClr val="EBEBEB"/>
                </a:solidFill>
              </a:rPr>
              <a:t> simulation</a:t>
            </a:r>
          </a:p>
        </p:txBody>
      </p:sp>
      <p:sp useBgFill="1">
        <p:nvSpPr>
          <p:cNvPr id="112" name="Rectangle 92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8A9AD0F-DDF0-4645-B410-3174FDA4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47" y="723900"/>
            <a:ext cx="7507706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1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C06AC06-3E78-417A-80C4-530D34F7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298AD-B621-4D32-AE25-33825CB9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51" y="4801186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chemeClr val="accent1"/>
                </a:solidFill>
              </a:rPr>
              <a:t>Can the simulation inform us whether to buy or not?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763D0-1637-437D-BF58-68258F18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0875"/>
            <a:ext cx="7497730" cy="36491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2F67A6F-24A5-4DF8-8C24-61B68D898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4" b="690"/>
          <a:stretch/>
        </p:blipFill>
        <p:spPr>
          <a:xfrm>
            <a:off x="3783215" y="836943"/>
            <a:ext cx="4101855" cy="2592057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107F8A-41BD-4AF6-90ED-E646B1DC1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6" r="3" b="7928"/>
          <a:stretch/>
        </p:blipFill>
        <p:spPr>
          <a:xfrm>
            <a:off x="8081037" y="882799"/>
            <a:ext cx="3493704" cy="2202966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C505C60-990C-4529-AB2F-19E35D313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40875"/>
            <a:ext cx="3702878" cy="364918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482A5-E2E5-46A3-947C-DCE60EF07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3493243"/>
            <a:ext cx="7046258" cy="60780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F4FDE40-9CE1-44F4-8488-CF84E7B15900}"/>
              </a:ext>
            </a:extLst>
          </p:cNvPr>
          <p:cNvSpPr/>
          <p:nvPr/>
        </p:nvSpPr>
        <p:spPr>
          <a:xfrm>
            <a:off x="597027" y="799568"/>
            <a:ext cx="3126994" cy="2419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The histogram bar color is based on whether the trials yield a stock price greater than the average price of stock for the selected time-window.  </a:t>
            </a:r>
          </a:p>
          <a:p>
            <a:endParaRPr lang="en-US" sz="1600" dirty="0"/>
          </a:p>
          <a:p>
            <a:r>
              <a:rPr lang="en-US" sz="1600" dirty="0"/>
              <a:t>The summarized results for all the trials can be generated as shown below: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BE8D51-D83E-45FA-997B-1B74AFC74FF3}"/>
              </a:ext>
            </a:extLst>
          </p:cNvPr>
          <p:cNvSpPr/>
          <p:nvPr/>
        </p:nvSpPr>
        <p:spPr>
          <a:xfrm>
            <a:off x="8215696" y="3202869"/>
            <a:ext cx="3265104" cy="8981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The results from the individual trials can also be used to compute the probability of positive ROI. </a:t>
            </a:r>
          </a:p>
        </p:txBody>
      </p:sp>
    </p:spTree>
    <p:extLst>
      <p:ext uri="{BB962C8B-B14F-4D97-AF65-F5344CB8AC3E}">
        <p14:creationId xmlns:p14="http://schemas.microsoft.com/office/powerpoint/2010/main" val="13794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17689-5450-4E28-B72E-1C824C01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830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Accuracy of monte-</a:t>
            </a:r>
            <a:r>
              <a:rPr lang="en-US" sz="3600" dirty="0" err="1">
                <a:solidFill>
                  <a:schemeClr val="accent1"/>
                </a:solidFill>
              </a:rPr>
              <a:t>carlo</a:t>
            </a:r>
            <a:r>
              <a:rPr lang="en-US" sz="3600" dirty="0">
                <a:solidFill>
                  <a:schemeClr val="accent1"/>
                </a:solidFill>
              </a:rPr>
              <a:t> stock simulations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2E636C-D868-4BDE-823F-1279A0DE1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661117"/>
              </p:ext>
            </p:extLst>
          </p:nvPr>
        </p:nvGraphicFramePr>
        <p:xfrm>
          <a:off x="482600" y="2910505"/>
          <a:ext cx="11262865" cy="31875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52573">
                  <a:extLst>
                    <a:ext uri="{9D8B030D-6E8A-4147-A177-3AD203B41FA5}">
                      <a16:colId xmlns:a16="http://schemas.microsoft.com/office/drawing/2014/main" val="51028534"/>
                    </a:ext>
                  </a:extLst>
                </a:gridCol>
                <a:gridCol w="2252573">
                  <a:extLst>
                    <a:ext uri="{9D8B030D-6E8A-4147-A177-3AD203B41FA5}">
                      <a16:colId xmlns:a16="http://schemas.microsoft.com/office/drawing/2014/main" val="1422971423"/>
                    </a:ext>
                  </a:extLst>
                </a:gridCol>
                <a:gridCol w="2252573">
                  <a:extLst>
                    <a:ext uri="{9D8B030D-6E8A-4147-A177-3AD203B41FA5}">
                      <a16:colId xmlns:a16="http://schemas.microsoft.com/office/drawing/2014/main" val="2917344768"/>
                    </a:ext>
                  </a:extLst>
                </a:gridCol>
                <a:gridCol w="2462481">
                  <a:extLst>
                    <a:ext uri="{9D8B030D-6E8A-4147-A177-3AD203B41FA5}">
                      <a16:colId xmlns:a16="http://schemas.microsoft.com/office/drawing/2014/main" val="2352217330"/>
                    </a:ext>
                  </a:extLst>
                </a:gridCol>
                <a:gridCol w="2042665">
                  <a:extLst>
                    <a:ext uri="{9D8B030D-6E8A-4147-A177-3AD203B41FA5}">
                      <a16:colId xmlns:a16="http://schemas.microsoft.com/office/drawing/2014/main" val="2188850342"/>
                    </a:ext>
                  </a:extLst>
                </a:gridCol>
              </a:tblGrid>
              <a:tr h="504842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Ticker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on October 30</a:t>
                      </a:r>
                      <a:r>
                        <a:rPr lang="en-US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2020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Price (Dec 1</a:t>
                      </a:r>
                      <a:r>
                        <a:rPr lang="en-US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2020)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Simulation Avg. Price (Dec 1st, 2020)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Abs Error</a:t>
                      </a:r>
                    </a:p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vs. Actual</a:t>
                      </a:r>
                    </a:p>
                  </a:txBody>
                  <a:tcPr marL="114737" marR="114737" marT="57368" marB="57368"/>
                </a:tc>
                <a:extLst>
                  <a:ext uri="{0D108BD9-81ED-4DB2-BD59-A6C34878D82A}">
                    <a16:rowId xmlns:a16="http://schemas.microsoft.com/office/drawing/2014/main" val="3879788032"/>
                  </a:ext>
                </a:extLst>
              </a:tr>
              <a:tr h="504842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WMT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138.8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152.6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142.4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6.7%</a:t>
                      </a:r>
                    </a:p>
                  </a:txBody>
                  <a:tcPr marL="114737" marR="114737" marT="57368" marB="57368"/>
                </a:tc>
                <a:extLst>
                  <a:ext uri="{0D108BD9-81ED-4DB2-BD59-A6C34878D82A}">
                    <a16:rowId xmlns:a16="http://schemas.microsoft.com/office/drawing/2014/main" val="1978708738"/>
                  </a:ext>
                </a:extLst>
              </a:tr>
              <a:tr h="504842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AAPL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108.7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122.7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116.4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5.1%</a:t>
                      </a:r>
                    </a:p>
                  </a:txBody>
                  <a:tcPr marL="114737" marR="114737" marT="57368" marB="57368"/>
                </a:tc>
                <a:extLst>
                  <a:ext uri="{0D108BD9-81ED-4DB2-BD59-A6C34878D82A}">
                    <a16:rowId xmlns:a16="http://schemas.microsoft.com/office/drawing/2014/main" val="1376394052"/>
                  </a:ext>
                </a:extLst>
              </a:tr>
              <a:tr h="504842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NVDA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501.2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535.6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541.4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114737" marR="114737" marT="57368" marB="57368"/>
                </a:tc>
                <a:extLst>
                  <a:ext uri="{0D108BD9-81ED-4DB2-BD59-A6C34878D82A}">
                    <a16:rowId xmlns:a16="http://schemas.microsoft.com/office/drawing/2014/main" val="1128215895"/>
                  </a:ext>
                </a:extLst>
              </a:tr>
              <a:tr h="504842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SPY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326.4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365.5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340.7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6.8%</a:t>
                      </a:r>
                    </a:p>
                  </a:txBody>
                  <a:tcPr marL="114737" marR="114737" marT="57368" marB="57368"/>
                </a:tc>
                <a:extLst>
                  <a:ext uri="{0D108BD9-81ED-4DB2-BD59-A6C34878D82A}">
                    <a16:rowId xmlns:a16="http://schemas.microsoft.com/office/drawing/2014/main" val="1729484882"/>
                  </a:ext>
                </a:extLst>
              </a:tr>
              <a:tr h="504842"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BND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87.3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87.9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</a:t>
                      </a:r>
                    </a:p>
                  </a:txBody>
                  <a:tcPr marL="114737" marR="114737" marT="57368" marB="573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114737" marR="114737" marT="57368" marB="57368"/>
                </a:tc>
                <a:extLst>
                  <a:ext uri="{0D108BD9-81ED-4DB2-BD59-A6C34878D82A}">
                    <a16:rowId xmlns:a16="http://schemas.microsoft.com/office/drawing/2014/main" val="24923970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6E08AF8-E331-4844-9459-8FB0BC2FD99D}"/>
              </a:ext>
            </a:extLst>
          </p:cNvPr>
          <p:cNvSpPr/>
          <p:nvPr/>
        </p:nvSpPr>
        <p:spPr>
          <a:xfrm>
            <a:off x="482600" y="1554479"/>
            <a:ext cx="11226799" cy="1180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The model was utilized for several other stocks based on the methodology shown in the previous slides. On a percent basis, the error varies from 0.3% - 6.8% for this small sample of stocks.  The reality is that a much larger sample of the S&amp;P500 should be tested and the application might cease to be useful when the market is highly volatile. For these selected stocks, investment based on the Monte-Carlo model would have resulted in a positive ROI even when the simulation over or underestimated the price. </a:t>
            </a:r>
          </a:p>
        </p:txBody>
      </p:sp>
    </p:spTree>
    <p:extLst>
      <p:ext uri="{BB962C8B-B14F-4D97-AF65-F5344CB8AC3E}">
        <p14:creationId xmlns:p14="http://schemas.microsoft.com/office/powerpoint/2010/main" val="306648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B848-16B4-4484-8979-0767B2B5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4ABB-2840-4C57-B9FC-1188BC80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Monte-Carlo simulation appears to be a useful tool for the purposes of investing in stocks</a:t>
            </a:r>
          </a:p>
          <a:p>
            <a:pPr lvl="1"/>
            <a:r>
              <a:rPr lang="en-US" sz="2200" dirty="0"/>
              <a:t>It is not recommended to use it as the only source for guidance, however, it can be a useful tool in an investor’s arsenal</a:t>
            </a:r>
          </a:p>
          <a:p>
            <a:r>
              <a:rPr lang="en-US" sz="2400" dirty="0"/>
              <a:t>The application could potentially be improved with the use of AI to provide a user more guidance for selecting the appropriate date range and volatility inputs</a:t>
            </a:r>
          </a:p>
          <a:p>
            <a:pPr lvl="1"/>
            <a:r>
              <a:rPr lang="en-US" sz="2200" dirty="0"/>
              <a:t>The daily simulation results could be integrated as an indicator in an ML model that also takes other features into account such as seasonality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11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F4E16-60EB-4872-9359-4B81C059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33215"/>
            <a:ext cx="4196080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 code: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4F528C-3448-4BD4-9D6C-87B821BB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560" y="4445140"/>
            <a:ext cx="3933472" cy="1147054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https://github.com/fahadtaimur/Monte_Carlo_Simulation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A43198B6-849D-47A1-8938-D784B1DD4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468F-A28A-43D7-9893-450FAE81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Situation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Can a monte-</a:t>
            </a:r>
            <a:r>
              <a:rPr lang="en-US" sz="1600" dirty="0" err="1">
                <a:solidFill>
                  <a:srgbClr val="FFFFFF"/>
                </a:solidFill>
              </a:rPr>
              <a:t>carlo</a:t>
            </a:r>
            <a:r>
              <a:rPr lang="en-US" sz="1600" dirty="0">
                <a:solidFill>
                  <a:srgbClr val="FFFFFF"/>
                </a:solidFill>
              </a:rPr>
              <a:t> simulation model be useful for the purpose of investing in stocks?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77F1-9621-4349-9CC1-9D9BA543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1" y="423790"/>
            <a:ext cx="5435600" cy="6055360"/>
          </a:xfrm>
          <a:ln w="5715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Stocks in the S&amp;P500 appear to display a high degree of randomness / stochasticity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thoughtful investor might be interested in understanding the probability of a positive ROI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has applications in many areas including in the area of Finance for Stock price forecasting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exercise shows an interactive software application that performs Monte-Carlo simulations based on a Stock’s historical performance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judge the usefulness of the application, following questions appear relevant: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Monte-Carlo simulation be used to forecast a certain stock or bond?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model reliable from an accuracy perspective?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utilize such a simulation to inform us whether to buy shares of a company or not?</a:t>
            </a:r>
          </a:p>
        </p:txBody>
      </p:sp>
    </p:spTree>
    <p:extLst>
      <p:ext uri="{BB962C8B-B14F-4D97-AF65-F5344CB8AC3E}">
        <p14:creationId xmlns:p14="http://schemas.microsoft.com/office/powerpoint/2010/main" val="139348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8E2400-FAC4-468B-846D-75E60D0A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D2CA5C-E1A7-4B7C-8BD8-21068927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C4747-642B-4E94-9426-2BBE4E04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Input &amp; Outputs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D4217CC-0C85-4129-BF23-47B3954C1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17783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99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996C2-99AD-4E49-B728-E2BA23D0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Structure / Logic of the application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5A07F0-7362-4A80-AA72-2AE1CDB6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The core function that drives the simulation considers the following aspects of a given stock: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Current Price (cp) – Mean value of a stock based on the date range selected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Trading Days (days) – 252 Days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Growth Rate (gr) – % Return based on the date range selected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Volatility (vol) – 50% (Default), however the user can enter another value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Forecast Days (</a:t>
            </a:r>
            <a:r>
              <a:rPr lang="en-US" sz="1100" dirty="0" err="1">
                <a:solidFill>
                  <a:srgbClr val="FFFFFF"/>
                </a:solidFill>
              </a:rPr>
              <a:t>forecast_days</a:t>
            </a:r>
            <a:r>
              <a:rPr lang="en-US" sz="1100" dirty="0">
                <a:solidFill>
                  <a:srgbClr val="FFFFFF"/>
                </a:solidFill>
              </a:rPr>
              <a:t>) – 30 days (Default), however a user can select another value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The growth rate is based on a lognormal distribution which considers the daily mean and daily volatility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This functionality is repeated multiple times to generate the selected number of trials</a:t>
            </a:r>
          </a:p>
          <a:p>
            <a:pPr lvl="1">
              <a:lnSpc>
                <a:spcPct val="90000"/>
              </a:lnSpc>
            </a:pP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CD5B7-2423-4698-A5CC-564B57C6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748" y="614407"/>
            <a:ext cx="7487719" cy="456750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D6D2555-7935-41F3-8F2E-769744B520FC}"/>
              </a:ext>
            </a:extLst>
          </p:cNvPr>
          <p:cNvSpPr/>
          <p:nvPr/>
        </p:nvSpPr>
        <p:spPr>
          <a:xfrm>
            <a:off x="4257748" y="5244124"/>
            <a:ext cx="7487718" cy="9994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 snapshot of the function that is replicated multiple times to generate stock price simulation</a:t>
            </a:r>
          </a:p>
        </p:txBody>
      </p:sp>
    </p:spTree>
    <p:extLst>
      <p:ext uri="{BB962C8B-B14F-4D97-AF65-F5344CB8AC3E}">
        <p14:creationId xmlns:p14="http://schemas.microsoft.com/office/powerpoint/2010/main" val="38628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CBA4-7583-42C1-9134-EB1EB0E2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50CD-53DC-4E32-91C3-1830DA83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Historical and Current Stock Price data is required to perform this analysis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various R Packages and API’s that provide financial data that is sourced from Yahoo, IEX,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Quandl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Google Finance, etcetera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application,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Quantmod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Package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 was used to access daily stock prices for the selected stock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appears in a tidy format for all the trading days based on user’s selection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Adjusted stock price is used for calculation the average return and volatility of a stock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49D0D-5368-488A-AFD0-479A5C31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70" y="4253024"/>
            <a:ext cx="7183597" cy="134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2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F4E16-60EB-4872-9359-4B81C059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33215"/>
            <a:ext cx="4196080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Access the app from the link below And Follow along: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4F528C-3448-4BD4-9D6C-87B821BB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3" y="4445140"/>
            <a:ext cx="4003040" cy="1147054"/>
          </a:xfrm>
        </p:spPr>
        <p:txBody>
          <a:bodyPr anchor="t">
            <a:norm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https://fahadtaimur.shinyapps.io/MonteCarloSimulator/</a:t>
            </a:r>
            <a:endParaRPr lang="en-US" sz="20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A43198B6-849D-47A1-8938-D784B1DD4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157" y="647808"/>
            <a:ext cx="558177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2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2193-2A88-4702-91F8-A67D8DC8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Follow along Example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8E0A-29DE-4168-9DE7-FD8EB7F8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Let’s say that on November 1</a:t>
            </a:r>
            <a:r>
              <a:rPr lang="en-US" sz="1600" baseline="30000" dirty="0">
                <a:solidFill>
                  <a:srgbClr val="FFFFFF"/>
                </a:solidFill>
              </a:rPr>
              <a:t>st</a:t>
            </a:r>
            <a:r>
              <a:rPr lang="en-US" sz="1600" dirty="0">
                <a:solidFill>
                  <a:srgbClr val="FFFFFF"/>
                </a:solidFill>
              </a:rPr>
              <a:t>, 2020, you had to predict whether NVDA might be a profitable investment by December 1</a:t>
            </a:r>
            <a:r>
              <a:rPr lang="en-US" sz="1600" baseline="30000" dirty="0">
                <a:solidFill>
                  <a:srgbClr val="FFFFFF"/>
                </a:solidFill>
              </a:rPr>
              <a:t>st</a:t>
            </a:r>
            <a:r>
              <a:rPr lang="en-US" sz="1600" dirty="0">
                <a:solidFill>
                  <a:srgbClr val="FFFFFF"/>
                </a:solidFill>
              </a:rPr>
              <a:t>, 2020. On October 30</a:t>
            </a:r>
            <a:r>
              <a:rPr lang="en-US" sz="1600" baseline="30000" dirty="0">
                <a:solidFill>
                  <a:srgbClr val="FFFFFF"/>
                </a:solidFill>
              </a:rPr>
              <a:t>th</a:t>
            </a:r>
            <a:r>
              <a:rPr lang="en-US" sz="1600" dirty="0">
                <a:solidFill>
                  <a:srgbClr val="FFFFFF"/>
                </a:solidFill>
              </a:rPr>
              <a:t>, NVDA was trading at ~ $501 / share. You decide to use the entire month of October in your simulation model and you select the model parameters as shown on the left panel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relevant assumption here is that the past performance is indicative of future performance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Results are shown on the next few slides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CAD84-B24D-457C-B127-D312B4FF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99" y="1422401"/>
            <a:ext cx="7503637" cy="34958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4E9B59-D2F5-4506-AACE-3D64D8F6CA5E}"/>
              </a:ext>
            </a:extLst>
          </p:cNvPr>
          <p:cNvSpPr/>
          <p:nvPr/>
        </p:nvSpPr>
        <p:spPr>
          <a:xfrm>
            <a:off x="6812281" y="3170307"/>
            <a:ext cx="5019546" cy="1188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Stock Summary tab shows the Avg. Price, Rate of Return and Volatility % based on the Stock Ticker (NVDA) and the Beginning and Ending Days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8CF41-D1A4-433E-94D0-BF8BF21BDD02}"/>
              </a:ext>
            </a:extLst>
          </p:cNvPr>
          <p:cNvSpPr/>
          <p:nvPr/>
        </p:nvSpPr>
        <p:spPr>
          <a:xfrm>
            <a:off x="6812281" y="4521587"/>
            <a:ext cx="5019546" cy="181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volatility on a percent basis was 3.02% or 0.0302 which is entered as input for simulation purposes. The user is free to enter a higher or lower volatility if they are so inclined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A78127-4DCD-42A3-A620-787CE85A288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339841" y="3566161"/>
            <a:ext cx="472440" cy="186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FF8668F-B4D4-4B29-AF05-D12FC9E38063}"/>
              </a:ext>
            </a:extLst>
          </p:cNvPr>
          <p:cNvSpPr/>
          <p:nvPr/>
        </p:nvSpPr>
        <p:spPr>
          <a:xfrm>
            <a:off x="10840537" y="2168410"/>
            <a:ext cx="1087120" cy="650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DEDFC-8E4A-4687-8E47-9DE15545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42230"/>
            <a:ext cx="11029615" cy="1497507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Key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F9ACE-96E6-4C36-B7AE-FD3CEC41D817}"/>
              </a:ext>
            </a:extLst>
          </p:cNvPr>
          <p:cNvSpPr/>
          <p:nvPr/>
        </p:nvSpPr>
        <p:spPr>
          <a:xfrm>
            <a:off x="581192" y="1243926"/>
            <a:ext cx="11295848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outputs from the model can be used to answer the following questions: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Monte-Carlo simulation be used to forecast a certain stock or bond?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utilize such a simulation to inform us whether to buy shares of a company or not?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model reliable from an accuracy perspective?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3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308B-E222-4D40-9FFA-387D118E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simulation be used for forecasting purposes? </a:t>
            </a:r>
            <a:br>
              <a:rPr lang="en-US" dirty="0"/>
            </a:br>
            <a:r>
              <a:rPr lang="en-US" dirty="0"/>
              <a:t>-  mean predicted price  vs.  actual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4F28E3-0FF0-471E-970C-8AE9AED07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67865"/>
            <a:ext cx="5668968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59F24-4A13-4EAB-B68C-28C339C0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38" y="2164080"/>
            <a:ext cx="5023949" cy="32781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C4FE87-61FC-46CD-82C5-630DA9AA4385}"/>
              </a:ext>
            </a:extLst>
          </p:cNvPr>
          <p:cNvSpPr/>
          <p:nvPr/>
        </p:nvSpPr>
        <p:spPr>
          <a:xfrm>
            <a:off x="427032" y="5646102"/>
            <a:ext cx="5668968" cy="1015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The 30-day forecast for NVDA based on the inputs from the previous slide yields a mean stock price of ~ $541/ share. If you purchased NVDA on November 1</a:t>
            </a:r>
            <a:r>
              <a:rPr lang="en-US" sz="1600" baseline="30000" dirty="0"/>
              <a:t>st</a:t>
            </a:r>
            <a:r>
              <a:rPr lang="en-US" sz="1600" dirty="0"/>
              <a:t> based on this model, you’d expect to incur a ~ $40 positive ROI per share by December 1</a:t>
            </a:r>
            <a:r>
              <a:rPr lang="en-US" sz="1600" baseline="30000" dirty="0"/>
              <a:t>st</a:t>
            </a:r>
            <a:r>
              <a:rPr lang="en-US" sz="1600" dirty="0"/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A266D-BF34-41B2-9567-E16E38DE69D8}"/>
              </a:ext>
            </a:extLst>
          </p:cNvPr>
          <p:cNvSpPr/>
          <p:nvPr/>
        </p:nvSpPr>
        <p:spPr>
          <a:xfrm>
            <a:off x="6624138" y="5646102"/>
            <a:ext cx="5019546" cy="74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The stock price of NVDA was ~$535 / share on December 1</a:t>
            </a:r>
            <a:r>
              <a:rPr lang="en-US" sz="1600" baseline="30000" dirty="0"/>
              <a:t>st</a:t>
            </a:r>
            <a:r>
              <a:rPr lang="en-US" sz="1600" dirty="0"/>
              <a:t>, 2020. Therefore, the actual gain was ~ $35 per share had you invested.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5F0524-5413-4D29-9432-C77E32F7DAD4}"/>
              </a:ext>
            </a:extLst>
          </p:cNvPr>
          <p:cNvSpPr/>
          <p:nvPr/>
        </p:nvSpPr>
        <p:spPr>
          <a:xfrm>
            <a:off x="10223356" y="3576320"/>
            <a:ext cx="1420328" cy="650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599E19-514D-4229-A61C-8A48085A9A67}"/>
              </a:ext>
            </a:extLst>
          </p:cNvPr>
          <p:cNvSpPr/>
          <p:nvPr/>
        </p:nvSpPr>
        <p:spPr>
          <a:xfrm>
            <a:off x="2786236" y="2550160"/>
            <a:ext cx="1420328" cy="65024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80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1122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</vt:lpstr>
      <vt:lpstr>Stock price prediction APP</vt:lpstr>
      <vt:lpstr>Situation  Can a monte-carlo simulation model be useful for the purpose of investing in stocks?</vt:lpstr>
      <vt:lpstr>Input &amp; Outputs</vt:lpstr>
      <vt:lpstr>Structure / Logic of the application</vt:lpstr>
      <vt:lpstr>Data Source</vt:lpstr>
      <vt:lpstr>Access the app from the link below And Follow along:</vt:lpstr>
      <vt:lpstr>Follow along Example</vt:lpstr>
      <vt:lpstr>Key outputs</vt:lpstr>
      <vt:lpstr>Can simulation be used for forecasting purposes?  -  mean predicted price  vs.  actual</vt:lpstr>
      <vt:lpstr>Can the simulation inform us whether to buy or not?</vt:lpstr>
      <vt:lpstr>Accuracy of monte-carlo stock simulations</vt:lpstr>
      <vt:lpstr>Future improvements</vt:lpstr>
      <vt:lpstr>Source code: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APP</dc:title>
  <dc:creator>Fahad Taimur</dc:creator>
  <cp:lastModifiedBy>Fahad Taimur</cp:lastModifiedBy>
  <cp:revision>1</cp:revision>
  <dcterms:created xsi:type="dcterms:W3CDTF">2020-12-05T17:11:05Z</dcterms:created>
  <dcterms:modified xsi:type="dcterms:W3CDTF">2020-12-05T18:22:18Z</dcterms:modified>
</cp:coreProperties>
</file>