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88" r:id="rId5"/>
    <p:sldId id="258" r:id="rId6"/>
    <p:sldId id="287" r:id="rId7"/>
    <p:sldId id="261" r:id="rId8"/>
    <p:sldId id="289" r:id="rId9"/>
    <p:sldId id="290" r:id="rId10"/>
    <p:sldId id="291" r:id="rId11"/>
    <p:sldId id="263" r:id="rId12"/>
    <p:sldId id="292" r:id="rId13"/>
    <p:sldId id="264" r:id="rId14"/>
    <p:sldId id="293" r:id="rId15"/>
    <p:sldId id="265" r:id="rId16"/>
    <p:sldId id="299" r:id="rId17"/>
    <p:sldId id="294" r:id="rId18"/>
    <p:sldId id="295" r:id="rId19"/>
    <p:sldId id="296" r:id="rId20"/>
    <p:sldId id="297" r:id="rId21"/>
    <p:sldId id="298" r:id="rId22"/>
    <p:sldId id="300" r:id="rId23"/>
    <p:sldId id="301" r:id="rId24"/>
    <p:sldId id="306" r:id="rId25"/>
    <p:sldId id="305" r:id="rId26"/>
    <p:sldId id="302" r:id="rId27"/>
    <p:sldId id="303" r:id="rId28"/>
    <p:sldId id="307" r:id="rId29"/>
    <p:sldId id="284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73" d="100"/>
          <a:sy n="73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0406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haser.io/download/stable" TargetMode="Externa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3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3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3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3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3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haser.io/docs/2.6.2/index" TargetMode="External"/><Relationship Id="rId3" Type="http://schemas.openxmlformats.org/officeDocument/2006/relationships/image" Target="../media/image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p and Running With"/>
          <p:cNvSpPr>
            <a:spLocks noGrp="1"/>
          </p:cNvSpPr>
          <p:nvPr>
            <p:ph type="ctrTitle"/>
          </p:nvPr>
        </p:nvSpPr>
        <p:spPr>
          <a:xfrm>
            <a:off x="1476425" y="-558657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Up and Running With</a:t>
            </a:r>
          </a:p>
        </p:txBody>
      </p:sp>
      <p:sp>
        <p:nvSpPr>
          <p:cNvPr id="120" name="By  Fahad Uddin"/>
          <p:cNvSpPr>
            <a:spLocks noGrp="1"/>
          </p:cNvSpPr>
          <p:nvPr>
            <p:ph type="subTitle" sz="quarter" idx="1"/>
          </p:nvPr>
        </p:nvSpPr>
        <p:spPr>
          <a:xfrm>
            <a:off x="1270000" y="6391346"/>
            <a:ext cx="10464800" cy="1130301"/>
          </a:xfrm>
          <a:prstGeom prst="rect">
            <a:avLst/>
          </a:prstGeom>
        </p:spPr>
        <p:txBody>
          <a:bodyPr/>
          <a:lstStyle/>
          <a:p>
            <a:r>
              <a:t>By </a:t>
            </a:r>
            <a:br/>
            <a:r>
              <a:t>Fahad Uddin</a:t>
            </a:r>
          </a:p>
        </p:txBody>
      </p:sp>
      <p:sp>
        <p:nvSpPr>
          <p:cNvPr id="121" name="Advanced Internet Programming…"/>
          <p:cNvSpPr/>
          <p:nvPr/>
        </p:nvSpPr>
        <p:spPr>
          <a:xfrm>
            <a:off x="6386400" y="8983824"/>
            <a:ext cx="10464801" cy="124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defRPr sz="1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Advanced Internet Programming</a:t>
            </a:r>
          </a:p>
          <a:p>
            <a:pPr>
              <a:defRPr sz="1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CCNY, Mastars in CS Spring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48" y="2988161"/>
            <a:ext cx="3690303" cy="31583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o’s of       ?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Pro’s of       ?     ?</a:t>
            </a:r>
          </a:p>
        </p:txBody>
      </p:sp>
      <p:sp>
        <p:nvSpPr>
          <p:cNvPr id="140" name="Cross Platform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Supports Canvas and </a:t>
            </a:r>
            <a:r>
              <a:rPr lang="en-US" dirty="0" err="1" smtClean="0"/>
              <a:t>webgl</a:t>
            </a:r>
            <a:r>
              <a:rPr lang="en-US" dirty="0" smtClean="0"/>
              <a:t> rendering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Excellent example library.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Great community.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4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s of       ?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 of       ?     ?</a:t>
            </a:r>
          </a:p>
        </p:txBody>
      </p:sp>
      <p:sp>
        <p:nvSpPr>
          <p:cNvPr id="148" name="Isn’t hardware accelerated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Isn’t hardware accelerated.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Hard to make 3d games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s of       ?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 of       ?     ?</a:t>
            </a:r>
          </a:p>
        </p:txBody>
      </p:sp>
      <p:sp>
        <p:nvSpPr>
          <p:cNvPr id="148" name="Isn’t hardware accelerated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Poor performance.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If map is not larger then 600*400 </a:t>
            </a:r>
            <a:r>
              <a:rPr lang="en-US" dirty="0" err="1" smtClean="0"/>
              <a:t>px</a:t>
            </a:r>
            <a:r>
              <a:rPr lang="en-US" dirty="0" smtClean="0"/>
              <a:t>, it is fine.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6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irements"/>
          <p:cNvSpPr>
            <a:spLocks noGrp="1"/>
          </p:cNvSpPr>
          <p:nvPr>
            <p:ph type="title"/>
          </p:nvPr>
        </p:nvSpPr>
        <p:spPr>
          <a:xfrm>
            <a:off x="-1331843" y="451678"/>
            <a:ext cx="11774004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Requirements</a:t>
            </a:r>
            <a:r>
              <a:rPr lang="en-US" dirty="0" smtClean="0"/>
              <a:t> for</a:t>
            </a:r>
            <a:endParaRPr dirty="0"/>
          </a:p>
        </p:txBody>
      </p:sp>
      <p:sp>
        <p:nvSpPr>
          <p:cNvPr id="152" name="Basic knowledge of python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Basic knowledge of </a:t>
            </a:r>
            <a:r>
              <a:rPr lang="en-US" dirty="0" smtClean="0"/>
              <a:t>HTML</a:t>
            </a:r>
            <a:r>
              <a:rPr dirty="0" smtClean="0"/>
              <a:t>.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Basic knowledge of </a:t>
            </a:r>
            <a:r>
              <a:rPr lang="en-US" dirty="0" smtClean="0"/>
              <a:t>JavaScript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261" y="317500"/>
            <a:ext cx="2819400" cy="2413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irements"/>
          <p:cNvSpPr>
            <a:spLocks noGrp="1"/>
          </p:cNvSpPr>
          <p:nvPr>
            <p:ph type="title"/>
          </p:nvPr>
        </p:nvSpPr>
        <p:spPr>
          <a:xfrm>
            <a:off x="-1331843" y="451678"/>
            <a:ext cx="11774004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Requirements</a:t>
            </a:r>
            <a:r>
              <a:rPr lang="en-US" dirty="0" smtClean="0"/>
              <a:t> for</a:t>
            </a:r>
            <a:endParaRPr dirty="0"/>
          </a:p>
        </p:txBody>
      </p:sp>
      <p:sp>
        <p:nvSpPr>
          <p:cNvPr id="152" name="Basic knowledge of python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Basic knowledge of graphics.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Basic knowledge of sprite sheet.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261" y="317500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0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-935935" y="571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Downloading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Current version 2.7.3</a:t>
            </a:r>
            <a:endParaRPr dirty="0" smtClean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Released on 9</a:t>
            </a:r>
            <a:r>
              <a:rPr lang="en-US" baseline="30000" dirty="0" smtClean="0"/>
              <a:t>th</a:t>
            </a:r>
            <a:r>
              <a:rPr lang="en-US" dirty="0" smtClean="0"/>
              <a:t> January 2017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36" y="242957"/>
            <a:ext cx="2819400" cy="2413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-935935" y="571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Downloading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ym typeface="Times New Roman"/>
              </a:rPr>
              <a:t>Clone | Zip | </a:t>
            </a:r>
            <a:r>
              <a:rPr lang="en-US" dirty="0" err="1">
                <a:sym typeface="Times New Roman"/>
              </a:rPr>
              <a:t>Js</a:t>
            </a:r>
            <a:r>
              <a:rPr lang="en-US" dirty="0">
                <a:sym typeface="Times New Roman"/>
              </a:rPr>
              <a:t> | </a:t>
            </a:r>
            <a:r>
              <a:rPr lang="en-US" dirty="0" err="1" smtClean="0">
                <a:sym typeface="Times New Roman"/>
              </a:rPr>
              <a:t>Tar.gz</a:t>
            </a:r>
            <a:endParaRPr lang="en-US" dirty="0" smtClean="0">
              <a:sym typeface="Times New Roman"/>
              <a:hlinkClick r:id="rId2"/>
            </a:endParaRPr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photonstorm</a:t>
            </a:r>
            <a:r>
              <a:rPr lang="en-US" dirty="0" smtClean="0"/>
              <a:t>/</a:t>
            </a:r>
            <a:r>
              <a:rPr lang="en-US" dirty="0" err="1" smtClean="0"/>
              <a:t>phaser</a:t>
            </a: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https://</a:t>
            </a:r>
            <a:r>
              <a:rPr lang="en-US" dirty="0" err="1" smtClean="0"/>
              <a:t>phaser.io</a:t>
            </a:r>
            <a:r>
              <a:rPr lang="en-US" dirty="0" smtClean="0"/>
              <a:t>/download/stable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36" y="242957"/>
            <a:ext cx="2819400" cy="241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01193" y="6470070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1891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-935935" y="571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Editor for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Any editor.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Eclipse, sublime, atom, even notepad.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465" y="317500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58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-935935" y="571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Image Assets for 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Any image </a:t>
            </a:r>
            <a:r>
              <a:rPr lang="en-US" dirty="0" err="1" smtClean="0"/>
              <a:t>genration</a:t>
            </a:r>
            <a:r>
              <a:rPr lang="en-US" dirty="0" smtClean="0"/>
              <a:t> software.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Flash professional cc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Adobe </a:t>
            </a:r>
            <a:r>
              <a:rPr lang="en-US" dirty="0" err="1" smtClean="0"/>
              <a:t>photoshop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165" y="444500"/>
            <a:ext cx="2819400" cy="241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24114" y="6430314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1767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-935935" y="571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Fonts for 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System and bitmap.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Littera</a:t>
            </a:r>
            <a:r>
              <a:rPr lang="en-US" dirty="0" smtClean="0"/>
              <a:t> or </a:t>
            </a:r>
            <a:r>
              <a:rPr lang="en-US" dirty="0" err="1" smtClean="0"/>
              <a:t>Angelcode</a:t>
            </a:r>
            <a:r>
              <a:rPr lang="en-US" dirty="0" smtClean="0"/>
              <a:t>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71" y="381000"/>
            <a:ext cx="2819400" cy="241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24114" y="6430314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1931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is       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           ?</a:t>
            </a:r>
          </a:p>
        </p:txBody>
      </p:sp>
      <p:sp>
        <p:nvSpPr>
          <p:cNvPr id="125" name="Game Framework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2d </a:t>
            </a:r>
            <a:r>
              <a:rPr dirty="0" smtClean="0"/>
              <a:t>Game Framework.</a:t>
            </a:r>
            <a:endParaRPr lang="en-US" dirty="0" smtClean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HTML5 and Javascript </a:t>
            </a:r>
            <a:r>
              <a:rPr lang="en-US" dirty="0"/>
              <a:t>b</a:t>
            </a:r>
            <a:r>
              <a:rPr dirty="0" smtClean="0"/>
              <a:t>ased.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-935935" y="571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Sound effects for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Chiptone</a:t>
            </a:r>
            <a:endParaRPr lang="en-US" dirty="0" smtClean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Freesound</a:t>
            </a:r>
            <a:r>
              <a:rPr lang="en-US" dirty="0" smtClean="0"/>
              <a:t>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535" y="317500"/>
            <a:ext cx="2819400" cy="241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24114" y="6430314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120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-935935" y="571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Sprite sheet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Better animation.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Easy to use.</a:t>
            </a:r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msdn.microsoft.com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-us/library/bb203919.aspx</a:t>
            </a:r>
          </a:p>
          <a:p>
            <a:pPr marL="0" indent="0" algn="ctr" fontAlgn="base">
              <a:buNone/>
            </a:pPr>
            <a:r>
              <a:rPr lang="en-US" dirty="0"/>
              <a:t>https://docs.unity3d.com/Manual/</a:t>
            </a:r>
            <a:r>
              <a:rPr lang="en-US" dirty="0" err="1"/>
              <a:t>Sprites.html</a:t>
            </a:r>
            <a:endParaRPr lang="en-US" dirty="0"/>
          </a:p>
          <a:p>
            <a:pPr marL="0" indent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369" y="317500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8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780646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Simple           Example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Everything is ready?</a:t>
            </a:r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Let’s see a simple example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69" y="190500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780646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Simple           Example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How to add an image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69" y="190500"/>
            <a:ext cx="28194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706077"/>
            <a:ext cx="10058400" cy="37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3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780646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Simple           Example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Result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69" y="190500"/>
            <a:ext cx="2819400" cy="241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77" y="2857500"/>
            <a:ext cx="9185923" cy="54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80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780646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Simple           Example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69" y="190500"/>
            <a:ext cx="2819400" cy="241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46" y="2857500"/>
            <a:ext cx="10058400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6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780646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Simple           Example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69" y="190500"/>
            <a:ext cx="2819400" cy="241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91209" y="6828643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69" y="3263900"/>
            <a:ext cx="10874131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45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780646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Simple           Example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 marL="0" indent="0" algn="ctr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Output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69" y="190500"/>
            <a:ext cx="2819400" cy="241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91209" y="6828643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46" y="2857500"/>
            <a:ext cx="10058400" cy="52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99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stallation"/>
          <p:cNvSpPr>
            <a:spLocks noGrp="1"/>
          </p:cNvSpPr>
          <p:nvPr>
            <p:ph type="title"/>
          </p:nvPr>
        </p:nvSpPr>
        <p:spPr>
          <a:xfrm>
            <a:off x="780646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Reference</a:t>
            </a:r>
            <a:endParaRPr dirty="0"/>
          </a:p>
        </p:txBody>
      </p:sp>
      <p:sp>
        <p:nvSpPr>
          <p:cNvPr id="155" name="pip install pygam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https://</a:t>
            </a:r>
            <a:r>
              <a:rPr lang="en-US" dirty="0" err="1"/>
              <a:t>phaser.io</a:t>
            </a:r>
            <a:r>
              <a:rPr lang="en-US" dirty="0"/>
              <a:t>/</a:t>
            </a:r>
          </a:p>
          <a:p>
            <a:pPr marL="0" indent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phaser.io/docs/2.6.2/index</a:t>
            </a:r>
            <a:endParaRPr lang="en-US" dirty="0" smtClean="0"/>
          </a:p>
          <a:p>
            <a:pPr marL="0" indent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Phaser</a:t>
            </a:r>
            <a:r>
              <a:rPr lang="en-US" dirty="0" smtClean="0"/>
              <a:t> Tutorial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Lynda.com</a:t>
            </a:r>
            <a:endParaRPr lang="en-US" dirty="0" smtClean="0"/>
          </a:p>
          <a:p>
            <a:pPr marL="0" indent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https://</a:t>
            </a:r>
            <a:r>
              <a:rPr lang="en-US" dirty="0" err="1"/>
              <a:t>phaser.io</a:t>
            </a:r>
            <a:r>
              <a:rPr lang="en-US"/>
              <a:t>/examples</a:t>
            </a:r>
            <a:endParaRPr lang="en-US" dirty="0"/>
          </a:p>
          <a:p>
            <a:pPr marL="0" indent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46" y="190500"/>
            <a:ext cx="2819400" cy="241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91209" y="6828643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41352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nd of our…"/>
          <p:cNvSpPr>
            <a:spLocks noGrp="1"/>
          </p:cNvSpPr>
          <p:nvPr>
            <p:ph type="title"/>
          </p:nvPr>
        </p:nvSpPr>
        <p:spPr>
          <a:xfrm>
            <a:off x="1072718" y="1629481"/>
            <a:ext cx="11099801" cy="39960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End of our </a:t>
            </a:r>
          </a:p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dirty="0"/>
          </a:p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presentation.</a:t>
            </a:r>
          </a:p>
        </p:txBody>
      </p:sp>
      <p:sp>
        <p:nvSpPr>
          <p:cNvPr id="214" name="Thank you!"/>
          <p:cNvSpPr>
            <a:spLocks noGrp="1"/>
          </p:cNvSpPr>
          <p:nvPr>
            <p:ph type="body" sz="half" idx="1"/>
          </p:nvPr>
        </p:nvSpPr>
        <p:spPr>
          <a:xfrm>
            <a:off x="4702442" y="5627418"/>
            <a:ext cx="11099801" cy="378505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18" y="2420983"/>
            <a:ext cx="2819400" cy="2413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is       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           ?</a:t>
            </a:r>
          </a:p>
        </p:txBody>
      </p:sp>
      <p:sp>
        <p:nvSpPr>
          <p:cNvPr id="125" name="Game Framework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Cross platform </a:t>
            </a:r>
            <a:r>
              <a:rPr lang="en-US" dirty="0"/>
              <a:t>g</a:t>
            </a:r>
            <a:r>
              <a:rPr dirty="0" smtClean="0"/>
              <a:t>ame </a:t>
            </a:r>
            <a:r>
              <a:rPr lang="en-US" dirty="0" smtClean="0"/>
              <a:t>f</a:t>
            </a:r>
            <a:r>
              <a:rPr dirty="0" smtClean="0"/>
              <a:t>ramework</a:t>
            </a:r>
            <a:r>
              <a:rPr dirty="0"/>
              <a:t>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Fun, free and fast.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is       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           ?</a:t>
            </a:r>
          </a:p>
        </p:txBody>
      </p:sp>
      <p:sp>
        <p:nvSpPr>
          <p:cNvPr id="125" name="Game Framework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Official Website</a:t>
            </a:r>
          </a:p>
          <a:p>
            <a:pPr marL="0" indent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https://</a:t>
            </a:r>
            <a:r>
              <a:rPr lang="en-US" dirty="0" err="1"/>
              <a:t>phaser.io</a:t>
            </a:r>
            <a:r>
              <a:rPr lang="en-US" dirty="0"/>
              <a:t>/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 </a:t>
            </a:r>
            <a:r>
              <a:rPr lang="en-US" dirty="0" smtClean="0"/>
              <a:t>Official Documentation</a:t>
            </a:r>
          </a:p>
          <a:p>
            <a:pPr marL="0" indent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https://</a:t>
            </a:r>
            <a:r>
              <a:rPr lang="en-US" dirty="0" err="1"/>
              <a:t>phaser.io</a:t>
            </a:r>
            <a:r>
              <a:rPr lang="en-US" dirty="0"/>
              <a:t>/docs/2.6.2/index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8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ther Python Game Engine.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2" indent="416052" defTabSz="531622">
              <a:defRPr sz="7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Other </a:t>
            </a:r>
            <a:r>
              <a:rPr lang="en-US" dirty="0" smtClean="0"/>
              <a:t>HTML5</a:t>
            </a:r>
            <a:r>
              <a:rPr dirty="0" smtClean="0"/>
              <a:t> </a:t>
            </a:r>
            <a:r>
              <a:rPr dirty="0"/>
              <a:t>Game Engine.</a:t>
            </a:r>
          </a:p>
        </p:txBody>
      </p:sp>
      <p:sp>
        <p:nvSpPr>
          <p:cNvPr id="130" name="pyganim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Babylon.js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Playcanvas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Pixi.js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Melon.js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ther Python Game Engine.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2" indent="416052" defTabSz="531622">
              <a:defRPr sz="7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Other </a:t>
            </a:r>
            <a:r>
              <a:rPr lang="en-US" dirty="0" smtClean="0"/>
              <a:t>HTML5</a:t>
            </a:r>
            <a:r>
              <a:rPr dirty="0" smtClean="0"/>
              <a:t> </a:t>
            </a:r>
            <a:r>
              <a:rPr dirty="0"/>
              <a:t>Game Engine.</a:t>
            </a:r>
          </a:p>
        </p:txBody>
      </p:sp>
      <p:sp>
        <p:nvSpPr>
          <p:cNvPr id="130" name="pyganim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Kiwi.js</a:t>
            </a:r>
            <a:r>
              <a:rPr lang="en-US" dirty="0" smtClean="0"/>
              <a:t>.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Stage.js</a:t>
            </a:r>
            <a:r>
              <a:rPr lang="en-US" dirty="0" smtClean="0"/>
              <a:t>.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Crafty.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Panda engine,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740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o’s of       ?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Pro’s of       ?     ?</a:t>
            </a:r>
          </a:p>
        </p:txBody>
      </p:sp>
      <p:sp>
        <p:nvSpPr>
          <p:cNvPr id="140" name="Cross Platform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Cross Platform.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Runs natively on web browser.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Support for Arcade physics, Ninja physics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o’s of       ?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Pro’s of       ?     ?</a:t>
            </a:r>
          </a:p>
        </p:txBody>
      </p:sp>
      <p:sp>
        <p:nvSpPr>
          <p:cNvPr id="140" name="Cross Platform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Built in arcade particle system.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Excellent tools for sprite.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Animating is easy.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71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o’s of       ?    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Pro’s of       ?     ?</a:t>
            </a:r>
          </a:p>
        </p:txBody>
      </p:sp>
      <p:sp>
        <p:nvSpPr>
          <p:cNvPr id="140" name="Cross Platform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Easy to learn.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Good tutorial sources and books.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Very fast to develop with.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99" y="401561"/>
            <a:ext cx="2819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7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351</Words>
  <Application>Microsoft Macintosh PowerPoint</Application>
  <PresentationFormat>Custom</PresentationFormat>
  <Paragraphs>113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Helvetica</vt:lpstr>
      <vt:lpstr>Helvetica Light</vt:lpstr>
      <vt:lpstr>Helvetica Neue</vt:lpstr>
      <vt:lpstr>Times New Roman</vt:lpstr>
      <vt:lpstr>White</vt:lpstr>
      <vt:lpstr>Up and Running With</vt:lpstr>
      <vt:lpstr>What is            ?</vt:lpstr>
      <vt:lpstr>What is            ?</vt:lpstr>
      <vt:lpstr>What is            ?</vt:lpstr>
      <vt:lpstr>Other HTML5 Game Engine.</vt:lpstr>
      <vt:lpstr>Other HTML5 Game Engine.</vt:lpstr>
      <vt:lpstr>Pro’s of       ?     ?</vt:lpstr>
      <vt:lpstr>Pro’s of       ?     ?</vt:lpstr>
      <vt:lpstr>Pro’s of       ?     ?</vt:lpstr>
      <vt:lpstr>Pro’s of       ?     ?</vt:lpstr>
      <vt:lpstr>Cons of       ?     ?</vt:lpstr>
      <vt:lpstr>Cons of       ?     ?</vt:lpstr>
      <vt:lpstr>Requirements for</vt:lpstr>
      <vt:lpstr>Requirements for</vt:lpstr>
      <vt:lpstr>Downloading</vt:lpstr>
      <vt:lpstr>Downloading</vt:lpstr>
      <vt:lpstr>Editor for</vt:lpstr>
      <vt:lpstr>Image Assets for </vt:lpstr>
      <vt:lpstr>Fonts for </vt:lpstr>
      <vt:lpstr>Sound effects for</vt:lpstr>
      <vt:lpstr>Sprite sheet</vt:lpstr>
      <vt:lpstr>Simple           Example</vt:lpstr>
      <vt:lpstr>Simple           Example</vt:lpstr>
      <vt:lpstr>Simple           Example</vt:lpstr>
      <vt:lpstr>Simple           Example</vt:lpstr>
      <vt:lpstr>Simple           Example</vt:lpstr>
      <vt:lpstr>Simple           Example</vt:lpstr>
      <vt:lpstr>Reference</vt:lpstr>
      <vt:lpstr>End of our     presentation.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and Running With</dc:title>
  <cp:lastModifiedBy>Microsoft Office User</cp:lastModifiedBy>
  <cp:revision>19</cp:revision>
  <dcterms:modified xsi:type="dcterms:W3CDTF">2017-05-24T20:54:24Z</dcterms:modified>
</cp:coreProperties>
</file>