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3200"/>
            </a:lvl1pPr>
            <a:lvl2pPr indent="0" algn="ctr">
              <a:spcBef>
                <a:spcPts val="0"/>
              </a:spcBef>
              <a:defRPr sz="3200"/>
            </a:lvl2pPr>
            <a:lvl3pPr indent="0" algn="ctr">
              <a:spcBef>
                <a:spcPts val="0"/>
              </a:spcBef>
              <a:defRPr sz="3200"/>
            </a:lvl3pPr>
            <a:lvl4pPr indent="0" algn="ctr">
              <a:spcBef>
                <a:spcPts val="0"/>
              </a:spcBef>
              <a:defRPr sz="3200"/>
            </a:lvl4pPr>
            <a:lvl5pPr indent="0" algn="ctr">
              <a:spcBef>
                <a:spcPts val="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2" indent="-296332" algn="ctr">
              <a:spcBef>
                <a:spcPts val="0"/>
              </a:spcBef>
              <a:buSzPct val="75000"/>
              <a:buChar char="•"/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2" indent="-296332" algn="ctr">
              <a:spcBef>
                <a:spcPts val="0"/>
              </a:spcBef>
              <a:buSzPct val="75000"/>
              <a:buChar char="•"/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2" algn="ctr">
              <a:spcBef>
                <a:spcPts val="0"/>
              </a:spcBef>
              <a:buSzPct val="75000"/>
              <a:buChar char="•"/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buSzPct val="75000"/>
              <a:buChar char="•"/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75000"/>
              <a:buChar char="•"/>
            </a:pP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3200"/>
            </a:lvl1pPr>
            <a:lvl2pPr indent="0" algn="ctr">
              <a:spcBef>
                <a:spcPts val="0"/>
              </a:spcBef>
              <a:defRPr sz="3200"/>
            </a:lvl2pPr>
            <a:lvl3pPr indent="0" algn="ctr">
              <a:spcBef>
                <a:spcPts val="0"/>
              </a:spcBef>
              <a:defRPr sz="3200"/>
            </a:lvl3pPr>
            <a:lvl4pPr indent="0" algn="ctr">
              <a:spcBef>
                <a:spcPts val="0"/>
              </a:spcBef>
              <a:defRPr sz="3200"/>
            </a:lvl4pPr>
            <a:lvl5pPr indent="0" algn="ctr">
              <a:spcBef>
                <a:spcPts val="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3200"/>
            </a:lvl1pPr>
            <a:lvl2pPr indent="0" algn="ctr">
              <a:spcBef>
                <a:spcPts val="0"/>
              </a:spcBef>
              <a:defRPr sz="3200"/>
            </a:lvl2pPr>
            <a:lvl3pPr indent="0" algn="ctr">
              <a:spcBef>
                <a:spcPts val="0"/>
              </a:spcBef>
              <a:defRPr sz="3200"/>
            </a:lvl3pPr>
            <a:lvl4pPr indent="0" algn="ctr">
              <a:spcBef>
                <a:spcPts val="0"/>
              </a:spcBef>
              <a:defRPr sz="3200"/>
            </a:lvl4pPr>
            <a:lvl5pPr indent="0" algn="ctr">
              <a:spcBef>
                <a:spcPts val="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>
              <a:spcBef>
                <a:spcPts val="3200"/>
              </a:spcBef>
              <a:defRPr sz="2800"/>
            </a:lvl1pPr>
            <a:lvl2pPr indent="342900">
              <a:spcBef>
                <a:spcPts val="3200"/>
              </a:spcBef>
              <a:defRPr sz="2800"/>
            </a:lvl2pPr>
            <a:lvl3pPr indent="685800">
              <a:spcBef>
                <a:spcPts val="3200"/>
              </a:spcBef>
              <a:defRPr sz="2800"/>
            </a:lvl3pPr>
            <a:lvl4pPr indent="1028700">
              <a:spcBef>
                <a:spcPts val="3200"/>
              </a:spcBef>
              <a:defRPr sz="2800"/>
            </a:lvl4pPr>
            <a:lvl5pPr indent="13716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1333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177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2222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2667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3111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3556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7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8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velte.technology/guid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velte.technology/" TargetMode="External"/><Relationship Id="rId3" Type="http://schemas.openxmlformats.org/officeDocument/2006/relationships/hyperlink" Target="https://github.com/sveltejs/svelte" TargetMode="External"/><Relationship Id="rId4" Type="http://schemas.openxmlformats.org/officeDocument/2006/relationships/hyperlink" Target="https://svelte.technology/guide" TargetMode="External"/><Relationship Id="rId5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ter.im/sveltejs/svelte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velte.technology" TargetMode="External"/><Relationship Id="rId3" Type="http://schemas.openxmlformats.org/officeDocument/2006/relationships/hyperlink" Target="https://svelte.technology/guide" TargetMode="External"/><Relationship Id="rId4" Type="http://schemas.openxmlformats.org/officeDocument/2006/relationships/hyperlink" Target="https://developer.mozilla.org/en-US/docs/Web/JavaScript/Reference" TargetMode="External"/><Relationship Id="rId5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p and Running With"/>
          <p:cNvSpPr/>
          <p:nvPr>
            <p:ph type="ctrTitle"/>
          </p:nvPr>
        </p:nvSpPr>
        <p:spPr>
          <a:xfrm>
            <a:off x="1269998" y="443980"/>
            <a:ext cx="10464804" cy="33020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  <a:br/>
            <a:r>
              <a:t>to</a:t>
            </a:r>
          </a:p>
        </p:txBody>
      </p:sp>
      <p:sp>
        <p:nvSpPr>
          <p:cNvPr id="120" name="By  Fahad Uddin"/>
          <p:cNvSpPr/>
          <p:nvPr>
            <p:ph type="subTitle" sz="quarter" idx="1"/>
          </p:nvPr>
        </p:nvSpPr>
        <p:spPr>
          <a:xfrm>
            <a:off x="1269999" y="7010255"/>
            <a:ext cx="10464801" cy="1130304"/>
          </a:xfrm>
          <a:prstGeom prst="rect">
            <a:avLst/>
          </a:prstGeom>
        </p:spPr>
        <p:txBody>
          <a:bodyPr/>
          <a:lstStyle/>
          <a:p>
            <a:pPr/>
            <a:r>
              <a:t>By </a:t>
            </a:r>
            <a:br/>
            <a:r>
              <a:t>Fahad Uddin</a:t>
            </a:r>
          </a:p>
        </p:txBody>
      </p:sp>
      <p:sp>
        <p:nvSpPr>
          <p:cNvPr id="121" name="Advanced Internet Programming…"/>
          <p:cNvSpPr/>
          <p:nvPr/>
        </p:nvSpPr>
        <p:spPr>
          <a:xfrm>
            <a:off x="6386400" y="8983822"/>
            <a:ext cx="10464801" cy="1245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1" sz="1200"/>
            </a:pPr>
            <a:r>
              <a:t>Advanced Internet Programming</a:t>
            </a:r>
          </a:p>
          <a:p>
            <a:pPr>
              <a:defRPr b="1" sz="1200"/>
            </a:pPr>
            <a:r>
              <a:t>CCNY, Mastars in CS Spring 2017</a:t>
            </a:r>
          </a:p>
        </p:txBody>
      </p:sp>
      <p:pic>
        <p:nvPicPr>
          <p:cNvPr id="12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8352" y="3784460"/>
            <a:ext cx="6408098" cy="3364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</a:t>
            </a:r>
          </a:p>
        </p:txBody>
      </p:sp>
      <p:sp>
        <p:nvSpPr>
          <p:cNvPr id="159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Intuitive Apis.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Configuration is smooth</a:t>
            </a:r>
          </a:p>
        </p:txBody>
      </p:sp>
      <p:pic>
        <p:nvPicPr>
          <p:cNvPr id="160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9763" y="948963"/>
            <a:ext cx="2359128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6464" y="288525"/>
            <a:ext cx="3125548" cy="2500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</a:t>
            </a:r>
          </a:p>
        </p:txBody>
      </p:sp>
      <p:sp>
        <p:nvSpPr>
          <p:cNvPr id="164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Svelte.js is “All in One”.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JavaScript compiler.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Still growing.</a:t>
            </a:r>
          </a:p>
        </p:txBody>
      </p:sp>
      <p:pic>
        <p:nvPicPr>
          <p:cNvPr id="165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9763" y="948963"/>
            <a:ext cx="2359128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6464" y="288525"/>
            <a:ext cx="3125548" cy="2500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</a:t>
            </a:r>
          </a:p>
        </p:txBody>
      </p:sp>
      <p:sp>
        <p:nvSpPr>
          <p:cNvPr id="169" name="Game Framework.…"/>
          <p:cNvSpPr/>
          <p:nvPr>
            <p:ph type="body" idx="1"/>
          </p:nvPr>
        </p:nvSpPr>
        <p:spPr>
          <a:xfrm>
            <a:off x="952500" y="2603499"/>
            <a:ext cx="11099800" cy="616359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70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5890" y="831004"/>
            <a:ext cx="2359128" cy="1179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817" y="654620"/>
            <a:ext cx="4563137" cy="1532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react.jpeg" descr="react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55950" y="2575392"/>
            <a:ext cx="6692901" cy="657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is            ?"/>
          <p:cNvSpPr/>
          <p:nvPr>
            <p:ph type="title"/>
          </p:nvPr>
        </p:nvSpPr>
        <p:spPr>
          <a:xfrm>
            <a:off x="952498" y="16904"/>
            <a:ext cx="11099805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</a:t>
            </a:r>
          </a:p>
        </p:txBody>
      </p:sp>
      <p:sp>
        <p:nvSpPr>
          <p:cNvPr id="175" name="Game Framework.…"/>
          <p:cNvSpPr/>
          <p:nvPr>
            <p:ph type="body" idx="1"/>
          </p:nvPr>
        </p:nvSpPr>
        <p:spPr>
          <a:xfrm>
            <a:off x="952500" y="2603499"/>
            <a:ext cx="11099800" cy="616359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7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146" y="506623"/>
            <a:ext cx="2359127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563" y="330235"/>
            <a:ext cx="4563136" cy="1532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velte.jpeg" descr="svelt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8667" y="2013123"/>
            <a:ext cx="5287467" cy="7696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irements"/>
          <p:cNvSpPr/>
          <p:nvPr>
            <p:ph type="title"/>
          </p:nvPr>
        </p:nvSpPr>
        <p:spPr>
          <a:xfrm>
            <a:off x="-1331843" y="451678"/>
            <a:ext cx="11774004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Requirements for</a:t>
            </a:r>
          </a:p>
        </p:txBody>
      </p:sp>
      <p:sp>
        <p:nvSpPr>
          <p:cNvPr id="181" name="Basic knowledge of python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Knowledge about terminal/command prompt.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Installed Node.js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ruby -e "$(curl -fsSL https://raw.githubusercontent.com/Homebrew/install/master/install)"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brew install node</a:t>
            </a:r>
          </a:p>
        </p:txBody>
      </p:sp>
      <p:pic>
        <p:nvPicPr>
          <p:cNvPr id="182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4807" y="941396"/>
            <a:ext cx="2359127" cy="1179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quirements"/>
          <p:cNvSpPr/>
          <p:nvPr>
            <p:ph type="title"/>
          </p:nvPr>
        </p:nvSpPr>
        <p:spPr>
          <a:xfrm>
            <a:off x="-1331843" y="451678"/>
            <a:ext cx="11774004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Requirements for</a:t>
            </a:r>
          </a:p>
        </p:txBody>
      </p:sp>
      <p:sp>
        <p:nvSpPr>
          <p:cNvPr id="185" name="Basic knowledge of python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Primary knowledge about JavaScript.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Primary knowledge of HTML and CSS.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text editor.</a:t>
            </a:r>
          </a:p>
        </p:txBody>
      </p:sp>
      <p:pic>
        <p:nvPicPr>
          <p:cNvPr id="18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4807" y="941396"/>
            <a:ext cx="2359127" cy="1179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189" name="pip install pyg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Everything is ready?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Let’s see a simple example</a:t>
            </a:r>
          </a:p>
        </p:txBody>
      </p:sp>
      <p:pic>
        <p:nvPicPr>
          <p:cNvPr id="190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193" name="pip install pygame…"/>
          <p:cNvSpPr/>
          <p:nvPr>
            <p:ph type="body" sz="quarter" idx="1"/>
          </p:nvPr>
        </p:nvSpPr>
        <p:spPr>
          <a:xfrm>
            <a:off x="952500" y="2603500"/>
            <a:ext cx="11099800" cy="20274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First install CLI.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npm install -g svelte-cli</a:t>
            </a:r>
          </a:p>
        </p:txBody>
      </p:sp>
      <p:pic>
        <p:nvPicPr>
          <p:cNvPr id="194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9983" y="4778376"/>
            <a:ext cx="6579266" cy="4187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198" name="pip install pygame…"/>
          <p:cNvSpPr/>
          <p:nvPr>
            <p:ph type="body" sz="quarter" idx="1"/>
          </p:nvPr>
        </p:nvSpPr>
        <p:spPr>
          <a:xfrm>
            <a:off x="952499" y="2603499"/>
            <a:ext cx="7533493" cy="23938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directory “any name”.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 to that directory.</a:t>
            </a:r>
          </a:p>
        </p:txBody>
      </p:sp>
      <p:pic>
        <p:nvPicPr>
          <p:cNvPr id="199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3734" y="3796565"/>
            <a:ext cx="7631245" cy="4893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03" name="pip install pygame…"/>
          <p:cNvSpPr/>
          <p:nvPr>
            <p:ph type="body" sz="quarter" idx="1"/>
          </p:nvPr>
        </p:nvSpPr>
        <p:spPr>
          <a:xfrm>
            <a:off x="952500" y="2603499"/>
            <a:ext cx="11099800" cy="165327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Inside that directory create hello.html</a:t>
            </a:r>
          </a:p>
        </p:txBody>
      </p:sp>
      <p:pic>
        <p:nvPicPr>
          <p:cNvPr id="204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hello html.jpeg" descr="hello htm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1045" y="4389432"/>
            <a:ext cx="7239002" cy="4660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           ?"/>
          <p:cNvSpPr/>
          <p:nvPr>
            <p:ph type="title"/>
          </p:nvPr>
        </p:nvSpPr>
        <p:spPr>
          <a:xfrm>
            <a:off x="952497" y="341287"/>
            <a:ext cx="11099805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25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Lightweight JavaScript library.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Where legacy browser is not necessary.</a:t>
            </a:r>
          </a:p>
        </p:txBody>
      </p:sp>
      <p:pic>
        <p:nvPicPr>
          <p:cNvPr id="12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0701" y="934217"/>
            <a:ext cx="2359128" cy="1179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08" name="pip install pygame…"/>
          <p:cNvSpPr/>
          <p:nvPr>
            <p:ph type="body" sz="quarter" idx="1"/>
          </p:nvPr>
        </p:nvSpPr>
        <p:spPr>
          <a:xfrm>
            <a:off x="952500" y="2603500"/>
            <a:ext cx="11099800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compile hello.html</a:t>
            </a:r>
          </a:p>
        </p:txBody>
      </p:sp>
      <p:pic>
        <p:nvPicPr>
          <p:cNvPr id="209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ompile.jpeg" descr="compil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2795" y="4023293"/>
            <a:ext cx="7175502" cy="4508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13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index.html, including script.</a:t>
            </a:r>
          </a:p>
        </p:txBody>
      </p:sp>
      <p:pic>
        <p:nvPicPr>
          <p:cNvPr id="214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ndex.jpeg" descr="index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5821" y="3557597"/>
            <a:ext cx="8429367" cy="5366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18" name="pip install pygame…"/>
          <p:cNvSpPr/>
          <p:nvPr>
            <p:ph type="body" sz="quarter" idx="1"/>
          </p:nvPr>
        </p:nvSpPr>
        <p:spPr>
          <a:xfrm>
            <a:off x="952500" y="2603499"/>
            <a:ext cx="11947101" cy="10866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open index.html in browser.</a:t>
            </a:r>
          </a:p>
        </p:txBody>
      </p:sp>
      <p:pic>
        <p:nvPicPr>
          <p:cNvPr id="219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open index.jpeg" descr="open index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2241" y="3778551"/>
            <a:ext cx="8555499" cy="5612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23" name="pip install pygame…"/>
          <p:cNvSpPr/>
          <p:nvPr>
            <p:ph type="body" sz="quarter" idx="1"/>
          </p:nvPr>
        </p:nvSpPr>
        <p:spPr>
          <a:xfrm>
            <a:off x="952500" y="2603500"/>
            <a:ext cx="9590200" cy="134277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Output.</a:t>
            </a:r>
          </a:p>
        </p:txBody>
      </p:sp>
      <p:pic>
        <p:nvPicPr>
          <p:cNvPr id="224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output.jpeg" descr="outpu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7924" y="3569880"/>
            <a:ext cx="5274924" cy="5890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28" name="pip install pyg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Let’s dig deeper.</a:t>
            </a:r>
          </a:p>
        </p:txBody>
      </p:sp>
      <p:pic>
        <p:nvPicPr>
          <p:cNvPr id="229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32" name="pip install pyg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Let’s dig deeper.</a:t>
            </a:r>
          </a:p>
        </p:txBody>
      </p:sp>
      <p:pic>
        <p:nvPicPr>
          <p:cNvPr id="233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36" name="pip install pygame…"/>
          <p:cNvSpPr/>
          <p:nvPr>
            <p:ph type="body" idx="1"/>
          </p:nvPr>
        </p:nvSpPr>
        <p:spPr>
          <a:xfrm>
            <a:off x="952500" y="2603500"/>
            <a:ext cx="11300984" cy="581513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Rock collection app.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Have a list of rocks.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Have create, update and delete options.</a:t>
            </a:r>
          </a:p>
        </p:txBody>
      </p:sp>
      <p:pic>
        <p:nvPicPr>
          <p:cNvPr id="237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40" name="pip install pygame…"/>
          <p:cNvSpPr/>
          <p:nvPr>
            <p:ph type="body" sz="quarter" idx="1"/>
          </p:nvPr>
        </p:nvSpPr>
        <p:spPr>
          <a:xfrm>
            <a:off x="952499" y="2603500"/>
            <a:ext cx="7533493" cy="23938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Making a directory “rockapp”.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 to that directory.</a:t>
            </a:r>
          </a:p>
        </p:txBody>
      </p:sp>
      <p:pic>
        <p:nvPicPr>
          <p:cNvPr id="24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rockapp1.jpeg" descr="rockapp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1460" y="5523175"/>
            <a:ext cx="75946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45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index.html, including script.</a:t>
            </a:r>
          </a:p>
        </p:txBody>
      </p:sp>
      <p:pic>
        <p:nvPicPr>
          <p:cNvPr id="24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ockapp2.jpeg" descr="rockapp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2505" y="3547043"/>
            <a:ext cx="8382001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50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index.html, including script.</a:t>
            </a:r>
          </a:p>
        </p:txBody>
      </p:sp>
      <p:pic>
        <p:nvPicPr>
          <p:cNvPr id="25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rockapp3.jpeg" descr="rockapp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9812" y="3435853"/>
            <a:ext cx="7351290" cy="6157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29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JavaScript codes lighter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Works on latest browsers.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by Rich Harris</a:t>
            </a:r>
          </a:p>
        </p:txBody>
      </p:sp>
      <p:pic>
        <p:nvPicPr>
          <p:cNvPr id="130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0702" y="934217"/>
            <a:ext cx="2359127" cy="1179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7860" y="3538330"/>
            <a:ext cx="3558211" cy="355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55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rock.html, including script.</a:t>
            </a:r>
          </a:p>
        </p:txBody>
      </p:sp>
      <p:pic>
        <p:nvPicPr>
          <p:cNvPr id="25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rockapp4.jpeg" descr="rockapp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541" y="3758969"/>
            <a:ext cx="9690101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60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rock.html, including script.</a:t>
            </a:r>
          </a:p>
        </p:txBody>
      </p:sp>
      <p:pic>
        <p:nvPicPr>
          <p:cNvPr id="26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ockapp5.jpeg" descr="rockapp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557" y="4035245"/>
            <a:ext cx="9245601" cy="392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65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rock.html, including script.</a:t>
            </a:r>
          </a:p>
        </p:txBody>
      </p:sp>
      <p:pic>
        <p:nvPicPr>
          <p:cNvPr id="26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rockapp6.jpeg" descr="rockapp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394" y="2616199"/>
            <a:ext cx="8813801" cy="452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70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rock.html, including script.</a:t>
            </a:r>
          </a:p>
        </p:txBody>
      </p:sp>
      <p:pic>
        <p:nvPicPr>
          <p:cNvPr id="27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rockapp7.jpeg" descr="rockapp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373" y="2528696"/>
            <a:ext cx="10223501" cy="499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75" name="pip install pygame…"/>
          <p:cNvSpPr/>
          <p:nvPr>
            <p:ph type="body" sz="quarter" idx="1"/>
          </p:nvPr>
        </p:nvSpPr>
        <p:spPr>
          <a:xfrm>
            <a:off x="952499" y="2603500"/>
            <a:ext cx="7864038" cy="1179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create rock.html, including script.</a:t>
            </a:r>
          </a:p>
        </p:txBody>
      </p:sp>
      <p:pic>
        <p:nvPicPr>
          <p:cNvPr id="27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rockapp8.jpeg" descr="rockapp8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193" y="2524160"/>
            <a:ext cx="102362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80" name="pip install pygame…"/>
          <p:cNvSpPr/>
          <p:nvPr>
            <p:ph type="body" sz="quarter" idx="1"/>
          </p:nvPr>
        </p:nvSpPr>
        <p:spPr>
          <a:xfrm>
            <a:off x="952500" y="2603499"/>
            <a:ext cx="11099800" cy="19377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compile rock.html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svelte compile —format iife Rock.html &gt; Rock.js</a:t>
            </a:r>
          </a:p>
        </p:txBody>
      </p:sp>
      <p:pic>
        <p:nvPicPr>
          <p:cNvPr id="28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rockapp9.jpeg" descr="rockapp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0276" y="5186550"/>
            <a:ext cx="8504318" cy="5369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85" name="pip install pygame…"/>
          <p:cNvSpPr/>
          <p:nvPr>
            <p:ph type="body" sz="quarter" idx="1"/>
          </p:nvPr>
        </p:nvSpPr>
        <p:spPr>
          <a:xfrm>
            <a:off x="952500" y="2603500"/>
            <a:ext cx="11099800" cy="1937762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open index.html</a:t>
            </a:r>
          </a:p>
        </p:txBody>
      </p:sp>
      <p:pic>
        <p:nvPicPr>
          <p:cNvPr id="28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rockapp10.jpeg" descr="rockapp1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888" y="4804887"/>
            <a:ext cx="9298186" cy="5864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nstallation"/>
          <p:cNvSpPr/>
          <p:nvPr>
            <p:ph type="title"/>
          </p:nvPr>
        </p:nvSpPr>
        <p:spPr>
          <a:xfrm>
            <a:off x="780644" y="444500"/>
            <a:ext cx="11099805" cy="2159000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          Example</a:t>
            </a:r>
          </a:p>
        </p:txBody>
      </p:sp>
      <p:sp>
        <p:nvSpPr>
          <p:cNvPr id="290" name="pip install pygame…"/>
          <p:cNvSpPr/>
          <p:nvPr>
            <p:ph type="body" sz="quarter" idx="1"/>
          </p:nvPr>
        </p:nvSpPr>
        <p:spPr>
          <a:xfrm>
            <a:off x="5508603" y="8324432"/>
            <a:ext cx="11099801" cy="1937762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29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872" y="1044609"/>
            <a:ext cx="2359126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rockapp11.jpeg" descr="rockapp1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886" y="2302502"/>
            <a:ext cx="11912601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Installation"/>
          <p:cNvSpPr/>
          <p:nvPr>
            <p:ph type="title"/>
          </p:nvPr>
        </p:nvSpPr>
        <p:spPr>
          <a:xfrm>
            <a:off x="2564750" y="444500"/>
            <a:ext cx="11099804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Compilers</a:t>
            </a:r>
          </a:p>
        </p:txBody>
      </p:sp>
      <p:sp>
        <p:nvSpPr>
          <p:cNvPr id="295" name="pip install pygame…"/>
          <p:cNvSpPr/>
          <p:nvPr>
            <p:ph type="body" sz="quarter" idx="1"/>
          </p:nvPr>
        </p:nvSpPr>
        <p:spPr>
          <a:xfrm>
            <a:off x="952499" y="2603500"/>
            <a:ext cx="11300985" cy="111526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of svelte compilers.</a:t>
            </a:r>
          </a:p>
        </p:txBody>
      </p:sp>
      <p:pic>
        <p:nvPicPr>
          <p:cNvPr id="296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9426" y="934218"/>
            <a:ext cx="2359127" cy="117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ompiler.jpeg" descr="compile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3065" y="4048477"/>
            <a:ext cx="11098670" cy="432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Installation"/>
          <p:cNvSpPr/>
          <p:nvPr>
            <p:ph type="title"/>
          </p:nvPr>
        </p:nvSpPr>
        <p:spPr>
          <a:xfrm>
            <a:off x="1053090" y="473989"/>
            <a:ext cx="11099804" cy="2159001"/>
          </a:xfrm>
          <a:prstGeom prst="rect">
            <a:avLst/>
          </a:prstGeom>
        </p:spPr>
        <p:txBody>
          <a:bodyPr/>
          <a:lstStyle/>
          <a:p>
            <a:pPr lvl="2" indent="411479" defTabSz="525779">
              <a:defRPr sz="7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Issues and Recommendation</a:t>
            </a:r>
          </a:p>
        </p:txBody>
      </p:sp>
      <p:sp>
        <p:nvSpPr>
          <p:cNvPr id="300" name="pip install pygame…"/>
          <p:cNvSpPr/>
          <p:nvPr>
            <p:ph type="body" idx="1"/>
          </p:nvPr>
        </p:nvSpPr>
        <p:spPr>
          <a:xfrm>
            <a:off x="952500" y="2603500"/>
            <a:ext cx="11300984" cy="64083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Capitalization.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help page</a:t>
            </a:r>
          </a:p>
          <a:p>
            <a:pPr lvl="8" indent="18288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https://svelte.technology/guide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34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https://svelte.technology/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https://github.com/sveltejs/svelte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4" invalidUrl="" action="" tgtFrame="" tooltip="" history="1" highlightClick="0" endSnd="0"/>
              </a:rPr>
              <a:t>https://svelte.technology/guide</a:t>
            </a:r>
          </a:p>
        </p:txBody>
      </p:sp>
      <p:pic>
        <p:nvPicPr>
          <p:cNvPr id="135" name="svelte logo.png" descr="svelte 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0702" y="934217"/>
            <a:ext cx="2359127" cy="1179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Installation"/>
          <p:cNvSpPr/>
          <p:nvPr>
            <p:ph type="title"/>
          </p:nvPr>
        </p:nvSpPr>
        <p:spPr>
          <a:xfrm>
            <a:off x="1053090" y="473989"/>
            <a:ext cx="11099804" cy="2159001"/>
          </a:xfrm>
          <a:prstGeom prst="rect">
            <a:avLst/>
          </a:prstGeom>
        </p:spPr>
        <p:txBody>
          <a:bodyPr/>
          <a:lstStyle/>
          <a:p>
            <a:pPr lvl="2" indent="411479" defTabSz="525779">
              <a:defRPr sz="7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Issues and Recommendation</a:t>
            </a:r>
          </a:p>
        </p:txBody>
      </p:sp>
      <p:sp>
        <p:nvSpPr>
          <p:cNvPr id="303" name="pip install pygame…"/>
          <p:cNvSpPr/>
          <p:nvPr>
            <p:ph type="body" idx="1"/>
          </p:nvPr>
        </p:nvSpPr>
        <p:spPr>
          <a:xfrm>
            <a:off x="952500" y="2603500"/>
            <a:ext cx="11300984" cy="64083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Disscuss issues.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Follow readme.md file in the repo</a:t>
            </a:r>
          </a:p>
          <a:p>
            <a:pPr lvl="8" indent="18288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https://gitter.im/sveltejs/svelte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Installation"/>
          <p:cNvSpPr/>
          <p:nvPr>
            <p:ph type="title"/>
          </p:nvPr>
        </p:nvSpPr>
        <p:spPr>
          <a:xfrm>
            <a:off x="1989707" y="311797"/>
            <a:ext cx="11099805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  <p:sp>
        <p:nvSpPr>
          <p:cNvPr id="306" name="pip install pyg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https://svelte.technology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https://svelte.technology/guide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https://developer.mozilla.org/en-US/docs/Web/JavaScript/Reference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https://svelte.technology/guide</a:t>
            </a:r>
          </a:p>
        </p:txBody>
      </p:sp>
      <p:pic>
        <p:nvPicPr>
          <p:cNvPr id="307" name="svelte logo.png" descr="svelte 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6938" y="801514"/>
            <a:ext cx="2359126" cy="1179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nd of our…"/>
          <p:cNvSpPr/>
          <p:nvPr>
            <p:ph type="title"/>
          </p:nvPr>
        </p:nvSpPr>
        <p:spPr>
          <a:xfrm>
            <a:off x="1072716" y="1629479"/>
            <a:ext cx="11099805" cy="3996009"/>
          </a:xfrm>
          <a:prstGeom prst="rect">
            <a:avLst/>
          </a:prstGeom>
        </p:spPr>
        <p:txBody>
          <a:bodyPr/>
          <a:lstStyle/>
          <a:p>
            <a:pPr lvl="2" indent="338326" defTabSz="432308">
              <a:defRPr sz="4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End of our </a:t>
            </a:r>
          </a:p>
          <a:p>
            <a:pPr lvl="2" indent="338326" defTabSz="432308">
              <a:defRPr sz="47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br/>
          </a:p>
          <a:p>
            <a:pPr lvl="2" indent="338326" defTabSz="432308">
              <a:defRPr sz="4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presentation.</a:t>
            </a:r>
          </a:p>
        </p:txBody>
      </p:sp>
      <p:sp>
        <p:nvSpPr>
          <p:cNvPr id="310" name="Thank you!"/>
          <p:cNvSpPr/>
          <p:nvPr>
            <p:ph type="body" sz="half" idx="1"/>
          </p:nvPr>
        </p:nvSpPr>
        <p:spPr>
          <a:xfrm>
            <a:off x="4702440" y="5627418"/>
            <a:ext cx="11099805" cy="3785058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you!</a:t>
            </a:r>
          </a:p>
        </p:txBody>
      </p:sp>
      <p:pic>
        <p:nvPicPr>
          <p:cNvPr id="31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056" y="2924748"/>
            <a:ext cx="2810937" cy="1405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           ?</a:t>
            </a:r>
          </a:p>
        </p:txBody>
      </p:sp>
      <p:sp>
        <p:nvSpPr>
          <p:cNvPr id="138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 idea,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“Frameworks without the framework”</a:t>
            </a:r>
          </a:p>
        </p:txBody>
      </p:sp>
      <p:pic>
        <p:nvPicPr>
          <p:cNvPr id="139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7189" y="948963"/>
            <a:ext cx="2359128" cy="117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Pros of             ?</a:t>
            </a:r>
          </a:p>
        </p:txBody>
      </p:sp>
      <p:sp>
        <p:nvSpPr>
          <p:cNvPr id="142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Less code.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Saves memory space.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Faster compile time.</a:t>
            </a:r>
          </a:p>
        </p:txBody>
      </p:sp>
      <p:pic>
        <p:nvPicPr>
          <p:cNvPr id="143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9531" y="888032"/>
            <a:ext cx="2543874" cy="127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Pros of             ?</a:t>
            </a:r>
          </a:p>
        </p:txBody>
      </p:sp>
      <p:sp>
        <p:nvSpPr>
          <p:cNvPr id="146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and familiar.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Custom solution for component events.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Comes with state management.</a:t>
            </a:r>
          </a:p>
        </p:txBody>
      </p:sp>
      <p:pic>
        <p:nvPicPr>
          <p:cNvPr id="147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9531" y="888032"/>
            <a:ext cx="2543874" cy="127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 of            ?</a:t>
            </a:r>
          </a:p>
        </p:txBody>
      </p:sp>
      <p:sp>
        <p:nvSpPr>
          <p:cNvPr id="150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Relatively new.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Small community.</a:t>
            </a:r>
          </a:p>
        </p:txBody>
      </p:sp>
      <p:pic>
        <p:nvPicPr>
          <p:cNvPr id="151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5446" y="888032"/>
            <a:ext cx="2543874" cy="127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is            ?"/>
          <p:cNvSpPr/>
          <p:nvPr>
            <p:ph type="title"/>
          </p:nvPr>
        </p:nvSpPr>
        <p:spPr>
          <a:xfrm>
            <a:off x="952500" y="341287"/>
            <a:ext cx="11099800" cy="2159001"/>
          </a:xfrm>
          <a:prstGeom prst="rect">
            <a:avLst/>
          </a:prstGeom>
        </p:spPr>
        <p:txBody>
          <a:bodyPr/>
          <a:lstStyle/>
          <a:p>
            <a:pPr lvl="2" indent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</a:t>
            </a:r>
          </a:p>
        </p:txBody>
      </p:sp>
      <p:sp>
        <p:nvSpPr>
          <p:cNvPr id="154" name="Game Framewo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Vue.js simple easy.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Good documentation.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Simplified Angular.js</a:t>
            </a:r>
          </a:p>
        </p:txBody>
      </p:sp>
      <p:pic>
        <p:nvPicPr>
          <p:cNvPr id="155" name="svelte logo.png" descr="svelte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9763" y="948963"/>
            <a:ext cx="2359127" cy="1179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6464" y="288525"/>
            <a:ext cx="3125548" cy="2500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