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sldIdLst>
    <p:sldId id="278" r:id="rId5"/>
    <p:sldId id="280" r:id="rId6"/>
    <p:sldId id="304" r:id="rId7"/>
    <p:sldId id="294" r:id="rId8"/>
    <p:sldId id="295" r:id="rId9"/>
    <p:sldId id="303" r:id="rId10"/>
    <p:sldId id="298" r:id="rId11"/>
    <p:sldId id="299" r:id="rId12"/>
    <p:sldId id="300" r:id="rId13"/>
    <p:sldId id="302" r:id="rId14"/>
    <p:sldId id="301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56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ad Yousuf" userId="6e71c835e7b2268e" providerId="LiveId" clId="{A8FC932F-1F84-4C4C-AF75-A394B6A529FC}"/>
    <pc:docChg chg="undo redo custSel addSld delSld modSld sldOrd">
      <pc:chgData name="Fahad Yousuf" userId="6e71c835e7b2268e" providerId="LiveId" clId="{A8FC932F-1F84-4C4C-AF75-A394B6A529FC}" dt="2023-11-30T07:40:55.001" v="265" actId="12"/>
      <pc:docMkLst>
        <pc:docMk/>
      </pc:docMkLst>
      <pc:sldChg chg="modSp mod">
        <pc:chgData name="Fahad Yousuf" userId="6e71c835e7b2268e" providerId="LiveId" clId="{A8FC932F-1F84-4C4C-AF75-A394B6A529FC}" dt="2023-11-30T07:39:29.977" v="156" actId="1076"/>
        <pc:sldMkLst>
          <pc:docMk/>
          <pc:sldMk cId="3950156845" sldId="295"/>
        </pc:sldMkLst>
        <pc:spChg chg="mod">
          <ac:chgData name="Fahad Yousuf" userId="6e71c835e7b2268e" providerId="LiveId" clId="{A8FC932F-1F84-4C4C-AF75-A394B6A529FC}" dt="2023-11-30T07:39:26.008" v="155" actId="14100"/>
          <ac:spMkLst>
            <pc:docMk/>
            <pc:sldMk cId="3950156845" sldId="295"/>
            <ac:spMk id="2" creationId="{4A940BC6-9DA0-FB4D-8879-DC8B3958C07C}"/>
          </ac:spMkLst>
        </pc:spChg>
        <pc:spChg chg="mod">
          <ac:chgData name="Fahad Yousuf" userId="6e71c835e7b2268e" providerId="LiveId" clId="{A8FC932F-1F84-4C4C-AF75-A394B6A529FC}" dt="2023-11-30T07:39:29.977" v="156" actId="1076"/>
          <ac:spMkLst>
            <pc:docMk/>
            <pc:sldMk cId="3950156845" sldId="295"/>
            <ac:spMk id="3" creationId="{1E0B8C4B-3A3C-9FD1-59FB-1666C1F09376}"/>
          </ac:spMkLst>
        </pc:spChg>
      </pc:sldChg>
      <pc:sldChg chg="del">
        <pc:chgData name="Fahad Yousuf" userId="6e71c835e7b2268e" providerId="LiveId" clId="{A8FC932F-1F84-4C4C-AF75-A394B6A529FC}" dt="2023-11-30T07:36:46.770" v="114" actId="2696"/>
        <pc:sldMkLst>
          <pc:docMk/>
          <pc:sldMk cId="447612676" sldId="296"/>
        </pc:sldMkLst>
      </pc:sldChg>
      <pc:sldChg chg="ord">
        <pc:chgData name="Fahad Yousuf" userId="6e71c835e7b2268e" providerId="LiveId" clId="{A8FC932F-1F84-4C4C-AF75-A394B6A529FC}" dt="2023-11-30T07:32:58.676" v="2"/>
        <pc:sldMkLst>
          <pc:docMk/>
          <pc:sldMk cId="1206417977" sldId="302"/>
        </pc:sldMkLst>
      </pc:sldChg>
      <pc:sldChg chg="modSp add mod">
        <pc:chgData name="Fahad Yousuf" userId="6e71c835e7b2268e" providerId="LiveId" clId="{A8FC932F-1F84-4C4C-AF75-A394B6A529FC}" dt="2023-11-30T07:36:12.098" v="112" actId="20577"/>
        <pc:sldMkLst>
          <pc:docMk/>
          <pc:sldMk cId="938198622" sldId="303"/>
        </pc:sldMkLst>
        <pc:spChg chg="mod">
          <ac:chgData name="Fahad Yousuf" userId="6e71c835e7b2268e" providerId="LiveId" clId="{A8FC932F-1F84-4C4C-AF75-A394B6A529FC}" dt="2023-11-30T07:35:50.238" v="99" actId="1076"/>
          <ac:spMkLst>
            <pc:docMk/>
            <pc:sldMk cId="938198622" sldId="303"/>
            <ac:spMk id="2" creationId="{4A940BC6-9DA0-FB4D-8879-DC8B3958C07C}"/>
          </ac:spMkLst>
        </pc:spChg>
        <pc:spChg chg="mod">
          <ac:chgData name="Fahad Yousuf" userId="6e71c835e7b2268e" providerId="LiveId" clId="{A8FC932F-1F84-4C4C-AF75-A394B6A529FC}" dt="2023-11-30T07:36:12.098" v="112" actId="20577"/>
          <ac:spMkLst>
            <pc:docMk/>
            <pc:sldMk cId="938198622" sldId="303"/>
            <ac:spMk id="3" creationId="{1E0B8C4B-3A3C-9FD1-59FB-1666C1F09376}"/>
          </ac:spMkLst>
        </pc:spChg>
      </pc:sldChg>
      <pc:sldChg chg="modSp add mod">
        <pc:chgData name="Fahad Yousuf" userId="6e71c835e7b2268e" providerId="LiveId" clId="{A8FC932F-1F84-4C4C-AF75-A394B6A529FC}" dt="2023-11-30T07:40:55.001" v="265" actId="12"/>
        <pc:sldMkLst>
          <pc:docMk/>
          <pc:sldMk cId="4088835607" sldId="304"/>
        </pc:sldMkLst>
        <pc:spChg chg="mod">
          <ac:chgData name="Fahad Yousuf" userId="6e71c835e7b2268e" providerId="LiveId" clId="{A8FC932F-1F84-4C4C-AF75-A394B6A529FC}" dt="2023-11-30T07:37:04.942" v="135" actId="14100"/>
          <ac:spMkLst>
            <pc:docMk/>
            <pc:sldMk cId="4088835607" sldId="304"/>
            <ac:spMk id="2" creationId="{4A940BC6-9DA0-FB4D-8879-DC8B3958C07C}"/>
          </ac:spMkLst>
        </pc:spChg>
        <pc:spChg chg="mod">
          <ac:chgData name="Fahad Yousuf" userId="6e71c835e7b2268e" providerId="LiveId" clId="{A8FC932F-1F84-4C4C-AF75-A394B6A529FC}" dt="2023-11-30T07:40:55.001" v="265" actId="12"/>
          <ac:spMkLst>
            <pc:docMk/>
            <pc:sldMk cId="4088835607" sldId="304"/>
            <ac:spMk id="3" creationId="{1E0B8C4B-3A3C-9FD1-59FB-1666C1F093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184" y="266010"/>
            <a:ext cx="5253308" cy="3973790"/>
          </a:xfrm>
        </p:spPr>
        <p:txBody>
          <a:bodyPr/>
          <a:lstStyle/>
          <a:p>
            <a:r>
              <a:rPr lang="en-US" sz="2800" dirty="0"/>
              <a:t>Bellman Ford Algorithm Implementation and analysis using </a:t>
            </a:r>
            <a:r>
              <a:rPr lang="en-US" sz="2800" dirty="0" err="1"/>
              <a:t>Tkinker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NETWORKX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960" y="4808777"/>
            <a:ext cx="3493008" cy="2179163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US" dirty="0">
                <a:solidFill>
                  <a:schemeClr val="bg1"/>
                </a:solidFill>
              </a:rPr>
              <a:t>Fahad Yousuf</a:t>
            </a:r>
          </a:p>
          <a:p>
            <a:r>
              <a:rPr lang="en-US" dirty="0">
                <a:solidFill>
                  <a:schemeClr val="bg1"/>
                </a:solidFill>
              </a:rPr>
              <a:t>Abdul </a:t>
            </a:r>
            <a:r>
              <a:rPr lang="en-US" dirty="0" err="1">
                <a:solidFill>
                  <a:schemeClr val="bg1"/>
                </a:solidFill>
              </a:rPr>
              <a:t>Rafay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Huzaifa Asad</a:t>
            </a:r>
          </a:p>
          <a:p>
            <a:r>
              <a:rPr lang="en-US" dirty="0">
                <a:solidFill>
                  <a:schemeClr val="bg1"/>
                </a:solidFill>
              </a:rPr>
              <a:t>Muhammad Ali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FE598-FF7C-91B9-EDDE-B0CA91BD9E05}"/>
              </a:ext>
            </a:extLst>
          </p:cNvPr>
          <p:cNvSpPr txBox="1"/>
          <p:nvPr/>
        </p:nvSpPr>
        <p:spPr>
          <a:xfrm>
            <a:off x="6600524" y="160657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01734"/>
            <a:ext cx="6766560" cy="2700528"/>
          </a:xfrm>
        </p:spPr>
        <p:txBody>
          <a:bodyPr/>
          <a:lstStyle/>
          <a:p>
            <a:r>
              <a:rPr lang="en-US" sz="2400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1646" y="1383951"/>
            <a:ext cx="8150353" cy="768095"/>
          </a:xfrm>
        </p:spPr>
        <p:txBody>
          <a:bodyPr/>
          <a:lstStyle/>
          <a:p>
            <a:pPr algn="l"/>
            <a:r>
              <a:rPr lang="en-US" sz="3200" b="1" i="1" u="sng" dirty="0">
                <a:effectLst/>
                <a:latin typeface="Söhne"/>
              </a:rPr>
              <a:t>Run Bellman-Ford Algorithm (Directed):</a:t>
            </a:r>
            <a:endParaRPr lang="en-US" sz="32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6C7DC-A889-2883-AD4F-A7482D6D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13" y="2420429"/>
            <a:ext cx="8141118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01734"/>
            <a:ext cx="6766560" cy="2700528"/>
          </a:xfrm>
        </p:spPr>
        <p:txBody>
          <a:bodyPr/>
          <a:lstStyle/>
          <a:p>
            <a:r>
              <a:rPr lang="en-US" sz="2400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1646" y="1383951"/>
            <a:ext cx="8150353" cy="768095"/>
          </a:xfrm>
        </p:spPr>
        <p:txBody>
          <a:bodyPr/>
          <a:lstStyle/>
          <a:p>
            <a:pPr algn="l"/>
            <a:r>
              <a:rPr lang="en-US" sz="3200" b="1" i="1" u="sng" dirty="0">
                <a:effectLst/>
                <a:latin typeface="Söhne"/>
              </a:rPr>
              <a:t>Run Bellman-Ford Algorithm (Directed):</a:t>
            </a:r>
            <a:endParaRPr lang="en-US" sz="32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23B5C-FDF8-81B0-533F-3400B615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870" y="2769829"/>
            <a:ext cx="7664844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presented Python application is a Graph Visualizer that combines </a:t>
            </a:r>
            <a:r>
              <a:rPr lang="en-US" dirty="0" err="1"/>
              <a:t>Tkinter</a:t>
            </a:r>
            <a:r>
              <a:rPr lang="en-US" dirty="0"/>
              <a:t> for the user interface and </a:t>
            </a:r>
            <a:r>
              <a:rPr lang="en-US" dirty="0" err="1"/>
              <a:t>NetworkX</a:t>
            </a:r>
            <a:r>
              <a:rPr lang="en-US" dirty="0"/>
              <a:t> for graph manipulation. Key features include the ability to generate predefined graphs, run the Bellman-Ford algorithm for finding shortest paths, and solve real-life problems using graph optimization. The interactive UI allows users to manipulate the graph by adding/removing nodes and edges, visualize the Bellman-Ford algorithm in real-time, and save/load graphs. Overall, this tool offers a visually appealing and educational platform for exploring graph algorithms.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Welcome!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Today, we explore an engaging application designed for graph visualization and the Bellman-Ford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interactive tool leverages </a:t>
            </a:r>
            <a:r>
              <a:rPr lang="en-US" sz="2400" dirty="0" err="1"/>
              <a:t>Tkinter</a:t>
            </a:r>
            <a:r>
              <a:rPr lang="en-US" sz="2400" dirty="0"/>
              <a:t> for its user interface and </a:t>
            </a:r>
            <a:r>
              <a:rPr lang="en-US" sz="2400" dirty="0" err="1"/>
              <a:t>NetworkX</a:t>
            </a:r>
            <a:r>
              <a:rPr lang="en-US" sz="2400" dirty="0"/>
              <a:t> for effective graph manipulation.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43" y="347472"/>
            <a:ext cx="7335413" cy="76809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43" y="1872487"/>
            <a:ext cx="6766560" cy="3209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task was to create an interactive application that empowers users to visualize, manipulate, and analyze shortest path between source and destination node using the Bellman Ford Algorithm.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application features a user-friendly interface for graph creation, real-life problem-solving, and the execution of the Bellman-Ford algorithm.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01734"/>
            <a:ext cx="6766560" cy="2700528"/>
          </a:xfrm>
        </p:spPr>
        <p:txBody>
          <a:bodyPr/>
          <a:lstStyle/>
          <a:p>
            <a:r>
              <a:rPr lang="en-US" sz="2400" b="1" i="1" u="sng" dirty="0"/>
              <a:t>Key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Tkinter</a:t>
            </a:r>
            <a:r>
              <a:rPr lang="en-US" sz="2400" dirty="0"/>
              <a:t> Canvas for dynamic graph representation.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ttk</a:t>
            </a:r>
            <a:r>
              <a:rPr lang="en-US" sz="2400" dirty="0"/>
              <a:t> widgets for an intuitive user interface.</a:t>
            </a:r>
          </a:p>
          <a:p>
            <a:r>
              <a:rPr lang="en-US" sz="2400" b="1" i="1" u="sng" dirty="0"/>
              <a:t>Notable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predefined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the Bellman-Ford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Solve real-life problems using graph optimization.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47472"/>
            <a:ext cx="8181474" cy="2058844"/>
          </a:xfrm>
        </p:spPr>
        <p:txBody>
          <a:bodyPr/>
          <a:lstStyle/>
          <a:p>
            <a:r>
              <a:rPr lang="en-US" dirty="0"/>
              <a:t>Bellman-Ford Algorithm (Methodology)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549" y="2839132"/>
            <a:ext cx="6766560" cy="2700528"/>
          </a:xfrm>
        </p:spPr>
        <p:txBody>
          <a:bodyPr/>
          <a:lstStyle/>
          <a:p>
            <a:r>
              <a:rPr lang="en-US" sz="2400" dirty="0"/>
              <a:t>Understanding Bellman-Ford: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algorithm for finding shortest paths in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critically useful for detecting negative weight cycles.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267" y="73152"/>
            <a:ext cx="6766560" cy="768096"/>
          </a:xfrm>
        </p:spPr>
        <p:txBody>
          <a:bodyPr/>
          <a:lstStyle/>
          <a:p>
            <a:r>
              <a:rPr lang="en-US" dirty="0"/>
              <a:t>PSUEDOCODE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1" y="1115567"/>
            <a:ext cx="8537608" cy="5516239"/>
          </a:xfrm>
        </p:spPr>
        <p:txBody>
          <a:bodyPr/>
          <a:lstStyle/>
          <a:p>
            <a:r>
              <a:rPr lang="en-US" sz="2400" dirty="0"/>
              <a:t>function </a:t>
            </a:r>
            <a:r>
              <a:rPr lang="en-US" sz="2400" dirty="0" err="1"/>
              <a:t>BellmanFord</a:t>
            </a:r>
            <a:r>
              <a:rPr lang="en-US" sz="2400" dirty="0"/>
              <a:t>(Graph </a:t>
            </a:r>
            <a:r>
              <a:rPr lang="en-US" sz="2400" dirty="0" err="1"/>
              <a:t>graph</a:t>
            </a:r>
            <a:r>
              <a:rPr lang="en-US" sz="2400" dirty="0"/>
              <a:t>, Vertex source):   </a:t>
            </a:r>
          </a:p>
          <a:p>
            <a:r>
              <a:rPr lang="en-US" sz="2400" dirty="0"/>
              <a:t>// Initialization    </a:t>
            </a:r>
          </a:p>
          <a:p>
            <a:r>
              <a:rPr lang="en-US" sz="2400" dirty="0"/>
              <a:t>for each vertex v in graph:        </a:t>
            </a:r>
          </a:p>
          <a:p>
            <a:r>
              <a:rPr lang="en-US" sz="2400" dirty="0"/>
              <a:t>distance[v] = INFINITY        </a:t>
            </a:r>
          </a:p>
          <a:p>
            <a:r>
              <a:rPr lang="en-US" sz="2400" dirty="0"/>
              <a:t>predecessor[v] = NULL    </a:t>
            </a:r>
          </a:p>
          <a:p>
            <a:r>
              <a:rPr lang="en-US" sz="2400" dirty="0"/>
              <a:t>distance[source] = 0    // Relaxation    for </a:t>
            </a:r>
            <a:r>
              <a:rPr lang="en-US" sz="2400" dirty="0" err="1"/>
              <a:t>i</a:t>
            </a:r>
            <a:r>
              <a:rPr lang="en-US" sz="2400" dirty="0"/>
              <a:t> from 1 to |V| - 1:        for each edge (u, v) in graph:            </a:t>
            </a:r>
          </a:p>
          <a:p>
            <a:r>
              <a:rPr lang="en-US" sz="2400" dirty="0"/>
              <a:t>if distance[u] + weight(u, v) &lt; distance[v]:                                      distance[v] = distance[u] + weight(u, v)       </a:t>
            </a:r>
          </a:p>
          <a:p>
            <a:r>
              <a:rPr lang="en-US" sz="2400" dirty="0"/>
              <a:t>predecessor[v] = u    // Check for negative cycles    </a:t>
            </a:r>
          </a:p>
          <a:p>
            <a:r>
              <a:rPr lang="en-US" sz="2400" dirty="0"/>
              <a:t>for each edge (u, v) in graph:        </a:t>
            </a:r>
          </a:p>
          <a:p>
            <a:r>
              <a:rPr lang="en-US" sz="2400" dirty="0"/>
              <a:t>if distance[u] + weight(u, v) &lt; distance[v]:  //Negative Cycle </a:t>
            </a:r>
          </a:p>
          <a:p>
            <a:r>
              <a:rPr lang="en-US" sz="2400" dirty="0"/>
              <a:t>return (distance, predecessor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01734"/>
            <a:ext cx="6766560" cy="2700528"/>
          </a:xfrm>
        </p:spPr>
        <p:txBody>
          <a:bodyPr/>
          <a:lstStyle/>
          <a:p>
            <a:r>
              <a:rPr lang="en-US" sz="2400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1647" y="1383951"/>
            <a:ext cx="3860693" cy="768095"/>
          </a:xfrm>
        </p:spPr>
        <p:txBody>
          <a:bodyPr/>
          <a:lstStyle/>
          <a:p>
            <a:pPr algn="l"/>
            <a:r>
              <a:rPr lang="en-US" sz="3600" b="1" i="1" u="sng" dirty="0"/>
              <a:t>Initial State: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BAA61-7FC6-30A6-1E10-74953C25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84" y="2632055"/>
            <a:ext cx="7546208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01734"/>
            <a:ext cx="6766560" cy="2700528"/>
          </a:xfrm>
        </p:spPr>
        <p:txBody>
          <a:bodyPr/>
          <a:lstStyle/>
          <a:p>
            <a:r>
              <a:rPr lang="en-US" sz="2400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1646" y="1383951"/>
            <a:ext cx="7980307" cy="768095"/>
          </a:xfrm>
        </p:spPr>
        <p:txBody>
          <a:bodyPr/>
          <a:lstStyle/>
          <a:p>
            <a:pPr algn="l"/>
            <a:r>
              <a:rPr lang="en-US" sz="3200" b="1" i="1" u="sng" dirty="0">
                <a:effectLst/>
                <a:latin typeface="Söhne"/>
              </a:rPr>
              <a:t>Run Bellman-Ford Algorithm (Undirected):</a:t>
            </a:r>
            <a:endParaRPr lang="en-US" sz="32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4EFBE-DCED-C3C0-8CE5-50BBB94B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09" y="2300438"/>
            <a:ext cx="8141118" cy="40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01734"/>
            <a:ext cx="6766560" cy="2700528"/>
          </a:xfrm>
        </p:spPr>
        <p:txBody>
          <a:bodyPr/>
          <a:lstStyle/>
          <a:p>
            <a:r>
              <a:rPr lang="en-US" sz="2400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41646" y="1383951"/>
            <a:ext cx="8150353" cy="768095"/>
          </a:xfrm>
        </p:spPr>
        <p:txBody>
          <a:bodyPr/>
          <a:lstStyle/>
          <a:p>
            <a:pPr algn="l"/>
            <a:r>
              <a:rPr lang="en-US" sz="3200" b="1" i="1" u="sng" dirty="0">
                <a:effectLst/>
                <a:latin typeface="Söhne"/>
              </a:rPr>
              <a:t>Run Bellman-Ford Algorithm (Undirected):</a:t>
            </a:r>
            <a:endParaRPr lang="en-US" sz="3200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C86FF-8D0B-3336-A2A4-A1AF1B5E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48" y="2514406"/>
            <a:ext cx="7702946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{4DE5F6D8-E9C0-424B-BFFC-84E409808D96}tf78438558_win32</Template>
  <TotalTime>93</TotalTime>
  <Words>463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Sabon Next LT</vt:lpstr>
      <vt:lpstr>Söhne</vt:lpstr>
      <vt:lpstr>Office Theme</vt:lpstr>
      <vt:lpstr>Bellman Ford Algorithm Implementation and analysis using Tkinker aND NETWORKX </vt:lpstr>
      <vt:lpstr>Introduction</vt:lpstr>
      <vt:lpstr>Problem Statement</vt:lpstr>
      <vt:lpstr>Application Overview</vt:lpstr>
      <vt:lpstr>Bellman-Ford Algorithm (Methodology)</vt:lpstr>
      <vt:lpstr>PSUEDOCODE</vt:lpstr>
      <vt:lpstr>SCREENSHOTS</vt:lpstr>
      <vt:lpstr>SCREENSHOTS</vt:lpstr>
      <vt:lpstr>SCREENSHOTS</vt:lpstr>
      <vt:lpstr>SCREENSHOTS</vt:lpstr>
      <vt:lpstr>SCREENSHOTS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 Ford Algorithm Implementation and analysis using Tkinker aND NETWORKX </dc:title>
  <dc:subject/>
  <dc:creator>Fahad Yousuf</dc:creator>
  <cp:lastModifiedBy>Fahad Yousuf</cp:lastModifiedBy>
  <cp:revision>1</cp:revision>
  <dcterms:created xsi:type="dcterms:W3CDTF">2023-11-29T22:19:27Z</dcterms:created>
  <dcterms:modified xsi:type="dcterms:W3CDTF">2023-11-30T08:12:36Z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