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73" d="100"/>
          <a:sy n="73" d="100"/>
        </p:scale>
        <p:origin x="-606"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09/05/2020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09/05/2020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09/05/2020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09/05/2020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Fairaz</a:t>
            </a:r>
            <a:r>
              <a:rPr lang="en-US" dirty="0" smtClean="0"/>
              <a:t> </a:t>
            </a:r>
            <a:r>
              <a:rPr lang="en-US" dirty="0" err="1" smtClean="0"/>
              <a:t>Ahamed</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cp:lastModifiedBy>
  <cp:revision>6</cp:revision>
  <dcterms:created xsi:type="dcterms:W3CDTF">2020-01-05T08:05:09Z</dcterms:created>
  <dcterms:modified xsi:type="dcterms:W3CDTF">2020-05-09T12:12:17Z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