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595a4be8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595a4be8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595a4be8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595a4be8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595a4be8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595a4be8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595a4be8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595a4be8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595a4be8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595a4be8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595a4be8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595a4be8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Assignment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Syed Farhan Hussain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100787821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8672" l="0" r="0" t="19714"/>
          <a:stretch/>
        </p:blipFill>
        <p:spPr>
          <a:xfrm>
            <a:off x="5079500" y="947000"/>
            <a:ext cx="2409424" cy="320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24000" y="479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1876350"/>
            <a:ext cx="42555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 Components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Illumination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Color Grading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Additional Shaders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Illumination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Grading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Shaders!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