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C15BE-5A0E-4A5F-A2ED-3BFA0B7C3F22}" v="454" dt="2023-08-17T17:44:1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oy Avila" userId="a05590597b9f6789" providerId="Windows Live" clId="Web-{FDEC15BE-5A0E-4A5F-A2ED-3BFA0B7C3F22}"/>
    <pc:docChg chg="addSld delSld modSld sldOrd addMainMaster delMainMaster">
      <pc:chgData name="Mary Joy Avila" userId="a05590597b9f6789" providerId="Windows Live" clId="Web-{FDEC15BE-5A0E-4A5F-A2ED-3BFA0B7C3F22}" dt="2023-08-17T17:44:17.758" v="487" actId="20577"/>
      <pc:docMkLst>
        <pc:docMk/>
      </pc:docMkLst>
      <pc:sldChg chg="addSp modSp del mod setBg modClrScheme setClrOvrMap chgLayout">
        <pc:chgData name="Mary Joy Avila" userId="a05590597b9f6789" providerId="Windows Live" clId="Web-{FDEC15BE-5A0E-4A5F-A2ED-3BFA0B7C3F22}" dt="2023-08-17T16:53:33.603" v="1"/>
        <pc:sldMkLst>
          <pc:docMk/>
          <pc:sldMk cId="109857222" sldId="256"/>
        </pc:sldMkLst>
        <pc:spChg chg="mod">
          <ac:chgData name="Mary Joy Avila" userId="a05590597b9f6789" providerId="Windows Live" clId="Web-{FDEC15BE-5A0E-4A5F-A2ED-3BFA0B7C3F22}" dt="2023-08-17T16:53:13.16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y Joy Avila" userId="a05590597b9f6789" providerId="Windows Live" clId="Web-{FDEC15BE-5A0E-4A5F-A2ED-3BFA0B7C3F22}" dt="2023-08-17T16:53:13.16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y Joy Avila" userId="a05590597b9f6789" providerId="Windows Live" clId="Web-{FDEC15BE-5A0E-4A5F-A2ED-3BFA0B7C3F22}" dt="2023-08-17T16:53:13.165" v="0"/>
          <ac:spMkLst>
            <pc:docMk/>
            <pc:sldMk cId="109857222" sldId="256"/>
            <ac:spMk id="9" creationId="{875485B9-8EE1-447A-9C08-F7D6B532A8CF}"/>
          </ac:spMkLst>
        </pc:spChg>
        <pc:spChg chg="add">
          <ac:chgData name="Mary Joy Avila" userId="a05590597b9f6789" providerId="Windows Live" clId="Web-{FDEC15BE-5A0E-4A5F-A2ED-3BFA0B7C3F22}" dt="2023-08-17T16:53:13.165" v="0"/>
          <ac:spMkLst>
            <pc:docMk/>
            <pc:sldMk cId="109857222" sldId="256"/>
            <ac:spMk id="11" creationId="{B963707F-B98C-4143-AFCF-D6B56C975C5A}"/>
          </ac:spMkLst>
        </pc:spChg>
        <pc:spChg chg="add">
          <ac:chgData name="Mary Joy Avila" userId="a05590597b9f6789" providerId="Windows Live" clId="Web-{FDEC15BE-5A0E-4A5F-A2ED-3BFA0B7C3F22}" dt="2023-08-17T16:53:13.165" v="0"/>
          <ac:spMkLst>
            <pc:docMk/>
            <pc:sldMk cId="109857222" sldId="256"/>
            <ac:spMk id="13" creationId="{88D2DFBB-460D-4ECB-BD76-509C99DAD65A}"/>
          </ac:spMkLst>
        </pc:spChg>
        <pc:picChg chg="add">
          <ac:chgData name="Mary Joy Avila" userId="a05590597b9f6789" providerId="Windows Live" clId="Web-{FDEC15BE-5A0E-4A5F-A2ED-3BFA0B7C3F22}" dt="2023-08-17T16:53:13.165" v="0"/>
          <ac:picMkLst>
            <pc:docMk/>
            <pc:sldMk cId="109857222" sldId="256"/>
            <ac:picMk id="4" creationId="{A9C5F39A-EE3F-AE14-EC17-4BD69C106CDF}"/>
          </ac:picMkLst>
        </pc:picChg>
      </pc:sldChg>
      <pc:sldChg chg="addSp delSp modSp new mod setBg addAnim">
        <pc:chgData name="Mary Joy Avila" userId="a05590597b9f6789" providerId="Windows Live" clId="Web-{FDEC15BE-5A0E-4A5F-A2ED-3BFA0B7C3F22}" dt="2023-08-17T17:27:41.664" v="347"/>
        <pc:sldMkLst>
          <pc:docMk/>
          <pc:sldMk cId="637457747" sldId="256"/>
        </pc:sldMkLst>
        <pc:spChg chg="mod ord">
          <ac:chgData name="Mary Joy Avila" userId="a05590597b9f6789" providerId="Windows Live" clId="Web-{FDEC15BE-5A0E-4A5F-A2ED-3BFA0B7C3F22}" dt="2023-08-17T17:27:41.664" v="346"/>
          <ac:spMkLst>
            <pc:docMk/>
            <pc:sldMk cId="637457747" sldId="256"/>
            <ac:spMk id="2" creationId="{D9A18E5E-5DD7-261D-1289-1EA39E22183F}"/>
          </ac:spMkLst>
        </pc:spChg>
        <pc:spChg chg="del mod">
          <ac:chgData name="Mary Joy Avila" userId="a05590597b9f6789" providerId="Windows Live" clId="Web-{FDEC15BE-5A0E-4A5F-A2ED-3BFA0B7C3F22}" dt="2023-08-17T16:55:22.763" v="36"/>
          <ac:spMkLst>
            <pc:docMk/>
            <pc:sldMk cId="637457747" sldId="256"/>
            <ac:spMk id="3" creationId="{7AE7C642-60F7-BA2A-9607-B61FC0F482B4}"/>
          </ac:spMkLst>
        </pc:spChg>
        <pc:spChg chg="add del">
          <ac:chgData name="Mary Joy Avila" userId="a05590597b9f6789" providerId="Windows Live" clId="Web-{FDEC15BE-5A0E-4A5F-A2ED-3BFA0B7C3F22}" dt="2023-08-17T17:27:41.664" v="346"/>
          <ac:spMkLst>
            <pc:docMk/>
            <pc:sldMk cId="637457747" sldId="256"/>
            <ac:spMk id="9" creationId="{AA61CCAC-6875-474C-8E9E-F57ABF078C2B}"/>
          </ac:spMkLst>
        </pc:spChg>
        <pc:spChg chg="add del">
          <ac:chgData name="Mary Joy Avila" userId="a05590597b9f6789" providerId="Windows Live" clId="Web-{FDEC15BE-5A0E-4A5F-A2ED-3BFA0B7C3F22}" dt="2023-08-17T17:27:41.664" v="346"/>
          <ac:spMkLst>
            <pc:docMk/>
            <pc:sldMk cId="637457747" sldId="256"/>
            <ac:spMk id="11" creationId="{5683D043-25BB-4AC9-8130-641179672614}"/>
          </ac:spMkLst>
        </pc:spChg>
        <pc:spChg chg="add">
          <ac:chgData name="Mary Joy Avila" userId="a05590597b9f6789" providerId="Windows Live" clId="Web-{FDEC15BE-5A0E-4A5F-A2ED-3BFA0B7C3F22}" dt="2023-08-17T17:27:41.664" v="346"/>
          <ac:spMkLst>
            <pc:docMk/>
            <pc:sldMk cId="637457747" sldId="256"/>
            <ac:spMk id="16" creationId="{007891EC-4501-44ED-A8C8-B11B6DB767AB}"/>
          </ac:spMkLst>
        </pc:spChg>
        <pc:picChg chg="add mod">
          <ac:chgData name="Mary Joy Avila" userId="a05590597b9f6789" providerId="Windows Live" clId="Web-{FDEC15BE-5A0E-4A5F-A2ED-3BFA0B7C3F22}" dt="2023-08-17T17:27:41.664" v="346"/>
          <ac:picMkLst>
            <pc:docMk/>
            <pc:sldMk cId="637457747" sldId="256"/>
            <ac:picMk id="5" creationId="{C2A285E8-EE60-0294-220F-21AF2FB0338D}"/>
          </ac:picMkLst>
        </pc:picChg>
        <pc:cxnChg chg="add">
          <ac:chgData name="Mary Joy Avila" userId="a05590597b9f6789" providerId="Windows Live" clId="Web-{FDEC15BE-5A0E-4A5F-A2ED-3BFA0B7C3F22}" dt="2023-08-17T17:27:41.664" v="346"/>
          <ac:cxnSpMkLst>
            <pc:docMk/>
            <pc:sldMk cId="637457747" sldId="256"/>
            <ac:cxnSpMk id="18" creationId="{34E5597F-CE67-4085-9548-E6A8036DA3BB}"/>
          </ac:cxnSpMkLst>
        </pc:cxnChg>
      </pc:sldChg>
      <pc:sldChg chg="addSp delSp modSp new mod setBg addAnim setClrOvrMap">
        <pc:chgData name="Mary Joy Avila" userId="a05590597b9f6789" providerId="Windows Live" clId="Web-{FDEC15BE-5A0E-4A5F-A2ED-3BFA0B7C3F22}" dt="2023-08-17T17:42:32.739" v="481" actId="20577"/>
        <pc:sldMkLst>
          <pc:docMk/>
          <pc:sldMk cId="4287904473" sldId="257"/>
        </pc:sldMkLst>
        <pc:spChg chg="mod">
          <ac:chgData name="Mary Joy Avila" userId="a05590597b9f6789" providerId="Windows Live" clId="Web-{FDEC15BE-5A0E-4A5F-A2ED-3BFA0B7C3F22}" dt="2023-08-17T17:42:32.739" v="481" actId="20577"/>
          <ac:spMkLst>
            <pc:docMk/>
            <pc:sldMk cId="4287904473" sldId="257"/>
            <ac:spMk id="2" creationId="{9C83262D-0258-2486-076F-E29046FB07A0}"/>
          </ac:spMkLst>
        </pc:spChg>
        <pc:spChg chg="del">
          <ac:chgData name="Mary Joy Avila" userId="a05590597b9f6789" providerId="Windows Live" clId="Web-{FDEC15BE-5A0E-4A5F-A2ED-3BFA0B7C3F22}" dt="2023-08-17T16:56:49.109" v="44"/>
          <ac:spMkLst>
            <pc:docMk/>
            <pc:sldMk cId="4287904473" sldId="257"/>
            <ac:spMk id="3" creationId="{6B8052BD-FA68-32C8-28F1-262F423FE8E6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8" creationId="{DCF4EB5C-ED25-4675-8255-2F5B12CFFCF0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10" creationId="{9514EC6E-A557-42A2-BCDC-3ABFFC5E564D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12" creationId="{905482C9-EB42-4BFE-95BF-7FD661F07657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14" creationId="{7539E646-A625-4A26-86ED-BD90EDD329F7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16" creationId="{8E019540-1104-4B12-9F83-45F58674186F}"/>
          </ac:spMkLst>
        </pc:spChg>
        <pc:spChg chg="add del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18" creationId="{3580CFD6-E44A-486A-9E73-D8D948F78A34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23" creationId="{DCF4EB5C-ED25-4675-8255-2F5B12CFFCF0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25" creationId="{9514EC6E-A557-42A2-BCDC-3ABFFC5E564D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27" creationId="{905482C9-EB42-4BFE-95BF-7FD661F07657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29" creationId="{7539E646-A625-4A26-86ED-BD90EDD329F7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31" creationId="{328C565D-A991-4381-AC37-76A58A4A128F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33" creationId="{B7180431-F4DE-415D-BCBB-9316423C37C1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35" creationId="{EEABD997-5EF9-4E9B-AFBB-F6DFAAF3ADF0}"/>
          </ac:spMkLst>
        </pc:spChg>
        <pc:spChg chg="add del">
          <ac:chgData name="Mary Joy Avila" userId="a05590597b9f6789" providerId="Windows Live" clId="Web-{FDEC15BE-5A0E-4A5F-A2ED-3BFA0B7C3F22}" dt="2023-08-17T16:57:46.501" v="64"/>
          <ac:spMkLst>
            <pc:docMk/>
            <pc:sldMk cId="4287904473" sldId="257"/>
            <ac:spMk id="37" creationId="{E9AB5EE6-A047-4B18-B998-D46DF3CC36FE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39" creationId="{DCF4EB5C-ED25-4675-8255-2F5B12CFFCF0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40" creationId="{9514EC6E-A557-42A2-BCDC-3ABFFC5E564D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41" creationId="{905482C9-EB42-4BFE-95BF-7FD661F07657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42" creationId="{7539E646-A625-4A26-86ED-BD90EDD329F7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43" creationId="{8E019540-1104-4B12-9F83-45F58674186F}"/>
          </ac:spMkLst>
        </pc:spChg>
        <pc:spChg chg="add">
          <ac:chgData name="Mary Joy Avila" userId="a05590597b9f6789" providerId="Windows Live" clId="Web-{FDEC15BE-5A0E-4A5F-A2ED-3BFA0B7C3F22}" dt="2023-08-17T16:57:46.517" v="65"/>
          <ac:spMkLst>
            <pc:docMk/>
            <pc:sldMk cId="4287904473" sldId="257"/>
            <ac:spMk id="44" creationId="{3580CFD6-E44A-486A-9E73-D8D948F78A34}"/>
          </ac:spMkLst>
        </pc:spChg>
      </pc:sldChg>
      <pc:sldChg chg="addSp delSp modSp new mod setBg setClrOvrMap">
        <pc:chgData name="Mary Joy Avila" userId="a05590597b9f6789" providerId="Windows Live" clId="Web-{FDEC15BE-5A0E-4A5F-A2ED-3BFA0B7C3F22}" dt="2023-08-17T17:18:08.991" v="289" actId="14100"/>
        <pc:sldMkLst>
          <pc:docMk/>
          <pc:sldMk cId="3272062393" sldId="258"/>
        </pc:sldMkLst>
        <pc:spChg chg="del mod">
          <ac:chgData name="Mary Joy Avila" userId="a05590597b9f6789" providerId="Windows Live" clId="Web-{FDEC15BE-5A0E-4A5F-A2ED-3BFA0B7C3F22}" dt="2023-08-17T17:01:25.961" v="88"/>
          <ac:spMkLst>
            <pc:docMk/>
            <pc:sldMk cId="3272062393" sldId="258"/>
            <ac:spMk id="2" creationId="{CB438995-1BE9-6842-272B-9640EF46CAA0}"/>
          </ac:spMkLst>
        </pc:spChg>
        <pc:spChg chg="mod ord">
          <ac:chgData name="Mary Joy Avila" userId="a05590597b9f6789" providerId="Windows Live" clId="Web-{FDEC15BE-5A0E-4A5F-A2ED-3BFA0B7C3F22}" dt="2023-08-17T17:18:08.991" v="289" actId="14100"/>
          <ac:spMkLst>
            <pc:docMk/>
            <pc:sldMk cId="3272062393" sldId="258"/>
            <ac:spMk id="3" creationId="{EA4910E2-03D3-3ADD-9D4F-5D1EE566359E}"/>
          </ac:spMkLst>
        </pc:spChg>
        <pc:spChg chg="add del">
          <ac:chgData name="Mary Joy Avila" userId="a05590597b9f6789" providerId="Windows Live" clId="Web-{FDEC15BE-5A0E-4A5F-A2ED-3BFA0B7C3F22}" dt="2023-08-17T17:04:14.153" v="118"/>
          <ac:spMkLst>
            <pc:docMk/>
            <pc:sldMk cId="3272062393" sldId="258"/>
            <ac:spMk id="8" creationId="{8D1F1056-9A78-4FBC-9404-54512B6B5852}"/>
          </ac:spMkLst>
        </pc:spChg>
        <pc:spChg chg="add del">
          <ac:chgData name="Mary Joy Avila" userId="a05590597b9f6789" providerId="Windows Live" clId="Web-{FDEC15BE-5A0E-4A5F-A2ED-3BFA0B7C3F22}" dt="2023-08-17T17:04:14.153" v="118"/>
          <ac:spMkLst>
            <pc:docMk/>
            <pc:sldMk cId="3272062393" sldId="258"/>
            <ac:spMk id="10" creationId="{9659E4B7-86DE-4B00-A707-DD85CE5DB356}"/>
          </ac:spMkLst>
        </pc:spChg>
        <pc:spChg chg="add del">
          <ac:chgData name="Mary Joy Avila" userId="a05590597b9f6789" providerId="Windows Live" clId="Web-{FDEC15BE-5A0E-4A5F-A2ED-3BFA0B7C3F22}" dt="2023-08-17T17:04:23.716" v="120"/>
          <ac:spMkLst>
            <pc:docMk/>
            <pc:sldMk cId="3272062393" sldId="258"/>
            <ac:spMk id="16" creationId="{3CED7894-4F62-4A6C-8DB5-DB5BE08E9C03}"/>
          </ac:spMkLst>
        </pc:spChg>
        <pc:spChg chg="add del">
          <ac:chgData name="Mary Joy Avila" userId="a05590597b9f6789" providerId="Windows Live" clId="Web-{FDEC15BE-5A0E-4A5F-A2ED-3BFA0B7C3F22}" dt="2023-08-17T17:04:23.716" v="120"/>
          <ac:spMkLst>
            <pc:docMk/>
            <pc:sldMk cId="3272062393" sldId="258"/>
            <ac:spMk id="18" creationId="{E536F3B4-50F6-4C52-8F76-4EB1214719DC}"/>
          </ac:spMkLst>
        </pc:spChg>
        <pc:spChg chg="add del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23" creationId="{1BB56EB9-078F-4952-AC1F-149C7A0AE4D5}"/>
          </ac:spMkLst>
        </pc:spChg>
        <pc:spChg chg="add del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25" creationId="{D3772EE4-ED5E-4D3A-A306-B22CF866786D}"/>
          </ac:spMkLst>
        </pc:spChg>
        <pc:spChg chg="add del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27" creationId="{10058680-D07C-4893-B2B7-91543F18AB32}"/>
          </ac:spMkLst>
        </pc:spChg>
        <pc:spChg chg="add del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29" creationId="{7B42427A-0A1F-4A55-8705-D9179F1E0CFB}"/>
          </ac:spMkLst>
        </pc:spChg>
        <pc:spChg chg="add del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31" creationId="{EE54A6FE-D8CB-48A3-900B-053D4EBD3B85}"/>
          </ac:spMkLst>
        </pc:spChg>
        <pc:spChg chg="add del">
          <ac:chgData name="Mary Joy Avila" userId="a05590597b9f6789" providerId="Windows Live" clId="Web-{FDEC15BE-5A0E-4A5F-A2ED-3BFA0B7C3F22}" dt="2023-08-17T17:18:01.240" v="287"/>
          <ac:spMkLst>
            <pc:docMk/>
            <pc:sldMk cId="3272062393" sldId="258"/>
            <ac:spMk id="36" creationId="{B3B8DB28-FA7D-4C33-BBA2-6D73D0156D42}"/>
          </ac:spMkLst>
        </pc:spChg>
        <pc:spChg chg="add del">
          <ac:chgData name="Mary Joy Avila" userId="a05590597b9f6789" providerId="Windows Live" clId="Web-{FDEC15BE-5A0E-4A5F-A2ED-3BFA0B7C3F22}" dt="2023-08-17T17:18:01.240" v="287"/>
          <ac:spMkLst>
            <pc:docMk/>
            <pc:sldMk cId="3272062393" sldId="258"/>
            <ac:spMk id="38" creationId="{264FF5A0-304A-44DA-A4D4-A1E66D92FCEA}"/>
          </ac:spMkLst>
        </pc:spChg>
        <pc:spChg chg="add del">
          <ac:chgData name="Mary Joy Avila" userId="a05590597b9f6789" providerId="Windows Live" clId="Web-{FDEC15BE-5A0E-4A5F-A2ED-3BFA0B7C3F22}" dt="2023-08-17T17:18:01.240" v="287"/>
          <ac:spMkLst>
            <pc:docMk/>
            <pc:sldMk cId="3272062393" sldId="258"/>
            <ac:spMk id="40" creationId="{AD43769B-7D6E-4E76-B810-BEC3B774BB0A}"/>
          </ac:spMkLst>
        </pc:spChg>
        <pc:spChg chg="add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42" creationId="{88C97474-5879-4DB5-B4F3-F0357104BC8E}"/>
          </ac:spMkLst>
        </pc:spChg>
        <pc:spChg chg="add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43" creationId="{9831CBB7-4817-4B54-A7F9-0AE2D0C47870}"/>
          </ac:spMkLst>
        </pc:spChg>
        <pc:spChg chg="add">
          <ac:chgData name="Mary Joy Avila" userId="a05590597b9f6789" providerId="Windows Live" clId="Web-{FDEC15BE-5A0E-4A5F-A2ED-3BFA0B7C3F22}" dt="2023-08-17T17:18:01.240" v="288"/>
          <ac:spMkLst>
            <pc:docMk/>
            <pc:sldMk cId="3272062393" sldId="258"/>
            <ac:spMk id="44" creationId="{96BC321D-B05F-4857-8880-97F61B9B7858}"/>
          </ac:spMkLst>
        </pc:spChg>
        <pc:picChg chg="add mod ord">
          <ac:chgData name="Mary Joy Avila" userId="a05590597b9f6789" providerId="Windows Live" clId="Web-{FDEC15BE-5A0E-4A5F-A2ED-3BFA0B7C3F22}" dt="2023-08-17T17:18:01.240" v="288"/>
          <ac:picMkLst>
            <pc:docMk/>
            <pc:sldMk cId="3272062393" sldId="258"/>
            <ac:picMk id="12" creationId="{FE8B9649-8FF4-F083-F436-8C62629497E6}"/>
          </ac:picMkLst>
        </pc:picChg>
      </pc:sldChg>
      <pc:sldChg chg="addSp delSp modSp new mod setBg setClrOvrMap">
        <pc:chgData name="Mary Joy Avila" userId="a05590597b9f6789" providerId="Windows Live" clId="Web-{FDEC15BE-5A0E-4A5F-A2ED-3BFA0B7C3F22}" dt="2023-08-17T17:28:13.431" v="351" actId="20577"/>
        <pc:sldMkLst>
          <pc:docMk/>
          <pc:sldMk cId="3034627249" sldId="259"/>
        </pc:sldMkLst>
        <pc:spChg chg="del mod">
          <ac:chgData name="Mary Joy Avila" userId="a05590597b9f6789" providerId="Windows Live" clId="Web-{FDEC15BE-5A0E-4A5F-A2ED-3BFA0B7C3F22}" dt="2023-08-17T17:07:38.472" v="170"/>
          <ac:spMkLst>
            <pc:docMk/>
            <pc:sldMk cId="3034627249" sldId="259"/>
            <ac:spMk id="2" creationId="{F7E74981-FAB9-5432-3B40-7FC3C82DB358}"/>
          </ac:spMkLst>
        </pc:spChg>
        <pc:spChg chg="mod">
          <ac:chgData name="Mary Joy Avila" userId="a05590597b9f6789" providerId="Windows Live" clId="Web-{FDEC15BE-5A0E-4A5F-A2ED-3BFA0B7C3F22}" dt="2023-08-17T17:28:13.431" v="351" actId="20577"/>
          <ac:spMkLst>
            <pc:docMk/>
            <pc:sldMk cId="3034627249" sldId="259"/>
            <ac:spMk id="3" creationId="{659E29CC-537F-0F99-A274-D7C71798E233}"/>
          </ac:spMkLst>
        </pc:spChg>
        <pc:spChg chg="add del">
          <ac:chgData name="Mary Joy Avila" userId="a05590597b9f6789" providerId="Windows Live" clId="Web-{FDEC15BE-5A0E-4A5F-A2ED-3BFA0B7C3F22}" dt="2023-08-17T17:07:30.269" v="168"/>
          <ac:spMkLst>
            <pc:docMk/>
            <pc:sldMk cId="3034627249" sldId="259"/>
            <ac:spMk id="8" creationId="{8D1F1056-9A78-4FBC-9404-54512B6B5852}"/>
          </ac:spMkLst>
        </pc:spChg>
        <pc:spChg chg="add del">
          <ac:chgData name="Mary Joy Avila" userId="a05590597b9f6789" providerId="Windows Live" clId="Web-{FDEC15BE-5A0E-4A5F-A2ED-3BFA0B7C3F22}" dt="2023-08-17T17:07:30.269" v="168"/>
          <ac:spMkLst>
            <pc:docMk/>
            <pc:sldMk cId="3034627249" sldId="259"/>
            <ac:spMk id="10" creationId="{9659E4B7-86DE-4B00-A707-DD85CE5DB356}"/>
          </ac:spMkLst>
        </pc:spChg>
        <pc:spChg chg="add del">
          <ac:chgData name="Mary Joy Avila" userId="a05590597b9f6789" providerId="Windows Live" clId="Web-{FDEC15BE-5A0E-4A5F-A2ED-3BFA0B7C3F22}" dt="2023-08-17T17:07:43.941" v="173"/>
          <ac:spMkLst>
            <pc:docMk/>
            <pc:sldMk cId="3034627249" sldId="259"/>
            <ac:spMk id="16" creationId="{B8DD2392-397B-48BF-BEFA-EA1FB881CA85}"/>
          </ac:spMkLst>
        </pc:spChg>
        <pc:spChg chg="add del">
          <ac:chgData name="Mary Joy Avila" userId="a05590597b9f6789" providerId="Windows Live" clId="Web-{FDEC15BE-5A0E-4A5F-A2ED-3BFA0B7C3F22}" dt="2023-08-17T17:07:43.925" v="172"/>
          <ac:spMkLst>
            <pc:docMk/>
            <pc:sldMk cId="3034627249" sldId="259"/>
            <ac:spMk id="21" creationId="{1BB56EB9-078F-4952-AC1F-149C7A0AE4D5}"/>
          </ac:spMkLst>
        </pc:spChg>
        <pc:spChg chg="add del">
          <ac:chgData name="Mary Joy Avila" userId="a05590597b9f6789" providerId="Windows Live" clId="Web-{FDEC15BE-5A0E-4A5F-A2ED-3BFA0B7C3F22}" dt="2023-08-17T17:07:43.925" v="172"/>
          <ac:spMkLst>
            <pc:docMk/>
            <pc:sldMk cId="3034627249" sldId="259"/>
            <ac:spMk id="23" creationId="{D3772EE4-ED5E-4D3A-A306-B22CF866786D}"/>
          </ac:spMkLst>
        </pc:spChg>
        <pc:spChg chg="add del">
          <ac:chgData name="Mary Joy Avila" userId="a05590597b9f6789" providerId="Windows Live" clId="Web-{FDEC15BE-5A0E-4A5F-A2ED-3BFA0B7C3F22}" dt="2023-08-17T17:07:43.925" v="172"/>
          <ac:spMkLst>
            <pc:docMk/>
            <pc:sldMk cId="3034627249" sldId="259"/>
            <ac:spMk id="25" creationId="{10058680-D07C-4893-B2B7-91543F18AB32}"/>
          </ac:spMkLst>
        </pc:spChg>
        <pc:spChg chg="add del">
          <ac:chgData name="Mary Joy Avila" userId="a05590597b9f6789" providerId="Windows Live" clId="Web-{FDEC15BE-5A0E-4A5F-A2ED-3BFA0B7C3F22}" dt="2023-08-17T17:07:43.925" v="172"/>
          <ac:spMkLst>
            <pc:docMk/>
            <pc:sldMk cId="3034627249" sldId="259"/>
            <ac:spMk id="27" creationId="{7B42427A-0A1F-4A55-8705-D9179F1E0CFB}"/>
          </ac:spMkLst>
        </pc:spChg>
        <pc:spChg chg="add del">
          <ac:chgData name="Mary Joy Avila" userId="a05590597b9f6789" providerId="Windows Live" clId="Web-{FDEC15BE-5A0E-4A5F-A2ED-3BFA0B7C3F22}" dt="2023-08-17T17:07:43.925" v="172"/>
          <ac:spMkLst>
            <pc:docMk/>
            <pc:sldMk cId="3034627249" sldId="259"/>
            <ac:spMk id="29" creationId="{EE54A6FE-D8CB-48A3-900B-053D4EBD3B85}"/>
          </ac:spMkLst>
        </pc:spChg>
        <pc:spChg chg="add">
          <ac:chgData name="Mary Joy Avila" userId="a05590597b9f6789" providerId="Windows Live" clId="Web-{FDEC15BE-5A0E-4A5F-A2ED-3BFA0B7C3F22}" dt="2023-08-17T17:07:43.941" v="173"/>
          <ac:spMkLst>
            <pc:docMk/>
            <pc:sldMk cId="3034627249" sldId="259"/>
            <ac:spMk id="31" creationId="{FAAAB002-E48E-4009-828A-511F7A828053}"/>
          </ac:spMkLst>
        </pc:spChg>
        <pc:spChg chg="add">
          <ac:chgData name="Mary Joy Avila" userId="a05590597b9f6789" providerId="Windows Live" clId="Web-{FDEC15BE-5A0E-4A5F-A2ED-3BFA0B7C3F22}" dt="2023-08-17T17:07:43.941" v="173"/>
          <ac:spMkLst>
            <pc:docMk/>
            <pc:sldMk cId="3034627249" sldId="259"/>
            <ac:spMk id="32" creationId="{97EF55D5-23F0-4398-B16B-AEF5778C3048}"/>
          </ac:spMkLst>
        </pc:spChg>
        <pc:spChg chg="add">
          <ac:chgData name="Mary Joy Avila" userId="a05590597b9f6789" providerId="Windows Live" clId="Web-{FDEC15BE-5A0E-4A5F-A2ED-3BFA0B7C3F22}" dt="2023-08-17T17:07:43.941" v="173"/>
          <ac:spMkLst>
            <pc:docMk/>
            <pc:sldMk cId="3034627249" sldId="259"/>
            <ac:spMk id="33" creationId="{FDF32581-CAA1-43C6-8532-DC56C8435C25}"/>
          </ac:spMkLst>
        </pc:spChg>
        <pc:picChg chg="add mod ord">
          <ac:chgData name="Mary Joy Avila" userId="a05590597b9f6789" providerId="Windows Live" clId="Web-{FDEC15BE-5A0E-4A5F-A2ED-3BFA0B7C3F22}" dt="2023-08-17T17:07:43.941" v="173"/>
          <ac:picMkLst>
            <pc:docMk/>
            <pc:sldMk cId="3034627249" sldId="259"/>
            <ac:picMk id="12" creationId="{AF0644F4-1750-DC51-FB65-899CE8AE0481}"/>
          </ac:picMkLst>
        </pc:picChg>
      </pc:sldChg>
      <pc:sldChg chg="addSp delSp modSp new mod setBg setClrOvrMap">
        <pc:chgData name="Mary Joy Avila" userId="a05590597b9f6789" providerId="Windows Live" clId="Web-{FDEC15BE-5A0E-4A5F-A2ED-3BFA0B7C3F22}" dt="2023-08-17T17:29:22.277" v="365"/>
        <pc:sldMkLst>
          <pc:docMk/>
          <pc:sldMk cId="1416001113" sldId="260"/>
        </pc:sldMkLst>
        <pc:spChg chg="mo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2" creationId="{DC9E2F27-A3FD-E879-E22B-52273D9466BF}"/>
          </ac:spMkLst>
        </pc:spChg>
        <pc:spChg chg="del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3" creationId="{546DD406-BB8E-9AC1-9FF5-CA29FC8B0678}"/>
          </ac:spMkLst>
        </pc:spChg>
        <pc:spChg chg="ad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9" creationId="{E6C8E6EB-4C59-429B-97E4-72A058CFC4FB}"/>
          </ac:spMkLst>
        </pc:spChg>
        <pc:spChg chg="ad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11" creationId="{B5B90362-AFCC-46A9-B41C-A257A8C5B314}"/>
          </ac:spMkLst>
        </pc:spChg>
        <pc:spChg chg="ad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13" creationId="{F71EF7F1-38BA-471D-8CD4-2A9AE8E35527}"/>
          </ac:spMkLst>
        </pc:spChg>
        <pc:spChg chg="ad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15" creationId="{C0524398-BFB4-4C4A-8317-83B8729F9B26}"/>
          </ac:spMkLst>
        </pc:spChg>
        <pc:spChg chg="add">
          <ac:chgData name="Mary Joy Avila" userId="a05590597b9f6789" providerId="Windows Live" clId="Web-{FDEC15BE-5A0E-4A5F-A2ED-3BFA0B7C3F22}" dt="2023-08-17T17:29:22.277" v="365"/>
          <ac:spMkLst>
            <pc:docMk/>
            <pc:sldMk cId="1416001113" sldId="260"/>
            <ac:spMk id="17" creationId="{6B695AA2-4B70-477F-AF90-536B720A1343}"/>
          </ac:spMkLst>
        </pc:spChg>
        <pc:picChg chg="add">
          <ac:chgData name="Mary Joy Avila" userId="a05590597b9f6789" providerId="Windows Live" clId="Web-{FDEC15BE-5A0E-4A5F-A2ED-3BFA0B7C3F22}" dt="2023-08-17T17:29:22.277" v="365"/>
          <ac:picMkLst>
            <pc:docMk/>
            <pc:sldMk cId="1416001113" sldId="260"/>
            <ac:picMk id="5" creationId="{2B05F7B8-B5D4-09E1-B749-53E686380C1A}"/>
          </ac:picMkLst>
        </pc:picChg>
      </pc:sldChg>
      <pc:sldChg chg="addSp delSp modSp new mod ord setBg setClrOvrMap">
        <pc:chgData name="Mary Joy Avila" userId="a05590597b9f6789" providerId="Windows Live" clId="Web-{FDEC15BE-5A0E-4A5F-A2ED-3BFA0B7C3F22}" dt="2023-08-17T17:43:40.397" v="482"/>
        <pc:sldMkLst>
          <pc:docMk/>
          <pc:sldMk cId="3172583604" sldId="261"/>
        </pc:sldMkLst>
        <pc:spChg chg="mod">
          <ac:chgData name="Mary Joy Avila" userId="a05590597b9f6789" providerId="Windows Live" clId="Web-{FDEC15BE-5A0E-4A5F-A2ED-3BFA0B7C3F22}" dt="2023-08-17T17:11:43.745" v="213" actId="14100"/>
          <ac:spMkLst>
            <pc:docMk/>
            <pc:sldMk cId="3172583604" sldId="261"/>
            <ac:spMk id="2" creationId="{D17E93B7-CBD3-611C-DDC3-8FA7D2ABA618}"/>
          </ac:spMkLst>
        </pc:spChg>
        <pc:spChg chg="mod">
          <ac:chgData name="Mary Joy Avila" userId="a05590597b9f6789" providerId="Windows Live" clId="Web-{FDEC15BE-5A0E-4A5F-A2ED-3BFA0B7C3F22}" dt="2023-08-17T17:13:54.233" v="239" actId="20577"/>
          <ac:spMkLst>
            <pc:docMk/>
            <pc:sldMk cId="3172583604" sldId="261"/>
            <ac:spMk id="3" creationId="{6DAE83D1-E86A-89A1-7CE7-762AF8B76091}"/>
          </ac:spMkLst>
        </pc:spChg>
        <pc:spChg chg="add del">
          <ac:chgData name="Mary Joy Avila" userId="a05590597b9f6789" providerId="Windows Live" clId="Web-{FDEC15BE-5A0E-4A5F-A2ED-3BFA0B7C3F22}" dt="2023-08-17T17:10:49.743" v="201"/>
          <ac:spMkLst>
            <pc:docMk/>
            <pc:sldMk cId="3172583604" sldId="261"/>
            <ac:spMk id="9" creationId="{B8DD2392-397B-48BF-BEFA-EA1FB881CA85}"/>
          </ac:spMkLst>
        </pc:spChg>
        <pc:spChg chg="add del">
          <ac:chgData name="Mary Joy Avila" userId="a05590597b9f6789" providerId="Windows Live" clId="Web-{FDEC15BE-5A0E-4A5F-A2ED-3BFA0B7C3F22}" dt="2023-08-17T17:11:26.572" v="209"/>
          <ac:spMkLst>
            <pc:docMk/>
            <pc:sldMk cId="3172583604" sldId="261"/>
            <ac:spMk id="14" creationId="{9831CBB7-4817-4B54-A7F9-0AE2D0C47870}"/>
          </ac:spMkLst>
        </pc:spChg>
        <pc:spChg chg="add del">
          <ac:chgData name="Mary Joy Avila" userId="a05590597b9f6789" providerId="Windows Live" clId="Web-{FDEC15BE-5A0E-4A5F-A2ED-3BFA0B7C3F22}" dt="2023-08-17T17:11:26.572" v="209"/>
          <ac:spMkLst>
            <pc:docMk/>
            <pc:sldMk cId="3172583604" sldId="261"/>
            <ac:spMk id="16" creationId="{96BC321D-B05F-4857-8880-97F61B9B7858}"/>
          </ac:spMkLst>
        </pc:spChg>
        <pc:spChg chg="add del">
          <ac:chgData name="Mary Joy Avila" userId="a05590597b9f6789" providerId="Windows Live" clId="Web-{FDEC15BE-5A0E-4A5F-A2ED-3BFA0B7C3F22}" dt="2023-08-17T17:11:26.572" v="208"/>
          <ac:spMkLst>
            <pc:docMk/>
            <pc:sldMk cId="3172583604" sldId="261"/>
            <ac:spMk id="21" creationId="{88C97474-5879-4DB5-B4F3-F0357104BC8E}"/>
          </ac:spMkLst>
        </pc:spChg>
        <pc:spChg chg="add del">
          <ac:chgData name="Mary Joy Avila" userId="a05590597b9f6789" providerId="Windows Live" clId="Web-{FDEC15BE-5A0E-4A5F-A2ED-3BFA0B7C3F22}" dt="2023-08-17T17:11:26.572" v="208"/>
          <ac:spMkLst>
            <pc:docMk/>
            <pc:sldMk cId="3172583604" sldId="261"/>
            <ac:spMk id="23" creationId="{7D2AF00E-D433-4047-863F-BCB69CEC3C35}"/>
          </ac:spMkLst>
        </pc:spChg>
        <pc:spChg chg="add del">
          <ac:chgData name="Mary Joy Avila" userId="a05590597b9f6789" providerId="Windows Live" clId="Web-{FDEC15BE-5A0E-4A5F-A2ED-3BFA0B7C3F22}" dt="2023-08-17T17:11:26.572" v="208"/>
          <ac:spMkLst>
            <pc:docMk/>
            <pc:sldMk cId="3172583604" sldId="261"/>
            <ac:spMk id="25" creationId="{0997DBEA-6DFC-457A-9850-E535053549D6}"/>
          </ac:spMkLst>
        </pc:spChg>
        <pc:spChg chg="add del">
          <ac:chgData name="Mary Joy Avila" userId="a05590597b9f6789" providerId="Windows Live" clId="Web-{FDEC15BE-5A0E-4A5F-A2ED-3BFA0B7C3F22}" dt="2023-08-17T17:11:26.572" v="208"/>
          <ac:spMkLst>
            <pc:docMk/>
            <pc:sldMk cId="3172583604" sldId="261"/>
            <ac:spMk id="27" creationId="{79446CF5-953A-4916-BFF4-F5558E5C2359}"/>
          </ac:spMkLst>
        </pc:spChg>
        <pc:spChg chg="add del">
          <ac:chgData name="Mary Joy Avila" userId="a05590597b9f6789" providerId="Windows Live" clId="Web-{FDEC15BE-5A0E-4A5F-A2ED-3BFA0B7C3F22}" dt="2023-08-17T17:11:26.572" v="208"/>
          <ac:spMkLst>
            <pc:docMk/>
            <pc:sldMk cId="3172583604" sldId="261"/>
            <ac:spMk id="29" creationId="{477B945C-B433-4DFF-9A67-A5C9257E471C}"/>
          </ac:spMkLst>
        </pc:spChg>
        <pc:spChg chg="add">
          <ac:chgData name="Mary Joy Avila" userId="a05590597b9f6789" providerId="Windows Live" clId="Web-{FDEC15BE-5A0E-4A5F-A2ED-3BFA0B7C3F22}" dt="2023-08-17T17:11:26.572" v="209"/>
          <ac:spMkLst>
            <pc:docMk/>
            <pc:sldMk cId="3172583604" sldId="261"/>
            <ac:spMk id="31" creationId="{B3B8DB28-FA7D-4C33-BBA2-6D73D0156D42}"/>
          </ac:spMkLst>
        </pc:spChg>
        <pc:spChg chg="add">
          <ac:chgData name="Mary Joy Avila" userId="a05590597b9f6789" providerId="Windows Live" clId="Web-{FDEC15BE-5A0E-4A5F-A2ED-3BFA0B7C3F22}" dt="2023-08-17T17:11:26.572" v="209"/>
          <ac:spMkLst>
            <pc:docMk/>
            <pc:sldMk cId="3172583604" sldId="261"/>
            <ac:spMk id="32" creationId="{264FF5A0-304A-44DA-A4D4-A1E66D92FCEA}"/>
          </ac:spMkLst>
        </pc:spChg>
        <pc:spChg chg="add">
          <ac:chgData name="Mary Joy Avila" userId="a05590597b9f6789" providerId="Windows Live" clId="Web-{FDEC15BE-5A0E-4A5F-A2ED-3BFA0B7C3F22}" dt="2023-08-17T17:11:26.572" v="209"/>
          <ac:spMkLst>
            <pc:docMk/>
            <pc:sldMk cId="3172583604" sldId="261"/>
            <ac:spMk id="33" creationId="{AD43769B-7D6E-4E76-B810-BEC3B774BB0A}"/>
          </ac:spMkLst>
        </pc:spChg>
        <pc:picChg chg="add mod ord">
          <ac:chgData name="Mary Joy Avila" userId="a05590597b9f6789" providerId="Windows Live" clId="Web-{FDEC15BE-5A0E-4A5F-A2ED-3BFA0B7C3F22}" dt="2023-08-17T17:11:26.572" v="209"/>
          <ac:picMkLst>
            <pc:docMk/>
            <pc:sldMk cId="3172583604" sldId="261"/>
            <ac:picMk id="5" creationId="{A473099C-0B50-39C9-F295-1F589B0C6B0B}"/>
          </ac:picMkLst>
        </pc:picChg>
      </pc:sldChg>
      <pc:sldChg chg="addSp delSp modSp new mod ord setBg setClrOvrMap">
        <pc:chgData name="Mary Joy Avila" userId="a05590597b9f6789" providerId="Windows Live" clId="Web-{FDEC15BE-5A0E-4A5F-A2ED-3BFA0B7C3F22}" dt="2023-08-17T17:43:46.413" v="483"/>
        <pc:sldMkLst>
          <pc:docMk/>
          <pc:sldMk cId="3279845053" sldId="262"/>
        </pc:sldMkLst>
        <pc:spChg chg="del mod">
          <ac:chgData name="Mary Joy Avila" userId="a05590597b9f6789" providerId="Windows Live" clId="Web-{FDEC15BE-5A0E-4A5F-A2ED-3BFA0B7C3F22}" dt="2023-08-17T17:15:45.377" v="255"/>
          <ac:spMkLst>
            <pc:docMk/>
            <pc:sldMk cId="3279845053" sldId="262"/>
            <ac:spMk id="2" creationId="{CBBA3251-FDE6-B199-A7D2-0CC81A1BD2DB}"/>
          </ac:spMkLst>
        </pc:spChg>
        <pc:spChg chg="del mod">
          <ac:chgData name="Mary Joy Avila" userId="a05590597b9f6789" providerId="Windows Live" clId="Web-{FDEC15BE-5A0E-4A5F-A2ED-3BFA0B7C3F22}" dt="2023-08-17T17:15:48.752" v="256"/>
          <ac:spMkLst>
            <pc:docMk/>
            <pc:sldMk cId="3279845053" sldId="262"/>
            <ac:spMk id="3" creationId="{CA3DE2DA-C042-5408-4DDB-8D2EEA61E771}"/>
          </ac:spMkLst>
        </pc:spChg>
        <pc:spChg chg="add mod">
          <ac:chgData name="Mary Joy Avila" userId="a05590597b9f6789" providerId="Windows Live" clId="Web-{FDEC15BE-5A0E-4A5F-A2ED-3BFA0B7C3F22}" dt="2023-08-17T17:17:16.692" v="279" actId="20577"/>
          <ac:spMkLst>
            <pc:docMk/>
            <pc:sldMk cId="3279845053" sldId="262"/>
            <ac:spMk id="5" creationId="{A71F2989-B2FF-9572-F4D7-CA4D47F85DD4}"/>
          </ac:spMkLst>
        </pc:spChg>
        <pc:spChg chg="add del">
          <ac:chgData name="Mary Joy Avila" userId="a05590597b9f6789" providerId="Windows Live" clId="Web-{FDEC15BE-5A0E-4A5F-A2ED-3BFA0B7C3F22}" dt="2023-08-17T17:15:28.392" v="252"/>
          <ac:spMkLst>
            <pc:docMk/>
            <pc:sldMk cId="3279845053" sldId="262"/>
            <ac:spMk id="8" creationId="{9B6B47BF-F3D0-4678-9B20-DA45E1BCAD6C}"/>
          </ac:spMkLst>
        </pc:spChg>
        <pc:spChg chg="add del">
          <ac:chgData name="Mary Joy Avila" userId="a05590597b9f6789" providerId="Windows Live" clId="Web-{FDEC15BE-5A0E-4A5F-A2ED-3BFA0B7C3F22}" dt="2023-08-17T17:15:28.392" v="252"/>
          <ac:spMkLst>
            <pc:docMk/>
            <pc:sldMk cId="3279845053" sldId="262"/>
            <ac:spMk id="10" creationId="{19334917-3673-4EF2-BA7C-CC83AEEEAE37}"/>
          </ac:spMkLst>
        </pc:spChg>
        <pc:spChg chg="add del">
          <ac:chgData name="Mary Joy Avila" userId="a05590597b9f6789" providerId="Windows Live" clId="Web-{FDEC15BE-5A0E-4A5F-A2ED-3BFA0B7C3F22}" dt="2023-08-17T17:15:28.392" v="252"/>
          <ac:spMkLst>
            <pc:docMk/>
            <pc:sldMk cId="3279845053" sldId="262"/>
            <ac:spMk id="12" creationId="{E1589AE1-C0FC-4B66-9C0D-9EB92F40F440}"/>
          </ac:spMkLst>
        </pc:spChg>
        <pc:spChg chg="add del">
          <ac:chgData name="Mary Joy Avila" userId="a05590597b9f6789" providerId="Windows Live" clId="Web-{FDEC15BE-5A0E-4A5F-A2ED-3BFA0B7C3F22}" dt="2023-08-17T17:15:38.799" v="253"/>
          <ac:spMkLst>
            <pc:docMk/>
            <pc:sldMk cId="3279845053" sldId="262"/>
            <ac:spMk id="18" creationId="{9831CBB7-4817-4B54-A7F9-0AE2D0C47870}"/>
          </ac:spMkLst>
        </pc:spChg>
        <pc:spChg chg="add del">
          <ac:chgData name="Mary Joy Avila" userId="a05590597b9f6789" providerId="Windows Live" clId="Web-{FDEC15BE-5A0E-4A5F-A2ED-3BFA0B7C3F22}" dt="2023-08-17T17:15:38.799" v="253"/>
          <ac:spMkLst>
            <pc:docMk/>
            <pc:sldMk cId="3279845053" sldId="262"/>
            <ac:spMk id="20" creationId="{96BC321D-B05F-4857-8880-97F61B9B7858}"/>
          </ac:spMkLst>
        </pc:spChg>
        <pc:spChg chg="add del">
          <ac:chgData name="Mary Joy Avila" userId="a05590597b9f6789" providerId="Windows Live" clId="Web-{FDEC15BE-5A0E-4A5F-A2ED-3BFA0B7C3F22}" dt="2023-08-17T17:15:57.393" v="259"/>
          <ac:spMkLst>
            <pc:docMk/>
            <pc:sldMk cId="3279845053" sldId="262"/>
            <ac:spMk id="25" creationId="{9831CBB7-4817-4B54-A7F9-0AE2D0C47870}"/>
          </ac:spMkLst>
        </pc:spChg>
        <pc:spChg chg="add del">
          <ac:chgData name="Mary Joy Avila" userId="a05590597b9f6789" providerId="Windows Live" clId="Web-{FDEC15BE-5A0E-4A5F-A2ED-3BFA0B7C3F22}" dt="2023-08-17T17:15:57.393" v="259"/>
          <ac:spMkLst>
            <pc:docMk/>
            <pc:sldMk cId="3279845053" sldId="262"/>
            <ac:spMk id="27" creationId="{96BC321D-B05F-4857-8880-97F61B9B7858}"/>
          </ac:spMkLst>
        </pc:spChg>
        <pc:spChg chg="add del">
          <ac:chgData name="Mary Joy Avila" userId="a05590597b9f6789" providerId="Windows Live" clId="Web-{FDEC15BE-5A0E-4A5F-A2ED-3BFA0B7C3F22}" dt="2023-08-17T17:15:57.377" v="258"/>
          <ac:spMkLst>
            <pc:docMk/>
            <pc:sldMk cId="3279845053" sldId="262"/>
            <ac:spMk id="32" creationId="{1BB56EB9-078F-4952-AC1F-149C7A0AE4D5}"/>
          </ac:spMkLst>
        </pc:spChg>
        <pc:spChg chg="add del">
          <ac:chgData name="Mary Joy Avila" userId="a05590597b9f6789" providerId="Windows Live" clId="Web-{FDEC15BE-5A0E-4A5F-A2ED-3BFA0B7C3F22}" dt="2023-08-17T17:15:57.377" v="258"/>
          <ac:spMkLst>
            <pc:docMk/>
            <pc:sldMk cId="3279845053" sldId="262"/>
            <ac:spMk id="34" creationId="{D3772EE4-ED5E-4D3A-A306-B22CF866786D}"/>
          </ac:spMkLst>
        </pc:spChg>
        <pc:spChg chg="add del">
          <ac:chgData name="Mary Joy Avila" userId="a05590597b9f6789" providerId="Windows Live" clId="Web-{FDEC15BE-5A0E-4A5F-A2ED-3BFA0B7C3F22}" dt="2023-08-17T17:15:57.377" v="258"/>
          <ac:spMkLst>
            <pc:docMk/>
            <pc:sldMk cId="3279845053" sldId="262"/>
            <ac:spMk id="36" creationId="{10058680-D07C-4893-B2B7-91543F18AB32}"/>
          </ac:spMkLst>
        </pc:spChg>
        <pc:spChg chg="add del">
          <ac:chgData name="Mary Joy Avila" userId="a05590597b9f6789" providerId="Windows Live" clId="Web-{FDEC15BE-5A0E-4A5F-A2ED-3BFA0B7C3F22}" dt="2023-08-17T17:15:57.377" v="258"/>
          <ac:spMkLst>
            <pc:docMk/>
            <pc:sldMk cId="3279845053" sldId="262"/>
            <ac:spMk id="38" creationId="{7B42427A-0A1F-4A55-8705-D9179F1E0CFB}"/>
          </ac:spMkLst>
        </pc:spChg>
        <pc:spChg chg="add del">
          <ac:chgData name="Mary Joy Avila" userId="a05590597b9f6789" providerId="Windows Live" clId="Web-{FDEC15BE-5A0E-4A5F-A2ED-3BFA0B7C3F22}" dt="2023-08-17T17:15:57.377" v="258"/>
          <ac:spMkLst>
            <pc:docMk/>
            <pc:sldMk cId="3279845053" sldId="262"/>
            <ac:spMk id="40" creationId="{EE54A6FE-D8CB-48A3-900B-053D4EBD3B85}"/>
          </ac:spMkLst>
        </pc:spChg>
        <pc:spChg chg="add del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42" creationId="{FAAAB002-E48E-4009-828A-511F7A828053}"/>
          </ac:spMkLst>
        </pc:spChg>
        <pc:spChg chg="add del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43" creationId="{97EF55D5-23F0-4398-B16B-AEF5778C3048}"/>
          </ac:spMkLst>
        </pc:spChg>
        <pc:spChg chg="add del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44" creationId="{FDF32581-CAA1-43C6-8532-DC56C8435C25}"/>
          </ac:spMkLst>
        </pc:spChg>
        <pc:spChg chg="add del">
          <ac:chgData name="Mary Joy Avila" userId="a05590597b9f6789" providerId="Windows Live" clId="Web-{FDEC15BE-5A0E-4A5F-A2ED-3BFA0B7C3F22}" dt="2023-08-17T17:16:53.738" v="271"/>
          <ac:spMkLst>
            <pc:docMk/>
            <pc:sldMk cId="3279845053" sldId="262"/>
            <ac:spMk id="49" creationId="{88C97474-5879-4DB5-B4F3-F0357104BC8E}"/>
          </ac:spMkLst>
        </pc:spChg>
        <pc:spChg chg="add del">
          <ac:chgData name="Mary Joy Avila" userId="a05590597b9f6789" providerId="Windows Live" clId="Web-{FDEC15BE-5A0E-4A5F-A2ED-3BFA0B7C3F22}" dt="2023-08-17T17:16:53.738" v="271"/>
          <ac:spMkLst>
            <pc:docMk/>
            <pc:sldMk cId="3279845053" sldId="262"/>
            <ac:spMk id="51" creationId="{7D2AF00E-D433-4047-863F-BCB69CEC3C35}"/>
          </ac:spMkLst>
        </pc:spChg>
        <pc:spChg chg="add del">
          <ac:chgData name="Mary Joy Avila" userId="a05590597b9f6789" providerId="Windows Live" clId="Web-{FDEC15BE-5A0E-4A5F-A2ED-3BFA0B7C3F22}" dt="2023-08-17T17:16:53.738" v="271"/>
          <ac:spMkLst>
            <pc:docMk/>
            <pc:sldMk cId="3279845053" sldId="262"/>
            <ac:spMk id="53" creationId="{0997DBEA-6DFC-457A-9850-E535053549D6}"/>
          </ac:spMkLst>
        </pc:spChg>
        <pc:spChg chg="add del">
          <ac:chgData name="Mary Joy Avila" userId="a05590597b9f6789" providerId="Windows Live" clId="Web-{FDEC15BE-5A0E-4A5F-A2ED-3BFA0B7C3F22}" dt="2023-08-17T17:16:53.738" v="271"/>
          <ac:spMkLst>
            <pc:docMk/>
            <pc:sldMk cId="3279845053" sldId="262"/>
            <ac:spMk id="55" creationId="{79446CF5-953A-4916-BFF4-F5558E5C2359}"/>
          </ac:spMkLst>
        </pc:spChg>
        <pc:spChg chg="add del">
          <ac:chgData name="Mary Joy Avila" userId="a05590597b9f6789" providerId="Windows Live" clId="Web-{FDEC15BE-5A0E-4A5F-A2ED-3BFA0B7C3F22}" dt="2023-08-17T17:16:53.738" v="271"/>
          <ac:spMkLst>
            <pc:docMk/>
            <pc:sldMk cId="3279845053" sldId="262"/>
            <ac:spMk id="57" creationId="{477B945C-B433-4DFF-9A67-A5C9257E471C}"/>
          </ac:spMkLst>
        </pc:spChg>
        <pc:spChg chg="add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59" creationId="{FAAAB002-E48E-4009-828A-511F7A828053}"/>
          </ac:spMkLst>
        </pc:spChg>
        <pc:spChg chg="add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60" creationId="{97EF55D5-23F0-4398-B16B-AEF5778C3048}"/>
          </ac:spMkLst>
        </pc:spChg>
        <pc:spChg chg="add">
          <ac:chgData name="Mary Joy Avila" userId="a05590597b9f6789" providerId="Windows Live" clId="Web-{FDEC15BE-5A0E-4A5F-A2ED-3BFA0B7C3F22}" dt="2023-08-17T17:16:53.738" v="272"/>
          <ac:spMkLst>
            <pc:docMk/>
            <pc:sldMk cId="3279845053" sldId="262"/>
            <ac:spMk id="61" creationId="{FDF32581-CAA1-43C6-8532-DC56C8435C25}"/>
          </ac:spMkLst>
        </pc:spChg>
        <pc:picChg chg="add mod ord">
          <ac:chgData name="Mary Joy Avila" userId="a05590597b9f6789" providerId="Windows Live" clId="Web-{FDEC15BE-5A0E-4A5F-A2ED-3BFA0B7C3F22}" dt="2023-08-17T17:16:53.738" v="271"/>
          <ac:picMkLst>
            <pc:docMk/>
            <pc:sldMk cId="3279845053" sldId="262"/>
            <ac:picMk id="14" creationId="{0B4FA19C-4928-4D9F-3376-DBD8E915563F}"/>
          </ac:picMkLst>
        </pc:picChg>
      </pc:sldChg>
      <pc:sldChg chg="addSp delSp modSp new mod setBg setClrOvrMap">
        <pc:chgData name="Mary Joy Avila" userId="a05590597b9f6789" providerId="Windows Live" clId="Web-{FDEC15BE-5A0E-4A5F-A2ED-3BFA0B7C3F22}" dt="2023-08-17T17:23:33.844" v="345" actId="14100"/>
        <pc:sldMkLst>
          <pc:docMk/>
          <pc:sldMk cId="1308709919" sldId="263"/>
        </pc:sldMkLst>
        <pc:spChg chg="mod">
          <ac:chgData name="Mary Joy Avila" userId="a05590597b9f6789" providerId="Windows Live" clId="Web-{FDEC15BE-5A0E-4A5F-A2ED-3BFA0B7C3F22}" dt="2023-08-17T17:23:28.938" v="344" actId="1076"/>
          <ac:spMkLst>
            <pc:docMk/>
            <pc:sldMk cId="1308709919" sldId="263"/>
            <ac:spMk id="2" creationId="{FAB33EE6-5B60-448C-8442-07FD048468AE}"/>
          </ac:spMkLst>
        </pc:spChg>
        <pc:spChg chg="mod">
          <ac:chgData name="Mary Joy Avila" userId="a05590597b9f6789" providerId="Windows Live" clId="Web-{FDEC15BE-5A0E-4A5F-A2ED-3BFA0B7C3F22}" dt="2023-08-17T17:23:33.844" v="345" actId="14100"/>
          <ac:spMkLst>
            <pc:docMk/>
            <pc:sldMk cId="1308709919" sldId="263"/>
            <ac:spMk id="3" creationId="{D83E2274-B94B-5066-4990-DD963E8208F8}"/>
          </ac:spMkLst>
        </pc:spChg>
        <pc:spChg chg="add del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8" creationId="{F92989FB-1024-49B7-BDF1-B3CE27D48623}"/>
          </ac:spMkLst>
        </pc:spChg>
        <pc:spChg chg="add del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10" creationId="{DFEE959E-BF10-4204-9556-D1707088D445}"/>
          </ac:spMkLst>
        </pc:spChg>
        <pc:spChg chg="add del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12" creationId="{DDD17B6A-CB37-4005-9681-A20AFCDC7822}"/>
          </ac:spMkLst>
        </pc:spChg>
        <pc:spChg chg="add del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14" creationId="{3B7BBDE9-DAED-40B0-A640-503C918D1CE3}"/>
          </ac:spMkLst>
        </pc:spChg>
        <pc:spChg chg="add del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16" creationId="{7BC7EA7B-802E-41F4-8926-C4475287AA31}"/>
          </ac:spMkLst>
        </pc:spChg>
        <pc:spChg chg="add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22" creationId="{9831CBB7-4817-4B54-A7F9-0AE2D0C47870}"/>
          </ac:spMkLst>
        </pc:spChg>
        <pc:spChg chg="add">
          <ac:chgData name="Mary Joy Avila" userId="a05590597b9f6789" providerId="Windows Live" clId="Web-{FDEC15BE-5A0E-4A5F-A2ED-3BFA0B7C3F22}" dt="2023-08-17T17:21:46.372" v="325"/>
          <ac:spMkLst>
            <pc:docMk/>
            <pc:sldMk cId="1308709919" sldId="263"/>
            <ac:spMk id="24" creationId="{96BC321D-B05F-4857-8880-97F61B9B7858}"/>
          </ac:spMkLst>
        </pc:spChg>
        <pc:picChg chg="add mod">
          <ac:chgData name="Mary Joy Avila" userId="a05590597b9f6789" providerId="Windows Live" clId="Web-{FDEC15BE-5A0E-4A5F-A2ED-3BFA0B7C3F22}" dt="2023-08-17T17:22:11.858" v="329" actId="1076"/>
          <ac:picMkLst>
            <pc:docMk/>
            <pc:sldMk cId="1308709919" sldId="263"/>
            <ac:picMk id="18" creationId="{4472E0D2-DC64-E566-BD2A-3DDC16D7DDF2}"/>
          </ac:picMkLst>
        </pc:picChg>
      </pc:sldChg>
      <pc:sldChg chg="addSp delSp modSp new del mod setBg setClrOvrMap">
        <pc:chgData name="Mary Joy Avila" userId="a05590597b9f6789" providerId="Windows Live" clId="Web-{FDEC15BE-5A0E-4A5F-A2ED-3BFA0B7C3F22}" dt="2023-08-17T17:41:17.127" v="474"/>
        <pc:sldMkLst>
          <pc:docMk/>
          <pc:sldMk cId="951213785" sldId="264"/>
        </pc:sldMkLst>
        <pc:spChg chg="mod">
          <ac:chgData name="Mary Joy Avila" userId="a05590597b9f6789" providerId="Windows Live" clId="Web-{FDEC15BE-5A0E-4A5F-A2ED-3BFA0B7C3F22}" dt="2023-08-17T17:32:04.407" v="382" actId="14100"/>
          <ac:spMkLst>
            <pc:docMk/>
            <pc:sldMk cId="951213785" sldId="264"/>
            <ac:spMk id="2" creationId="{F856B123-4249-8545-6DD7-B1ACE5ABC933}"/>
          </ac:spMkLst>
        </pc:spChg>
        <pc:spChg chg="add del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3" creationId="{70C2EB91-0929-013A-C6E5-FFBEC57A5669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9" creationId="{E6C8E6EB-4C59-429B-97E4-72A058CFC4FB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11" creationId="{B5B90362-AFCC-46A9-B41C-A257A8C5B314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13" creationId="{F71EF7F1-38BA-471D-8CD4-2A9AE8E35527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15" creationId="{C0524398-BFB4-4C4A-8317-83B8729F9B26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17" creationId="{E08D4B6A-8113-4DFB-B82E-B60CAC8E0A50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19" creationId="{9822E561-F97C-4CBB-A9A6-A6BF6317BC84}"/>
          </ac:spMkLst>
        </pc:spChg>
        <pc:spChg chg="add del">
          <ac:chgData name="Mary Joy Avila" userId="a05590597b9f6789" providerId="Windows Live" clId="Web-{FDEC15BE-5A0E-4A5F-A2ED-3BFA0B7C3F22}" dt="2023-08-17T17:31:47.313" v="377"/>
          <ac:spMkLst>
            <pc:docMk/>
            <pc:sldMk cId="951213785" sldId="264"/>
            <ac:spMk id="21" creationId="{B01B0E58-A5C8-4CDA-A2E0-35DF94E59857}"/>
          </ac:spMkLst>
        </pc:spChg>
        <pc:spChg chg="add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23" creationId="{E6C8E6EB-4C59-429B-97E4-72A058CFC4FB}"/>
          </ac:spMkLst>
        </pc:spChg>
        <pc:spChg chg="add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24" creationId="{B5B90362-AFCC-46A9-B41C-A257A8C5B314}"/>
          </ac:spMkLst>
        </pc:spChg>
        <pc:spChg chg="add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25" creationId="{F71EF7F1-38BA-471D-8CD4-2A9AE8E35527}"/>
          </ac:spMkLst>
        </pc:spChg>
        <pc:spChg chg="add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26" creationId="{C0524398-BFB4-4C4A-8317-83B8729F9B26}"/>
          </ac:spMkLst>
        </pc:spChg>
        <pc:spChg chg="add">
          <ac:chgData name="Mary Joy Avila" userId="a05590597b9f6789" providerId="Windows Live" clId="Web-{FDEC15BE-5A0E-4A5F-A2ED-3BFA0B7C3F22}" dt="2023-08-17T17:31:47.360" v="378"/>
          <ac:spMkLst>
            <pc:docMk/>
            <pc:sldMk cId="951213785" sldId="264"/>
            <ac:spMk id="28" creationId="{007891EC-4501-44ED-A8C8-B11B6DB767AB}"/>
          </ac:spMkLst>
        </pc:spChg>
        <pc:picChg chg="add del">
          <ac:chgData name="Mary Joy Avila" userId="a05590597b9f6789" providerId="Windows Live" clId="Web-{FDEC15BE-5A0E-4A5F-A2ED-3BFA0B7C3F22}" dt="2023-08-17T17:31:47.313" v="377"/>
          <ac:picMkLst>
            <pc:docMk/>
            <pc:sldMk cId="951213785" sldId="264"/>
            <ac:picMk id="5" creationId="{57F4DDCB-90AF-35A4-656D-6466B415F182}"/>
          </ac:picMkLst>
        </pc:picChg>
        <pc:picChg chg="add">
          <ac:chgData name="Mary Joy Avila" userId="a05590597b9f6789" providerId="Windows Live" clId="Web-{FDEC15BE-5A0E-4A5F-A2ED-3BFA0B7C3F22}" dt="2023-08-17T17:31:47.360" v="378"/>
          <ac:picMkLst>
            <pc:docMk/>
            <pc:sldMk cId="951213785" sldId="264"/>
            <ac:picMk id="27" creationId="{F6C863FA-7C06-C2F8-B85B-ED367F385753}"/>
          </ac:picMkLst>
        </pc:picChg>
        <pc:cxnChg chg="add">
          <ac:chgData name="Mary Joy Avila" userId="a05590597b9f6789" providerId="Windows Live" clId="Web-{FDEC15BE-5A0E-4A5F-A2ED-3BFA0B7C3F22}" dt="2023-08-17T17:31:47.360" v="378"/>
          <ac:cxnSpMkLst>
            <pc:docMk/>
            <pc:sldMk cId="951213785" sldId="264"/>
            <ac:cxnSpMk id="29" creationId="{34E5597F-CE67-4085-9548-E6A8036DA3BB}"/>
          </ac:cxnSpMkLst>
        </pc:cxnChg>
      </pc:sldChg>
      <pc:sldChg chg="addSp delSp modSp new mod setBg">
        <pc:chgData name="Mary Joy Avila" userId="a05590597b9f6789" providerId="Windows Live" clId="Web-{FDEC15BE-5A0E-4A5F-A2ED-3BFA0B7C3F22}" dt="2023-08-17T17:31:27.078" v="375" actId="1076"/>
        <pc:sldMkLst>
          <pc:docMk/>
          <pc:sldMk cId="3236647499" sldId="265"/>
        </pc:sldMkLst>
        <pc:spChg chg="del mod">
          <ac:chgData name="Mary Joy Avila" userId="a05590597b9f6789" providerId="Windows Live" clId="Web-{FDEC15BE-5A0E-4A5F-A2ED-3BFA0B7C3F22}" dt="2023-08-17T17:29:39.246" v="368"/>
          <ac:spMkLst>
            <pc:docMk/>
            <pc:sldMk cId="3236647499" sldId="265"/>
            <ac:spMk id="2" creationId="{F69155A5-94BC-95BD-D084-FE35DD5C09F5}"/>
          </ac:spMkLst>
        </pc:spChg>
        <pc:spChg chg="del">
          <ac:chgData name="Mary Joy Avila" userId="a05590597b9f6789" providerId="Windows Live" clId="Web-{FDEC15BE-5A0E-4A5F-A2ED-3BFA0B7C3F22}" dt="2023-08-17T17:31:02.202" v="369"/>
          <ac:spMkLst>
            <pc:docMk/>
            <pc:sldMk cId="3236647499" sldId="265"/>
            <ac:spMk id="3" creationId="{EFC9BBC1-6A5E-F805-FD0C-6B553EAED3DB}"/>
          </ac:spMkLst>
        </pc:spChg>
        <pc:spChg chg="add">
          <ac:chgData name="Mary Joy Avila" userId="a05590597b9f6789" providerId="Windows Live" clId="Web-{FDEC15BE-5A0E-4A5F-A2ED-3BFA0B7C3F22}" dt="2023-08-17T17:31:21.671" v="374"/>
          <ac:spMkLst>
            <pc:docMk/>
            <pc:sldMk cId="3236647499" sldId="265"/>
            <ac:spMk id="9" creationId="{C05729A4-6F0F-4423-AD0C-EF27345E6187}"/>
          </ac:spMkLst>
        </pc:spChg>
        <pc:spChg chg="add">
          <ac:chgData name="Mary Joy Avila" userId="a05590597b9f6789" providerId="Windows Live" clId="Web-{FDEC15BE-5A0E-4A5F-A2ED-3BFA0B7C3F22}" dt="2023-08-17T17:31:21.671" v="374"/>
          <ac:spMkLst>
            <pc:docMk/>
            <pc:sldMk cId="3236647499" sldId="265"/>
            <ac:spMk id="11" creationId="{204CB79E-F775-42E6-994C-D5FA8C176B65}"/>
          </ac:spMkLst>
        </pc:spChg>
        <pc:spChg chg="add">
          <ac:chgData name="Mary Joy Avila" userId="a05590597b9f6789" providerId="Windows Live" clId="Web-{FDEC15BE-5A0E-4A5F-A2ED-3BFA0B7C3F22}" dt="2023-08-17T17:31:21.671" v="374"/>
          <ac:spMkLst>
            <pc:docMk/>
            <pc:sldMk cId="3236647499" sldId="265"/>
            <ac:spMk id="13" creationId="{3AAB5B94-95EF-4963-859C-1FA406D62CA2}"/>
          </ac:spMkLst>
        </pc:spChg>
        <pc:picChg chg="add mod ord">
          <ac:chgData name="Mary Joy Avila" userId="a05590597b9f6789" providerId="Windows Live" clId="Web-{FDEC15BE-5A0E-4A5F-A2ED-3BFA0B7C3F22}" dt="2023-08-17T17:31:27.078" v="375" actId="1076"/>
          <ac:picMkLst>
            <pc:docMk/>
            <pc:sldMk cId="3236647499" sldId="265"/>
            <ac:picMk id="4" creationId="{5BE44D95-DDD6-1B90-45C6-B671223F4824}"/>
          </ac:picMkLst>
        </pc:picChg>
      </pc:sldChg>
      <pc:sldChg chg="addSp delSp modSp new mod setBg setClrOvrMap">
        <pc:chgData name="Mary Joy Avila" userId="a05590597b9f6789" providerId="Windows Live" clId="Web-{FDEC15BE-5A0E-4A5F-A2ED-3BFA0B7C3F22}" dt="2023-08-17T17:41:09.502" v="473" actId="20577"/>
        <pc:sldMkLst>
          <pc:docMk/>
          <pc:sldMk cId="3741458805" sldId="266"/>
        </pc:sldMkLst>
        <pc:spChg chg="mod ord">
          <ac:chgData name="Mary Joy Avila" userId="a05590597b9f6789" providerId="Windows Live" clId="Web-{FDEC15BE-5A0E-4A5F-A2ED-3BFA0B7C3F22}" dt="2023-08-17T17:41:09.502" v="473" actId="20577"/>
          <ac:spMkLst>
            <pc:docMk/>
            <pc:sldMk cId="3741458805" sldId="266"/>
            <ac:spMk id="2" creationId="{936DFC0F-037C-215E-1811-59B17344E66B}"/>
          </ac:spMkLst>
        </pc:spChg>
        <pc:spChg chg="del">
          <ac:chgData name="Mary Joy Avila" userId="a05590597b9f6789" providerId="Windows Live" clId="Web-{FDEC15BE-5A0E-4A5F-A2ED-3BFA0B7C3F22}" dt="2023-08-17T17:39:29.546" v="460"/>
          <ac:spMkLst>
            <pc:docMk/>
            <pc:sldMk cId="3741458805" sldId="266"/>
            <ac:spMk id="3" creationId="{A072D993-D467-4E7A-AF8A-9ACF740B303D}"/>
          </ac:spMkLst>
        </pc:spChg>
        <pc:spChg chg="add del">
          <ac:chgData name="Mary Joy Avila" userId="a05590597b9f6789" providerId="Windows Live" clId="Web-{FDEC15BE-5A0E-4A5F-A2ED-3BFA0B7C3F22}" dt="2023-08-17T17:40:56.283" v="469"/>
          <ac:spMkLst>
            <pc:docMk/>
            <pc:sldMk cId="3741458805" sldId="266"/>
            <ac:spMk id="9" creationId="{8EC276F0-7382-FB25-62B2-1B24DA1F7330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10" creationId="{910015B9-6046-41B8-83BD-71778D2F9798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12" creationId="{53908232-52E2-4794-A6C1-54300FB98919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14" creationId="{D2B9299F-BED7-44C5-9CC5-E542F9193C2F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16" creationId="{E9DDF273-E040-4765-AD05-872458E1370A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18" creationId="{C1FA8F66-3B85-411D-A2A6-A50DF3026D9A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22" creationId="{4179E790-E691-4202-B7FA-62924FC8D195}"/>
          </ac:spMkLst>
        </pc:spChg>
        <pc:spChg chg="add del">
          <ac:chgData name="Mary Joy Avila" userId="a05590597b9f6789" providerId="Windows Live" clId="Web-{FDEC15BE-5A0E-4A5F-A2ED-3BFA0B7C3F22}" dt="2023-08-17T17:40:35.360" v="467"/>
          <ac:spMkLst>
            <pc:docMk/>
            <pc:sldMk cId="3741458805" sldId="266"/>
            <ac:spMk id="24" creationId="{065EE0A0-4DA6-4AA2-A475-14DB03C55AFA}"/>
          </ac:spMkLst>
        </pc:spChg>
        <pc:spChg chg="add del">
          <ac:chgData name="Mary Joy Avila" userId="a05590597b9f6789" providerId="Windows Live" clId="Web-{FDEC15BE-5A0E-4A5F-A2ED-3BFA0B7C3F22}" dt="2023-08-17T17:40:56.283" v="469"/>
          <ac:spMkLst>
            <pc:docMk/>
            <pc:sldMk cId="3741458805" sldId="266"/>
            <ac:spMk id="26" creationId="{F875149D-F692-45DA-8324-D5E0193D5FC4}"/>
          </ac:spMkLst>
        </pc:spChg>
        <pc:spChg chg="add del">
          <ac:chgData name="Mary Joy Avila" userId="a05590597b9f6789" providerId="Windows Live" clId="Web-{FDEC15BE-5A0E-4A5F-A2ED-3BFA0B7C3F22}" dt="2023-08-17T17:40:56.283" v="469"/>
          <ac:spMkLst>
            <pc:docMk/>
            <pc:sldMk cId="3741458805" sldId="266"/>
            <ac:spMk id="27" creationId="{C0B19935-C760-4698-9DD1-973C8A428D26}"/>
          </ac:spMkLst>
        </pc:spChg>
        <pc:spChg chg="add del">
          <ac:chgData name="Mary Joy Avila" userId="a05590597b9f6789" providerId="Windows Live" clId="Web-{FDEC15BE-5A0E-4A5F-A2ED-3BFA0B7C3F22}" dt="2023-08-17T17:40:56.283" v="469"/>
          <ac:spMkLst>
            <pc:docMk/>
            <pc:sldMk cId="3741458805" sldId="266"/>
            <ac:spMk id="28" creationId="{08990612-E008-4F02-AEBB-B140BE753558}"/>
          </ac:spMkLst>
        </pc:spChg>
        <pc:spChg chg="add del">
          <ac:chgData name="Mary Joy Avila" userId="a05590597b9f6789" providerId="Windows Live" clId="Web-{FDEC15BE-5A0E-4A5F-A2ED-3BFA0B7C3F22}" dt="2023-08-17T17:40:56.283" v="469"/>
          <ac:spMkLst>
            <pc:docMk/>
            <pc:sldMk cId="3741458805" sldId="266"/>
            <ac:spMk id="29" creationId="{A310A41F-3A14-4150-B6CF-0A577DDDEAD2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1" creationId="{910015B9-6046-41B8-83BD-71778D2F9798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2" creationId="{53908232-52E2-4794-A6C1-54300FB98919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3" creationId="{D2B9299F-BED7-44C5-9CC5-E542F9193C2F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4" creationId="{E9DDF273-E040-4765-AD05-872458E1370A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5" creationId="{C1FA8F66-3B85-411D-A2A6-A50DF3026D9A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6" creationId="{D695E25C-06E7-4082-BE92-B571B616BC5A}"/>
          </ac:spMkLst>
        </pc:spChg>
        <pc:spChg chg="add">
          <ac:chgData name="Mary Joy Avila" userId="a05590597b9f6789" providerId="Windows Live" clId="Web-{FDEC15BE-5A0E-4A5F-A2ED-3BFA0B7C3F22}" dt="2023-08-17T17:40:56.298" v="470"/>
          <ac:spMkLst>
            <pc:docMk/>
            <pc:sldMk cId="3741458805" sldId="266"/>
            <ac:spMk id="37" creationId="{E64BD7DF-F4BB-427F-B4F6-6DC83A59AA0F}"/>
          </ac:spMkLst>
        </pc:spChg>
        <pc:picChg chg="add mod ord">
          <ac:chgData name="Mary Joy Avila" userId="a05590597b9f6789" providerId="Windows Live" clId="Web-{FDEC15BE-5A0E-4A5F-A2ED-3BFA0B7C3F22}" dt="2023-08-17T17:40:56.298" v="470"/>
          <ac:picMkLst>
            <pc:docMk/>
            <pc:sldMk cId="3741458805" sldId="266"/>
            <ac:picMk id="4" creationId="{7B071ACD-EA74-CAD9-0223-2964DEA07B19}"/>
          </ac:picMkLst>
        </pc:picChg>
        <pc:picChg chg="add mod">
          <ac:chgData name="Mary Joy Avila" userId="a05590597b9f6789" providerId="Windows Live" clId="Web-{FDEC15BE-5A0E-4A5F-A2ED-3BFA0B7C3F22}" dt="2023-08-17T17:40:56.298" v="470"/>
          <ac:picMkLst>
            <pc:docMk/>
            <pc:sldMk cId="3741458805" sldId="266"/>
            <ac:picMk id="5" creationId="{B5510F39-9195-19EF-94DD-3A06CEAA2E47}"/>
          </ac:picMkLst>
        </pc:picChg>
        <pc:cxnChg chg="add del">
          <ac:chgData name="Mary Joy Avila" userId="a05590597b9f6789" providerId="Windows Live" clId="Web-{FDEC15BE-5A0E-4A5F-A2ED-3BFA0B7C3F22}" dt="2023-08-17T17:40:35.360" v="467"/>
          <ac:cxnSpMkLst>
            <pc:docMk/>
            <pc:sldMk cId="3741458805" sldId="266"/>
            <ac:cxnSpMk id="20" creationId="{169958B5-5C27-4A9A-983B-AC6A83EFD542}"/>
          </ac:cxnSpMkLst>
        </pc:cxnChg>
      </pc:sldChg>
      <pc:sldChg chg="addSp delSp modSp new del mod setBg setClrOvrMap">
        <pc:chgData name="Mary Joy Avila" userId="a05590597b9f6789" providerId="Windows Live" clId="Web-{FDEC15BE-5A0E-4A5F-A2ED-3BFA0B7C3F22}" dt="2023-08-17T17:34:55.506" v="416"/>
        <pc:sldMkLst>
          <pc:docMk/>
          <pc:sldMk cId="2062920066" sldId="267"/>
        </pc:sldMkLst>
        <pc:spChg chg="mod or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2" creationId="{C0AD0524-CF57-4DE0-3ACE-E3B4C06C1183}"/>
          </ac:spMkLst>
        </pc:spChg>
        <pc:spChg chg="del">
          <ac:chgData name="Mary Joy Avila" userId="a05590597b9f6789" providerId="Windows Live" clId="Web-{FDEC15BE-5A0E-4A5F-A2ED-3BFA0B7C3F22}" dt="2023-08-17T17:33:05.846" v="389"/>
          <ac:spMkLst>
            <pc:docMk/>
            <pc:sldMk cId="2062920066" sldId="267"/>
            <ac:spMk id="3" creationId="{945FE1A5-AE5A-ADBA-94F9-DC9C112D4EDD}"/>
          </ac:spMkLst>
        </pc:spChg>
        <pc:spChg chg="add mod">
          <ac:chgData name="Mary Joy Avila" userId="a05590597b9f6789" providerId="Windows Live" clId="Web-{FDEC15BE-5A0E-4A5F-A2ED-3BFA0B7C3F22}" dt="2023-08-17T17:34:47.974" v="415"/>
          <ac:spMkLst>
            <pc:docMk/>
            <pc:sldMk cId="2062920066" sldId="267"/>
            <ac:spMk id="6" creationId="{C3FA8FDA-5797-2250-5564-18CB57E39F97}"/>
          </ac:spMkLst>
        </pc:spChg>
        <pc:spChg chg="add del">
          <ac:chgData name="Mary Joy Avila" userId="a05590597b9f6789" providerId="Windows Live" clId="Web-{FDEC15BE-5A0E-4A5F-A2ED-3BFA0B7C3F22}" dt="2023-08-17T17:33:53.707" v="399"/>
          <ac:spMkLst>
            <pc:docMk/>
            <pc:sldMk cId="2062920066" sldId="267"/>
            <ac:spMk id="8" creationId="{58431F8F-5F97-28FF-B5B4-6A4A7BA2EF40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9" creationId="{E6C8E6EB-4C59-429B-97E4-72A058CFC4FB}"/>
          </ac:spMkLst>
        </pc:spChg>
        <pc:spChg chg="add del">
          <ac:chgData name="Mary Joy Avila" userId="a05590597b9f6789" providerId="Windows Live" clId="Web-{FDEC15BE-5A0E-4A5F-A2ED-3BFA0B7C3F22}" dt="2023-08-17T17:33:53.707" v="399"/>
          <ac:spMkLst>
            <pc:docMk/>
            <pc:sldMk cId="2062920066" sldId="267"/>
            <ac:spMk id="11" creationId="{1BB56EB9-078F-4952-AC1F-149C7A0AE4D5}"/>
          </ac:spMkLst>
        </pc:spChg>
        <pc:spChg chg="add del">
          <ac:chgData name="Mary Joy Avila" userId="a05590597b9f6789" providerId="Windows Live" clId="Web-{FDEC15BE-5A0E-4A5F-A2ED-3BFA0B7C3F22}" dt="2023-08-17T17:33:53.707" v="399"/>
          <ac:spMkLst>
            <pc:docMk/>
            <pc:sldMk cId="2062920066" sldId="267"/>
            <ac:spMk id="13" creationId="{10058680-D07C-4893-B2B7-91543F18AB32}"/>
          </ac:spMkLst>
        </pc:spChg>
        <pc:spChg chg="add del">
          <ac:chgData name="Mary Joy Avila" userId="a05590597b9f6789" providerId="Windows Live" clId="Web-{FDEC15BE-5A0E-4A5F-A2ED-3BFA0B7C3F22}" dt="2023-08-17T17:33:53.707" v="399"/>
          <ac:spMkLst>
            <pc:docMk/>
            <pc:sldMk cId="2062920066" sldId="267"/>
            <ac:spMk id="15" creationId="{7B42427A-0A1F-4A55-8705-D9179F1E0CFB}"/>
          </ac:spMkLst>
        </pc:spChg>
        <pc:spChg chg="add del">
          <ac:chgData name="Mary Joy Avila" userId="a05590597b9f6789" providerId="Windows Live" clId="Web-{FDEC15BE-5A0E-4A5F-A2ED-3BFA0B7C3F22}" dt="2023-08-17T17:33:53.707" v="399"/>
          <ac:spMkLst>
            <pc:docMk/>
            <pc:sldMk cId="2062920066" sldId="267"/>
            <ac:spMk id="17" creationId="{EE54A6FE-D8CB-48A3-900B-053D4EBD3B85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19" creationId="{9FA98EAA-A866-4C95-A2A8-44E46FBAD5A0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20" creationId="{B5B90362-AFCC-46A9-B41C-A257A8C5B314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21" creationId="{F71EF7F1-38BA-471D-8CD4-2A9AE8E35527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22" creationId="{C0524398-BFB4-4C4A-8317-83B8729F9B26}"/>
          </ac:spMkLst>
        </pc:spChg>
        <pc:spChg chg="add del">
          <ac:chgData name="Mary Joy Avila" userId="a05590597b9f6789" providerId="Windows Live" clId="Web-{FDEC15BE-5A0E-4A5F-A2ED-3BFA0B7C3F22}" dt="2023-08-17T17:34:11.333" v="404"/>
          <ac:spMkLst>
            <pc:docMk/>
            <pc:sldMk cId="2062920066" sldId="267"/>
            <ac:spMk id="23" creationId="{2FB82883-1DC0-4BE1-A607-009095F3355A}"/>
          </ac:spMkLst>
        </pc:spChg>
        <pc:spChg chg="add del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28" creationId="{E6C8E6EB-4C59-429B-97E4-72A058CFC4FB}"/>
          </ac:spMkLst>
        </pc:spChg>
        <pc:spChg chg="add del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30" creationId="{B5B90362-AFCC-46A9-B41C-A257A8C5B314}"/>
          </ac:spMkLst>
        </pc:spChg>
        <pc:spChg chg="add del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32" creationId="{F71EF7F1-38BA-471D-8CD4-2A9AE8E35527}"/>
          </ac:spMkLst>
        </pc:spChg>
        <pc:spChg chg="add del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34" creationId="{C0524398-BFB4-4C4A-8317-83B8729F9B26}"/>
          </ac:spMkLst>
        </pc:spChg>
        <pc:spChg chg="add del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36" creationId="{007891EC-4501-44ED-A8C8-B11B6DB767AB}"/>
          </ac:spMkLst>
        </pc:spChg>
        <pc:spChg chg="add del">
          <ac:chgData name="Mary Joy Avila" userId="a05590597b9f6789" providerId="Windows Live" clId="Web-{FDEC15BE-5A0E-4A5F-A2ED-3BFA0B7C3F22}" dt="2023-08-17T17:34:38.849" v="409"/>
          <ac:spMkLst>
            <pc:docMk/>
            <pc:sldMk cId="2062920066" sldId="267"/>
            <ac:spMk id="42" creationId="{271DD956-C3F9-66D0-5967-8809BF903093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43" creationId="{E6C8E6EB-4C59-429B-97E4-72A058CFC4FB}"/>
          </ac:spMkLst>
        </pc:spChg>
        <pc:spChg chg="add del">
          <ac:chgData name="Mary Joy Avila" userId="a05590597b9f6789" providerId="Windows Live" clId="Web-{FDEC15BE-5A0E-4A5F-A2ED-3BFA0B7C3F22}" dt="2023-08-17T17:34:38.849" v="409"/>
          <ac:spMkLst>
            <pc:docMk/>
            <pc:sldMk cId="2062920066" sldId="267"/>
            <ac:spMk id="45" creationId="{B8DD2392-397B-48BF-BEFA-EA1FB881CA85}"/>
          </ac:spMkLst>
        </pc:spChg>
        <pc:spChg chg="add del">
          <ac:chgData name="Mary Joy Avila" userId="a05590597b9f6789" providerId="Windows Live" clId="Web-{FDEC15BE-5A0E-4A5F-A2ED-3BFA0B7C3F22}" dt="2023-08-17T17:34:41.302" v="411"/>
          <ac:spMkLst>
            <pc:docMk/>
            <pc:sldMk cId="2062920066" sldId="267"/>
            <ac:spMk id="47" creationId="{AFA01E88-71CC-4FF3-9E81-51E0C32B45E4}"/>
          </ac:spMkLst>
        </pc:spChg>
        <pc:spChg chg="add del">
          <ac:chgData name="Mary Joy Avila" userId="a05590597b9f6789" providerId="Windows Live" clId="Web-{FDEC15BE-5A0E-4A5F-A2ED-3BFA0B7C3F22}" dt="2023-08-17T17:34:41.302" v="411"/>
          <ac:spMkLst>
            <pc:docMk/>
            <pc:sldMk cId="2062920066" sldId="267"/>
            <ac:spMk id="48" creationId="{36B822CC-7DA9-4417-AA94-64CEB676F0B8}"/>
          </ac:spMkLst>
        </pc:spChg>
        <pc:spChg chg="add del">
          <ac:chgData name="Mary Joy Avila" userId="a05590597b9f6789" providerId="Windows Live" clId="Web-{FDEC15BE-5A0E-4A5F-A2ED-3BFA0B7C3F22}" dt="2023-08-17T17:34:41.302" v="411"/>
          <ac:spMkLst>
            <pc:docMk/>
            <pc:sldMk cId="2062920066" sldId="267"/>
            <ac:spMk id="49" creationId="{05A1BD51-5EF5-C0B8-A291-585144BF1DA5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1" creationId="{26B4480E-B7FF-4481-890E-043A69AE6FE2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2" creationId="{B5B90362-AFCC-46A9-B41C-A257A8C5B314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3" creationId="{64C13BAB-7C00-4D21-A857-E3D41C0A2A66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4" creationId="{F71EF7F1-38BA-471D-8CD4-2A9AE8E35527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5" creationId="{ECA7E90F-7383-4A8D-B3B2-977D30D27076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6" creationId="{C0524398-BFB4-4C4A-8317-83B8729F9B26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7" creationId="{1F1FF39A-AC3C-4066-9D4C-519AA22812EA}"/>
          </ac:spMkLst>
        </pc:spChg>
        <pc:spChg chg="add del">
          <ac:chgData name="Mary Joy Avila" userId="a05590597b9f6789" providerId="Windows Live" clId="Web-{FDEC15BE-5A0E-4A5F-A2ED-3BFA0B7C3F22}" dt="2023-08-17T17:34:43.740" v="413"/>
          <ac:spMkLst>
            <pc:docMk/>
            <pc:sldMk cId="2062920066" sldId="267"/>
            <ac:spMk id="59" creationId="{153E7C7A-D853-434A-AA24-D8C247D80CCB}"/>
          </ac:spMkLst>
        </pc:spChg>
        <pc:spChg chg="ad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61" creationId="{E6C8E6EB-4C59-429B-97E4-72A058CFC4FB}"/>
          </ac:spMkLst>
        </pc:spChg>
        <pc:spChg chg="ad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62" creationId="{B5B90362-AFCC-46A9-B41C-A257A8C5B314}"/>
          </ac:spMkLst>
        </pc:spChg>
        <pc:spChg chg="ad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63" creationId="{F71EF7F1-38BA-471D-8CD4-2A9AE8E35527}"/>
          </ac:spMkLst>
        </pc:spChg>
        <pc:spChg chg="ad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64" creationId="{C0524398-BFB4-4C4A-8317-83B8729F9B26}"/>
          </ac:spMkLst>
        </pc:spChg>
        <pc:spChg chg="add">
          <ac:chgData name="Mary Joy Avila" userId="a05590597b9f6789" providerId="Windows Live" clId="Web-{FDEC15BE-5A0E-4A5F-A2ED-3BFA0B7C3F22}" dt="2023-08-17T17:34:43.740" v="414"/>
          <ac:spMkLst>
            <pc:docMk/>
            <pc:sldMk cId="2062920066" sldId="267"/>
            <ac:spMk id="65" creationId="{007891EC-4501-44ED-A8C8-B11B6DB767AB}"/>
          </ac:spMkLst>
        </pc:spChg>
        <pc:picChg chg="add del mod ord">
          <ac:chgData name="Mary Joy Avila" userId="a05590597b9f6789" providerId="Windows Live" clId="Web-{FDEC15BE-5A0E-4A5F-A2ED-3BFA0B7C3F22}" dt="2023-08-17T17:34:47.974" v="415"/>
          <ac:picMkLst>
            <pc:docMk/>
            <pc:sldMk cId="2062920066" sldId="267"/>
            <ac:picMk id="4" creationId="{647389E3-0A6E-897B-D12B-9A5D64962F8B}"/>
          </ac:picMkLst>
        </pc:picChg>
        <pc:cxnChg chg="add del">
          <ac:chgData name="Mary Joy Avila" userId="a05590597b9f6789" providerId="Windows Live" clId="Web-{FDEC15BE-5A0E-4A5F-A2ED-3BFA0B7C3F22}" dt="2023-08-17T17:34:43.740" v="414"/>
          <ac:cxnSpMkLst>
            <pc:docMk/>
            <pc:sldMk cId="2062920066" sldId="267"/>
            <ac:cxnSpMk id="38" creationId="{34E5597F-CE67-4085-9548-E6A8036DA3BB}"/>
          </ac:cxnSpMkLst>
        </pc:cxnChg>
        <pc:cxnChg chg="add">
          <ac:chgData name="Mary Joy Avila" userId="a05590597b9f6789" providerId="Windows Live" clId="Web-{FDEC15BE-5A0E-4A5F-A2ED-3BFA0B7C3F22}" dt="2023-08-17T17:34:43.740" v="414"/>
          <ac:cxnSpMkLst>
            <pc:docMk/>
            <pc:sldMk cId="2062920066" sldId="267"/>
            <ac:cxnSpMk id="66" creationId="{34E5597F-CE67-4085-9548-E6A8036DA3BB}"/>
          </ac:cxnSpMkLst>
        </pc:cxnChg>
      </pc:sldChg>
      <pc:sldChg chg="addSp delSp modSp new mod ord setBg">
        <pc:chgData name="Mary Joy Avila" userId="a05590597b9f6789" providerId="Windows Live" clId="Web-{FDEC15BE-5A0E-4A5F-A2ED-3BFA0B7C3F22}" dt="2023-08-17T17:36:44.744" v="442"/>
        <pc:sldMkLst>
          <pc:docMk/>
          <pc:sldMk cId="2473163543" sldId="267"/>
        </pc:sldMkLst>
        <pc:spChg chg="del mod">
          <ac:chgData name="Mary Joy Avila" userId="a05590597b9f6789" providerId="Windows Live" clId="Web-{FDEC15BE-5A0E-4A5F-A2ED-3BFA0B7C3F22}" dt="2023-08-17T17:36:15.493" v="433"/>
          <ac:spMkLst>
            <pc:docMk/>
            <pc:sldMk cId="2473163543" sldId="267"/>
            <ac:spMk id="2" creationId="{1F221B33-7F3E-E86D-E5DB-F2761633F053}"/>
          </ac:spMkLst>
        </pc:spChg>
        <pc:spChg chg="del">
          <ac:chgData name="Mary Joy Avila" userId="a05590597b9f6789" providerId="Windows Live" clId="Web-{FDEC15BE-5A0E-4A5F-A2ED-3BFA0B7C3F22}" dt="2023-08-17T17:35:35.070" v="428"/>
          <ac:spMkLst>
            <pc:docMk/>
            <pc:sldMk cId="2473163543" sldId="267"/>
            <ac:spMk id="3" creationId="{EAA8B3B5-9916-A14E-87C3-1FA3A5DAD818}"/>
          </ac:spMkLst>
        </pc:spChg>
        <pc:spChg chg="add del mod">
          <ac:chgData name="Mary Joy Avila" userId="a05590597b9f6789" providerId="Windows Live" clId="Web-{FDEC15BE-5A0E-4A5F-A2ED-3BFA0B7C3F22}" dt="2023-08-17T17:36:32.744" v="438"/>
          <ac:spMkLst>
            <pc:docMk/>
            <pc:sldMk cId="2473163543" sldId="267"/>
            <ac:spMk id="6" creationId="{1F4902CE-C3AB-7DC6-32E7-60372DFBE60B}"/>
          </ac:spMkLst>
        </pc:spChg>
        <pc:spChg chg="add">
          <ac:chgData name="Mary Joy Avila" userId="a05590597b9f6789" providerId="Windows Live" clId="Web-{FDEC15BE-5A0E-4A5F-A2ED-3BFA0B7C3F22}" dt="2023-08-17T17:36:44.744" v="442"/>
          <ac:spMkLst>
            <pc:docMk/>
            <pc:sldMk cId="2473163543" sldId="267"/>
            <ac:spMk id="9" creationId="{E6C8E6EB-4C59-429B-97E4-72A058CFC4FB}"/>
          </ac:spMkLst>
        </pc:spChg>
        <pc:spChg chg="add">
          <ac:chgData name="Mary Joy Avila" userId="a05590597b9f6789" providerId="Windows Live" clId="Web-{FDEC15BE-5A0E-4A5F-A2ED-3BFA0B7C3F22}" dt="2023-08-17T17:36:44.744" v="442"/>
          <ac:spMkLst>
            <pc:docMk/>
            <pc:sldMk cId="2473163543" sldId="267"/>
            <ac:spMk id="11" creationId="{B5B90362-AFCC-46A9-B41C-A257A8C5B314}"/>
          </ac:spMkLst>
        </pc:spChg>
        <pc:spChg chg="add">
          <ac:chgData name="Mary Joy Avila" userId="a05590597b9f6789" providerId="Windows Live" clId="Web-{FDEC15BE-5A0E-4A5F-A2ED-3BFA0B7C3F22}" dt="2023-08-17T17:36:44.744" v="442"/>
          <ac:spMkLst>
            <pc:docMk/>
            <pc:sldMk cId="2473163543" sldId="267"/>
            <ac:spMk id="13" creationId="{F71EF7F1-38BA-471D-8CD4-2A9AE8E35527}"/>
          </ac:spMkLst>
        </pc:spChg>
        <pc:spChg chg="add">
          <ac:chgData name="Mary Joy Avila" userId="a05590597b9f6789" providerId="Windows Live" clId="Web-{FDEC15BE-5A0E-4A5F-A2ED-3BFA0B7C3F22}" dt="2023-08-17T17:36:44.744" v="442"/>
          <ac:spMkLst>
            <pc:docMk/>
            <pc:sldMk cId="2473163543" sldId="267"/>
            <ac:spMk id="15" creationId="{C0524398-BFB4-4C4A-8317-83B8729F9B26}"/>
          </ac:spMkLst>
        </pc:spChg>
        <pc:spChg chg="add">
          <ac:chgData name="Mary Joy Avila" userId="a05590597b9f6789" providerId="Windows Live" clId="Web-{FDEC15BE-5A0E-4A5F-A2ED-3BFA0B7C3F22}" dt="2023-08-17T17:36:44.744" v="442"/>
          <ac:spMkLst>
            <pc:docMk/>
            <pc:sldMk cId="2473163543" sldId="267"/>
            <ac:spMk id="17" creationId="{007891EC-4501-44ED-A8C8-B11B6DB767AB}"/>
          </ac:spMkLst>
        </pc:spChg>
        <pc:picChg chg="add mod ord">
          <ac:chgData name="Mary Joy Avila" userId="a05590597b9f6789" providerId="Windows Live" clId="Web-{FDEC15BE-5A0E-4A5F-A2ED-3BFA0B7C3F22}" dt="2023-08-17T17:36:44.744" v="442"/>
          <ac:picMkLst>
            <pc:docMk/>
            <pc:sldMk cId="2473163543" sldId="267"/>
            <ac:picMk id="4" creationId="{F304B592-787B-1374-FAD0-E03C162818BD}"/>
          </ac:picMkLst>
        </pc:picChg>
        <pc:cxnChg chg="add">
          <ac:chgData name="Mary Joy Avila" userId="a05590597b9f6789" providerId="Windows Live" clId="Web-{FDEC15BE-5A0E-4A5F-A2ED-3BFA0B7C3F22}" dt="2023-08-17T17:36:44.744" v="442"/>
          <ac:cxnSpMkLst>
            <pc:docMk/>
            <pc:sldMk cId="2473163543" sldId="267"/>
            <ac:cxnSpMk id="19" creationId="{34E5597F-CE67-4085-9548-E6A8036DA3BB}"/>
          </ac:cxnSpMkLst>
        </pc:cxnChg>
      </pc:sldChg>
      <pc:sldChg chg="addSp delSp modSp new mod setBg addAnim">
        <pc:chgData name="Mary Joy Avila" userId="a05590597b9f6789" providerId="Windows Live" clId="Web-{FDEC15BE-5A0E-4A5F-A2ED-3BFA0B7C3F22}" dt="2023-08-17T17:44:17.758" v="487" actId="20577"/>
        <pc:sldMkLst>
          <pc:docMk/>
          <pc:sldMk cId="1135127609" sldId="268"/>
        </pc:sldMkLst>
        <pc:spChg chg="mod">
          <ac:chgData name="Mary Joy Avila" userId="a05590597b9f6789" providerId="Windows Live" clId="Web-{FDEC15BE-5A0E-4A5F-A2ED-3BFA0B7C3F22}" dt="2023-08-17T17:44:17.758" v="487" actId="20577"/>
          <ac:spMkLst>
            <pc:docMk/>
            <pc:sldMk cId="1135127609" sldId="268"/>
            <ac:spMk id="2" creationId="{87874540-1E56-C01A-B898-38027E88D9F7}"/>
          </ac:spMkLst>
        </pc:spChg>
        <pc:spChg chg="del">
          <ac:chgData name="Mary Joy Avila" userId="a05590597b9f6789" providerId="Windows Live" clId="Web-{FDEC15BE-5A0E-4A5F-A2ED-3BFA0B7C3F22}" dt="2023-08-17T17:36:27.400" v="436"/>
          <ac:spMkLst>
            <pc:docMk/>
            <pc:sldMk cId="1135127609" sldId="268"/>
            <ac:spMk id="3" creationId="{EAB2C890-94B5-FB73-7629-9BA57D782027}"/>
          </ac:spMkLst>
        </pc:spChg>
        <pc:spChg chg="add">
          <ac:chgData name="Mary Joy Avila" userId="a05590597b9f6789" providerId="Windows Live" clId="Web-{FDEC15BE-5A0E-4A5F-A2ED-3BFA0B7C3F22}" dt="2023-08-17T17:37:19.714" v="457"/>
          <ac:spMkLst>
            <pc:docMk/>
            <pc:sldMk cId="1135127609" sldId="268"/>
            <ac:spMk id="8" creationId="{E6C8E6EB-4C59-429B-97E4-72A058CFC4FB}"/>
          </ac:spMkLst>
        </pc:spChg>
        <pc:spChg chg="add">
          <ac:chgData name="Mary Joy Avila" userId="a05590597b9f6789" providerId="Windows Live" clId="Web-{FDEC15BE-5A0E-4A5F-A2ED-3BFA0B7C3F22}" dt="2023-08-17T17:37:19.714" v="457"/>
          <ac:spMkLst>
            <pc:docMk/>
            <pc:sldMk cId="1135127609" sldId="268"/>
            <ac:spMk id="10" creationId="{B5B90362-AFCC-46A9-B41C-A257A8C5B314}"/>
          </ac:spMkLst>
        </pc:spChg>
        <pc:spChg chg="add">
          <ac:chgData name="Mary Joy Avila" userId="a05590597b9f6789" providerId="Windows Live" clId="Web-{FDEC15BE-5A0E-4A5F-A2ED-3BFA0B7C3F22}" dt="2023-08-17T17:37:19.714" v="457"/>
          <ac:spMkLst>
            <pc:docMk/>
            <pc:sldMk cId="1135127609" sldId="268"/>
            <ac:spMk id="12" creationId="{F71EF7F1-38BA-471D-8CD4-2A9AE8E35527}"/>
          </ac:spMkLst>
        </pc:spChg>
        <pc:spChg chg="add">
          <ac:chgData name="Mary Joy Avila" userId="a05590597b9f6789" providerId="Windows Live" clId="Web-{FDEC15BE-5A0E-4A5F-A2ED-3BFA0B7C3F22}" dt="2023-08-17T17:37:19.714" v="457"/>
          <ac:spMkLst>
            <pc:docMk/>
            <pc:sldMk cId="1135127609" sldId="268"/>
            <ac:spMk id="14" creationId="{C0524398-BFB4-4C4A-8317-83B8729F9B26}"/>
          </ac:spMkLst>
        </pc:spChg>
        <pc:spChg chg="add">
          <ac:chgData name="Mary Joy Avila" userId="a05590597b9f6789" providerId="Windows Live" clId="Web-{FDEC15BE-5A0E-4A5F-A2ED-3BFA0B7C3F22}" dt="2023-08-17T17:37:19.714" v="457"/>
          <ac:spMkLst>
            <pc:docMk/>
            <pc:sldMk cId="1135127609" sldId="268"/>
            <ac:spMk id="16" creationId="{007891EC-4501-44ED-A8C8-B11B6DB767AB}"/>
          </ac:spMkLst>
        </pc:spChg>
        <pc:picChg chg="add">
          <ac:chgData name="Mary Joy Avila" userId="a05590597b9f6789" providerId="Windows Live" clId="Web-{FDEC15BE-5A0E-4A5F-A2ED-3BFA0B7C3F22}" dt="2023-08-17T17:37:19.714" v="457"/>
          <ac:picMkLst>
            <pc:docMk/>
            <pc:sldMk cId="1135127609" sldId="268"/>
            <ac:picMk id="4" creationId="{54038604-07DB-75AF-896A-FA16F0146894}"/>
          </ac:picMkLst>
        </pc:picChg>
        <pc:cxnChg chg="add">
          <ac:chgData name="Mary Joy Avila" userId="a05590597b9f6789" providerId="Windows Live" clId="Web-{FDEC15BE-5A0E-4A5F-A2ED-3BFA0B7C3F22}" dt="2023-08-17T17:37:19.714" v="457"/>
          <ac:cxnSpMkLst>
            <pc:docMk/>
            <pc:sldMk cId="1135127609" sldId="268"/>
            <ac:cxnSpMk id="18" creationId="{34E5597F-CE67-4085-9548-E6A8036DA3BB}"/>
          </ac:cxnSpMkLst>
        </pc:cxnChg>
      </pc:sldChg>
      <pc:sldMasterChg chg="del delSldLayout">
        <pc:chgData name="Mary Joy Avila" userId="a05590597b9f6789" providerId="Windows Live" clId="Web-{FDEC15BE-5A0E-4A5F-A2ED-3BFA0B7C3F22}" dt="2023-08-17T16:53:13.165" v="0"/>
        <pc:sldMasterMkLst>
          <pc:docMk/>
          <pc:sldMasterMk cId="2460954070" sldId="2147483660"/>
        </pc:sldMasterMkLst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y Joy Avila" userId="a05590597b9f6789" providerId="Windows Live" clId="Web-{FDEC15BE-5A0E-4A5F-A2ED-3BFA0B7C3F22}" dt="2023-08-17T16:53:13.16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ry Joy Avila" userId="a05590597b9f6789" providerId="Windows Live" clId="Web-{FDEC15BE-5A0E-4A5F-A2ED-3BFA0B7C3F22}" dt="2023-08-17T16:53:13.165" v="0"/>
        <pc:sldMasterMkLst>
          <pc:docMk/>
          <pc:sldMasterMk cId="278229212" sldId="2147483724"/>
        </pc:sldMasterMkLst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2441515942" sldId="2147483713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3244514088" sldId="2147483714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2016667502" sldId="2147483715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1542631382" sldId="2147483716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2698684190" sldId="2147483717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407863859" sldId="2147483718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2753400581" sldId="2147483719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3318310605" sldId="2147483720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1457425756" sldId="2147483721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4138147139" sldId="2147483722"/>
          </pc:sldLayoutMkLst>
        </pc:sldLayoutChg>
        <pc:sldLayoutChg chg="add">
          <pc:chgData name="Mary Joy Avila" userId="a05590597b9f6789" providerId="Windows Live" clId="Web-{FDEC15BE-5A0E-4A5F-A2ED-3BFA0B7C3F22}" dt="2023-08-17T16:53:13.165" v="0"/>
          <pc:sldLayoutMkLst>
            <pc:docMk/>
            <pc:sldMasterMk cId="278229212" sldId="2147483724"/>
            <pc:sldLayoutMk cId="2149689089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1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8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8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1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6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3262D-0258-2486-076F-E29046FB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Mini project 1</a:t>
            </a:r>
            <a:br>
              <a:rPr lang="en-US" sz="5100" b="0" kern="1200" cap="all" dirty="0"/>
            </a:br>
            <a:r>
              <a:rPr lang="en-US" sz="51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development plan</a:t>
            </a:r>
            <a:br>
              <a:rPr lang="en-US" sz="5100" dirty="0">
                <a:solidFill>
                  <a:srgbClr val="FFFFFF">
                    <a:alpha val="90000"/>
                  </a:srgbClr>
                </a:solidFill>
              </a:rPr>
            </a:br>
            <a:br>
              <a:rPr lang="en-US" sz="5100" dirty="0"/>
            </a:br>
            <a:r>
              <a:rPr lang="en-US" sz="2800" dirty="0" err="1">
                <a:solidFill>
                  <a:srgbClr val="FFFFFF">
                    <a:alpha val="90000"/>
                  </a:srgbClr>
                </a:solidFill>
              </a:rPr>
              <a:t>moh</a:t>
            </a:r>
            <a:r>
              <a:rPr lang="en-US" sz="28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FFFFFF">
                    <a:alpha val="90000"/>
                  </a:srgbClr>
                </a:solidFill>
              </a:rPr>
              <a:t>fahb</a:t>
            </a:r>
            <a:r>
              <a:rPr lang="en-US" sz="2800" dirty="0">
                <a:solidFill>
                  <a:srgbClr val="FFFFFF">
                    <a:alpha val="90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FFFFFF">
                    <a:alpha val="90000"/>
                  </a:srgbClr>
                </a:solidFill>
              </a:rPr>
              <a:t>hasan</a:t>
            </a:r>
            <a:endParaRPr lang="en-US" sz="4000" b="0" kern="1200" cap="all" dirty="0" err="1">
              <a:solidFill>
                <a:srgbClr val="FFFFFF">
                  <a:alpha val="90000"/>
                </a:srgbClr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904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3B8DB28-FA7D-4C33-BBA2-6D73D0156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A473099C-0B50-39C9-F295-1F589B0C6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78" r="9091" b="6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4FF5A0-304A-44DA-A4D4-A1E66D92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3769B-7D6E-4E76-B810-BEC3B774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597643"/>
            <a:ext cx="7503665" cy="5794689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93B7-CBD3-611C-DDC3-8FA7D2AB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05" y="562539"/>
            <a:ext cx="7034288" cy="815759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Verdana"/>
                <a:ea typeface="Verdana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83D1-E86A-89A1-7CE7-762AF8B7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19" y="1380699"/>
            <a:ext cx="7037222" cy="48661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1800" b="1" dirty="0">
                <a:solidFill>
                  <a:srgbClr val="FFFFFF"/>
                </a:solidFill>
                <a:ea typeface="+mn-lt"/>
                <a:cs typeface="+mn-lt"/>
              </a:rPr>
              <a:t>Engaging User Experience: 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● Design a user-friendly website layout that offers easy navigation and quick access to menu items, location details, and contact information.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ea typeface="+mn-lt"/>
                <a:cs typeface="+mn-lt"/>
              </a:rPr>
              <a:t>Visual Appeal: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● Incorporate appealing visuals, such as high-quality images of your coffee creations, interior ambiance, and team, to showcase the essence of </a:t>
            </a:r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Fahb's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Coffee Shop. </a:t>
            </a:r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ea typeface="+mn-lt"/>
                <a:cs typeface="+mn-lt"/>
              </a:rPr>
              <a:t>Mobile Responsiveness: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● Ensure the website is fully responsive and optimized for mobile devices, providing a seamless experience for customers on smartphones and tablets. </a:t>
            </a:r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83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ray of takeaway coffees">
            <a:extLst>
              <a:ext uri="{FF2B5EF4-FFF2-40B4-BE49-F238E27FC236}">
                <a16:creationId xmlns:a16="http://schemas.microsoft.com/office/drawing/2014/main" id="{0B4FA19C-4928-4D9F-3376-DBD8E9155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7" r="9091" b="10385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F2989-B2FF-9572-F4D7-CA4D47F8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" y="903026"/>
            <a:ext cx="3730810" cy="5040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Menu Showcase: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● Display an up-to-date and visually appealing menu section with detailed descriptions of beverages, snacks, and specials offered at the coffee shop.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Customer Reviews and Testimonials: </a:t>
            </a:r>
            <a:endParaRPr lang="en-US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● Showcase positive customer reviews and testimonials prominently on the website to build trust and credibility among potential customers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4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Espresso shot pouring into cup">
            <a:extLst>
              <a:ext uri="{FF2B5EF4-FFF2-40B4-BE49-F238E27FC236}">
                <a16:creationId xmlns:a16="http://schemas.microsoft.com/office/drawing/2014/main" id="{4472E0D2-DC64-E566-BD2A-3DDC16D7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" r="-2" b="14458"/>
          <a:stretch/>
        </p:blipFill>
        <p:spPr>
          <a:xfrm>
            <a:off x="-56846" y="10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33EE6-5B60-448C-8442-07FD0484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945" y="2052589"/>
            <a:ext cx="4389261" cy="779288"/>
          </a:xfrm>
        </p:spPr>
        <p:txBody>
          <a:bodyPr>
            <a:normAutofit/>
          </a:bodyPr>
          <a:lstStyle/>
          <a:p>
            <a:r>
              <a:rPr lang="en-US" sz="28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2274-B94B-5066-4990-DD963E82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960" y="2977760"/>
            <a:ext cx="4821442" cy="1650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"Coffee: Because sleep is for the weak."</a:t>
            </a:r>
            <a:endParaRPr lang="en-US" sz="2000"/>
          </a:p>
          <a:p>
            <a:pPr marL="2799715" lvl="8">
              <a:buFont typeface="Calibri" panose="05020102010507070707" pitchFamily="18" charset="2"/>
              <a:buChar char="-"/>
            </a:pPr>
            <a:r>
              <a:rPr lang="en-US" sz="1400" err="1"/>
              <a:t>Fahb</a:t>
            </a:r>
            <a:r>
              <a:rPr lang="en-US" sz="1400" dirty="0"/>
              <a:t> Hasan 2023</a:t>
            </a:r>
          </a:p>
        </p:txBody>
      </p:sp>
    </p:spTree>
    <p:extLst>
      <p:ext uri="{BB962C8B-B14F-4D97-AF65-F5344CB8AC3E}">
        <p14:creationId xmlns:p14="http://schemas.microsoft.com/office/powerpoint/2010/main" val="1308709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C2A285E8-EE60-0294-220F-21AF2FB03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18E5E-5DD7-261D-1289-1EA39E221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highlight>
                  <a:srgbClr val="808080"/>
                </a:highlight>
              </a:rPr>
              <a:t>Fahb's coffee shop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Tray of takeaway coffees">
            <a:extLst>
              <a:ext uri="{FF2B5EF4-FFF2-40B4-BE49-F238E27FC236}">
                <a16:creationId xmlns:a16="http://schemas.microsoft.com/office/drawing/2014/main" id="{FE8B9649-8FF4-F083-F436-8C6262949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5" r="9170"/>
          <a:stretch/>
        </p:blipFill>
        <p:spPr>
          <a:xfrm>
            <a:off x="720636" y="1416605"/>
            <a:ext cx="5476375" cy="422525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10E2-03D3-3ADD-9D4F-5D1EE566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1089820"/>
            <a:ext cx="4597758" cy="50442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MINI PROJECT 1 PROPOSAL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Topic: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”Coffee Shop”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Project: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Local Coffee Shop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Company Tagline: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”Where Coffee Unites.”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Organization Background: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Fahb’s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Coffee Shop is a beloved local destination where coffee meets community. With a dedication to exceptional quality and a welcoming atmosphere,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Fahb's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has become a cherished hub for coffee enthusiasts and connections alike. Our commitment to creating a warm space for all is at the heart of our journey. </a:t>
            </a:r>
          </a:p>
          <a:p>
            <a:pPr marL="305435" indent="-305435">
              <a:lnSpc>
                <a:spcPct val="100000"/>
              </a:lnSpc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6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AAB002-E48E-4009-828A-511F7A82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holding coffee">
            <a:extLst>
              <a:ext uri="{FF2B5EF4-FFF2-40B4-BE49-F238E27FC236}">
                <a16:creationId xmlns:a16="http://schemas.microsoft.com/office/drawing/2014/main" id="{AF0644F4-1750-DC51-FB65-899CE8AE0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" r="9091" b="54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7EF55D5-23F0-4398-B16B-AEF5778C3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423123"/>
            <a:ext cx="4216219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32581-CAA1-43C6-8532-DC56C843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01200"/>
            <a:ext cx="4214869" cy="575705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29CC-537F-0F99-A274-D7C71798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" y="1676399"/>
            <a:ext cx="3730810" cy="35052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</a:rPr>
              <a:t>P</a:t>
            </a:r>
            <a:r>
              <a:rPr lang="en-US" sz="1600" b="1" dirty="0">
                <a:solidFill>
                  <a:srgbClr val="FFFFFF"/>
                </a:solidFill>
              </a:rPr>
              <a:t>urpose and Target Users: 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>
                <a:solidFill>
                  <a:srgbClr val="FFFFFF"/>
                </a:solidFill>
              </a:rPr>
              <a:t>Purpose:</a:t>
            </a:r>
            <a:r>
              <a:rPr lang="en-US" sz="1600" dirty="0">
                <a:solidFill>
                  <a:srgbClr val="FFFFFF"/>
                </a:solidFill>
              </a:rPr>
              <a:t> At </a:t>
            </a:r>
            <a:r>
              <a:rPr lang="en-US" sz="1600" err="1">
                <a:solidFill>
                  <a:srgbClr val="FFFFFF"/>
                </a:solidFill>
              </a:rPr>
              <a:t>Fahb's</a:t>
            </a:r>
            <a:r>
              <a:rPr lang="en-US" sz="1600" dirty="0">
                <a:solidFill>
                  <a:srgbClr val="FFFFFF"/>
                </a:solidFill>
              </a:rPr>
              <a:t> Coffee Shop, our purpose is to provide a cozy and inviting space where people can enjoy premium coffee while fostering meaningful connections within the community.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u="sng" dirty="0">
                <a:solidFill>
                  <a:srgbClr val="FFFFFF"/>
                </a:solidFill>
              </a:rPr>
              <a:t>Target:</a:t>
            </a:r>
            <a:r>
              <a:rPr lang="en-US" sz="1600" dirty="0">
                <a:solidFill>
                  <a:srgbClr val="FFFFFF"/>
                </a:solidFill>
              </a:rPr>
              <a:t> We cater to coffee aficionados, students, professionals, and anyone seeking a comfortable environment to relax, work, and socialize</a:t>
            </a:r>
          </a:p>
          <a:p>
            <a:pPr marL="305435" indent="-305435">
              <a:lnSpc>
                <a:spcPct val="100000"/>
              </a:lnSpc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27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B05F7B8-B5D4-09E1-B749-53E686380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44" r="-2" b="178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9E2F27-A3FD-E879-E22B-52273D94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416001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5BE44D95-DDD6-1B90-45C6-B671223F4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5"/>
          <a:stretch/>
        </p:blipFill>
        <p:spPr>
          <a:xfrm>
            <a:off x="20" y="-90975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color&#10;&#10;Description automatically generated">
            <a:extLst>
              <a:ext uri="{FF2B5EF4-FFF2-40B4-BE49-F238E27FC236}">
                <a16:creationId xmlns:a16="http://schemas.microsoft.com/office/drawing/2014/main" id="{7B071ACD-EA74-CAD9-0223-2964DEA07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9" y="653515"/>
            <a:ext cx="5477059" cy="321099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510F39-9195-19EF-94DD-3A06CEAA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1" y="1515257"/>
            <a:ext cx="5509282" cy="148750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DFC0F-037C-215E-1811-59B17344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374145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Spices in jars on counter">
            <a:extLst>
              <a:ext uri="{FF2B5EF4-FFF2-40B4-BE49-F238E27FC236}">
                <a16:creationId xmlns:a16="http://schemas.microsoft.com/office/drawing/2014/main" id="{54038604-07DB-75AF-896A-FA16F0146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7" r="-2" b="77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74540-1E56-C01A-B898-38027E88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808080"/>
                </a:highlight>
              </a:rPr>
              <a:t>Wireframe </a:t>
            </a:r>
            <a:br>
              <a:rPr lang="en-US" sz="3600" dirty="0">
                <a:highlight>
                  <a:srgbClr val="808080"/>
                </a:highlight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04B592-787B-1374-FAD0-E03C16281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63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Mini project 1 development plan  moh fahb hasan</vt:lpstr>
      <vt:lpstr>Fahb's coffee shop</vt:lpstr>
      <vt:lpstr>PowerPoint Presentation</vt:lpstr>
      <vt:lpstr>PowerPoint Presentation</vt:lpstr>
      <vt:lpstr>Site map</vt:lpstr>
      <vt:lpstr>PowerPoint Presentation</vt:lpstr>
      <vt:lpstr>Color Palette</vt:lpstr>
      <vt:lpstr>Wireframe  </vt:lpstr>
      <vt:lpstr>PowerPoint Presentation</vt:lpstr>
      <vt:lpstr>goals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251</cp:revision>
  <dcterms:created xsi:type="dcterms:W3CDTF">2013-07-15T20:26:40Z</dcterms:created>
  <dcterms:modified xsi:type="dcterms:W3CDTF">2023-08-17T17:44:24Z</dcterms:modified>
</cp:coreProperties>
</file>