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12192000"/>
  <p:notesSz cx="6858000" cy="9144000"/>
  <p:embeddedFontLst>
    <p:embeddedFont>
      <p:font typeface="Libre Franklin" panose="020B0604020202020204" charset="0"/>
      <p:regular r:id="rId11"/>
      <p:bold r:id="rId12"/>
      <p:italic r:id="rId13"/>
      <p:boldItalic r:id="rId14"/>
    </p:embeddedFont>
    <p:embeddedFont>
      <p:font typeface="Constantia" panose="02030602050306030303" pitchFamily="18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lEj0p+iFyvnDJfid3I7Zl2g+V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2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45820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44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76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00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438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79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316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6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80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67"/>
              <a:buFont typeface="Constantia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4260144" y="103012"/>
            <a:ext cx="7735712" cy="140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8219723" y="4062589"/>
            <a:ext cx="10332156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107723" y="658989"/>
            <a:ext cx="10332156" cy="10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1119719" y="4453467"/>
            <a:ext cx="6877049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8229601" y="2988734"/>
            <a:ext cx="6910917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4"/>
          </p:nvPr>
        </p:nvSpPr>
        <p:spPr>
          <a:xfrm>
            <a:off x="8229601" y="4453467"/>
            <a:ext cx="6910917" cy="655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117600" y="3245556"/>
            <a:ext cx="690880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8229600" y="3245556"/>
            <a:ext cx="690880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67"/>
              <a:buFont typeface="Constantia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4267"/>
              <a:buNone/>
              <a:defRPr sz="4267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None/>
              <a:defRPr sz="3556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89"/>
              <a:buFont typeface="Constantia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6910917" y="1755425"/>
            <a:ext cx="8229600" cy="866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1119717" y="3657600"/>
            <a:ext cx="52429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89"/>
              <a:buFont typeface="Constantia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6910917" y="1755425"/>
            <a:ext cx="8229600" cy="866422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119717" y="3657600"/>
            <a:ext cx="5242983" cy="677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22"/>
              <a:buFont typeface="Constantia"/>
              <a:buNone/>
              <a:defRPr sz="7822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44703" algn="l" rtl="0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ts val="4978"/>
              <a:buFont typeface="Arial"/>
              <a:buChar char="•"/>
              <a:defRPr sz="4978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99554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4267"/>
              <a:buFont typeface="Arial"/>
              <a:buChar char="•"/>
              <a:defRPr sz="4267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54406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556"/>
              <a:buFont typeface="Arial"/>
              <a:buChar char="•"/>
              <a:defRPr sz="3556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431800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431800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431800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431800" algn="l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2133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119722" y="692397"/>
            <a:ext cx="8664900" cy="17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600"/>
              <a:buFont typeface="Constantia"/>
              <a:buNone/>
            </a:pPr>
            <a:r>
              <a:rPr lang="en-US" sz="6222"/>
              <a:t>Website Title:</a:t>
            </a:r>
            <a:endParaRPr sz="6222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119725" y="3521528"/>
            <a:ext cx="6876900" cy="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-US"/>
              <a:t>Initial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450" y="4508325"/>
            <a:ext cx="6673450" cy="31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>
            <a:spLocks noGrp="1"/>
          </p:cNvSpPr>
          <p:nvPr>
            <p:ph type="body" idx="3"/>
          </p:nvPr>
        </p:nvSpPr>
        <p:spPr>
          <a:xfrm>
            <a:off x="8229600" y="3521529"/>
            <a:ext cx="6910800" cy="751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0" lvl="0" indent="0" algn="l" rtl="0">
              <a:spcBef>
                <a:spcPts val="1778"/>
              </a:spcBef>
              <a:spcAft>
                <a:spcPts val="0"/>
              </a:spcAft>
              <a:buNone/>
            </a:pPr>
            <a:r>
              <a:rPr lang="en-US"/>
              <a:t>                       Final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4"/>
          </p:nvPr>
        </p:nvSpPr>
        <p:spPr>
          <a:xfrm>
            <a:off x="8229601" y="4453317"/>
            <a:ext cx="6910800" cy="655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778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778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2000" y="4763775"/>
            <a:ext cx="5766001" cy="10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13350"/>
            <a:ext cx="22053550" cy="1369734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Website Purpose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405" lvl="0" indent="-40640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Char char="•"/>
            </a:pPr>
            <a:r>
              <a:rPr lang="en-US" sz="5400"/>
              <a:t>(Name of our Website) e-commerce platform that primarily focuses on fashion and clothing. Its purpose is to provide consumers with a wide range of trendy and affordable clothing, accessories, and fashion items.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02928"/>
            <a:ext cx="8858250" cy="1207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Target Audience</a:t>
            </a:r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8433"/>
              <a:buNone/>
            </a:pPr>
            <a:r>
              <a:rPr lang="en-US" dirty="0"/>
              <a:t>Individuals who are interested in fashion and are looking for trendy, affordable clothing and accessories.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77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Young Adults and Millennials</a:t>
            </a: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Fashion Enthusiasts </a:t>
            </a: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Students</a:t>
            </a: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Online Shopper</a:t>
            </a: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Social Media Users</a:t>
            </a: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Fashion Bloggers and Influencers</a:t>
            </a: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Global Audience</a:t>
            </a:r>
            <a:endParaRPr dirty="0"/>
          </a:p>
          <a:p>
            <a:pPr marL="1219215" lvl="1" indent="-406405" algn="r" rtl="0">
              <a:lnSpc>
                <a:spcPct val="90000"/>
              </a:lnSpc>
              <a:spcBef>
                <a:spcPts val="889"/>
              </a:spcBef>
              <a:spcAft>
                <a:spcPts val="0"/>
              </a:spcAft>
              <a:buClr>
                <a:schemeClr val="lt1"/>
              </a:buClr>
              <a:buSzPct val="98429"/>
              <a:buChar char="•"/>
            </a:pPr>
            <a:r>
              <a:rPr lang="en-US" dirty="0"/>
              <a:t>Budget Conscious Shoppers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Site Map</a:t>
            </a:r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83074" y="4305011"/>
            <a:ext cx="14689850" cy="4156098"/>
            <a:chOff x="145121" y="2050909"/>
            <a:chExt cx="14689850" cy="4156098"/>
          </a:xfrm>
        </p:grpSpPr>
        <p:sp>
          <p:nvSpPr>
            <p:cNvPr id="110" name="Google Shape;110;p4"/>
            <p:cNvSpPr/>
            <p:nvPr/>
          </p:nvSpPr>
          <p:spPr>
            <a:xfrm>
              <a:off x="7074623" y="3024994"/>
              <a:ext cx="321354" cy="1049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1" name="Google Shape;111;p4"/>
            <p:cNvSpPr/>
            <p:nvPr/>
          </p:nvSpPr>
          <p:spPr>
            <a:xfrm>
              <a:off x="7395978" y="3024994"/>
              <a:ext cx="6310176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10"/>
                  </a:lnTo>
                  <a:lnTo>
                    <a:pt x="120000" y="10701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2" name="Google Shape;112;p4"/>
            <p:cNvSpPr/>
            <p:nvPr/>
          </p:nvSpPr>
          <p:spPr>
            <a:xfrm>
              <a:off x="7395978" y="3024994"/>
              <a:ext cx="378610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10"/>
                  </a:lnTo>
                  <a:lnTo>
                    <a:pt x="120000" y="10701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3" name="Google Shape;113;p4"/>
            <p:cNvSpPr/>
            <p:nvPr/>
          </p:nvSpPr>
          <p:spPr>
            <a:xfrm>
              <a:off x="7395978" y="3024994"/>
              <a:ext cx="126203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07010"/>
                  </a:lnTo>
                  <a:lnTo>
                    <a:pt x="120000" y="10701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4" name="Google Shape;114;p4"/>
            <p:cNvSpPr/>
            <p:nvPr/>
          </p:nvSpPr>
          <p:spPr>
            <a:xfrm>
              <a:off x="6133943" y="3024994"/>
              <a:ext cx="126203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10"/>
                  </a:lnTo>
                  <a:lnTo>
                    <a:pt x="0" y="10701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5" name="Google Shape;115;p4"/>
            <p:cNvSpPr/>
            <p:nvPr/>
          </p:nvSpPr>
          <p:spPr>
            <a:xfrm>
              <a:off x="3609872" y="3024994"/>
              <a:ext cx="3786105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10"/>
                  </a:lnTo>
                  <a:lnTo>
                    <a:pt x="0" y="10701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6" name="Google Shape;116;p4"/>
            <p:cNvSpPr/>
            <p:nvPr/>
          </p:nvSpPr>
          <p:spPr>
            <a:xfrm>
              <a:off x="1085801" y="3024994"/>
              <a:ext cx="6310176" cy="209969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07010"/>
                  </a:lnTo>
                  <a:lnTo>
                    <a:pt x="0" y="10701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17" name="Google Shape;117;p4"/>
            <p:cNvSpPr/>
            <p:nvPr/>
          </p:nvSpPr>
          <p:spPr>
            <a:xfrm>
              <a:off x="6455297" y="2050909"/>
              <a:ext cx="1881361" cy="974085"/>
            </a:xfrm>
            <a:prstGeom prst="rect">
              <a:avLst/>
            </a:prstGeom>
            <a:solidFill>
              <a:srgbClr val="599BD5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6455297" y="2050909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SnS</a:t>
              </a:r>
              <a:endParaRPr sz="3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831570" y="2808531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6831570" y="2808531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Website</a:t>
              </a:r>
              <a:endParaRPr sz="2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45121" y="5124690"/>
              <a:ext cx="1881361" cy="97408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45121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Men’s</a:t>
              </a:r>
              <a:endParaRPr sz="35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21393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521393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page</a:t>
              </a:r>
              <a:endParaRPr sz="2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2669191" y="5124690"/>
              <a:ext cx="1881361" cy="974085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2669191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Women’s</a:t>
              </a:r>
              <a:endParaRPr sz="33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045464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3045464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page</a:t>
              </a:r>
              <a:endParaRPr sz="2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193262" y="5124690"/>
              <a:ext cx="1881361" cy="974085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5193262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Kids</a:t>
              </a:r>
              <a:endParaRPr sz="3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5569534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5569534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page</a:t>
              </a:r>
              <a:endParaRPr sz="2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717333" y="5124690"/>
              <a:ext cx="1881361" cy="97408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7717333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Profile</a:t>
              </a:r>
              <a:endParaRPr sz="3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093605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8093605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11425" rIns="45700" bIns="1142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Log-in &amp; Sign-up</a:t>
              </a: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10241403" y="5124690"/>
              <a:ext cx="1881361" cy="974085"/>
            </a:xfrm>
            <a:prstGeom prst="rect">
              <a:avLst/>
            </a:pr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10241403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Favorites</a:t>
              </a:r>
              <a:endParaRPr sz="3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0617675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0617675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Fav page</a:t>
              </a:r>
              <a:endParaRPr sz="2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2765474" y="5124690"/>
              <a:ext cx="1881361" cy="97408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12765474" y="5124690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Cart</a:t>
              </a:r>
              <a:endParaRPr sz="36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3141746" y="5882312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13141746" y="5882312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175" tIns="10775" rIns="43175" bIns="10775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Add to Cart page</a:t>
              </a:r>
              <a:endParaRPr sz="17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193262" y="3587799"/>
              <a:ext cx="1881361" cy="97408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5193262" y="3587799"/>
              <a:ext cx="1881361" cy="974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137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Landing Page</a:t>
              </a:r>
              <a:endParaRPr sz="3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603839" y="4356854"/>
              <a:ext cx="1693225" cy="32469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5603839" y="4356854"/>
              <a:ext cx="1693225" cy="3246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5875" tIns="13950" rIns="55875" bIns="139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u="none" strike="noStrike" cap="non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main</a:t>
              </a:r>
              <a:endParaRPr sz="22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Mock-up pg.1 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1117600" y="2522542"/>
            <a:ext cx="14020800" cy="1305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800"/>
              <a:t>https://www.figma.com/proto/A0dajzEb2mdkDyiGZXNFcM/WireFrame?page-id=0%3A1&amp;type=design&amp;node-id=30-4&amp;viewport=-168%2C-91%2C0.15&amp;t=B1BrCrYItLfzcwhm-1&amp;scaling=scale-down-width&amp;mode=design</a:t>
            </a: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3031" y="4076601"/>
            <a:ext cx="2262259" cy="644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7204" y="4076601"/>
            <a:ext cx="2173767" cy="8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89699" y="4076601"/>
            <a:ext cx="2223387" cy="78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973502" y="4076601"/>
            <a:ext cx="2350976" cy="663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67350" y="4076601"/>
            <a:ext cx="2561933" cy="7807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Mock up pg.2</a:t>
            </a:r>
            <a:endParaRPr/>
          </a:p>
        </p:txBody>
      </p:sp>
      <p:pic>
        <p:nvPicPr>
          <p:cNvPr id="165" name="Google Shape;16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23125" y="3202781"/>
            <a:ext cx="7915275" cy="68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9153" y="3005681"/>
            <a:ext cx="3516497" cy="7794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Color Pallettes </a:t>
            </a: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-US"/>
              <a:t>Initial</a:t>
            </a:r>
            <a:endParaRPr/>
          </a:p>
        </p:txBody>
      </p:sp>
      <p:pic>
        <p:nvPicPr>
          <p:cNvPr id="173" name="Google Shape;173;p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52713" y="5823744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>
            <a:spLocks noGrp="1"/>
          </p:cNvSpPr>
          <p:nvPr>
            <p:ph type="body" idx="3"/>
          </p:nvPr>
        </p:nvSpPr>
        <p:spPr>
          <a:xfrm>
            <a:off x="8229601" y="2988734"/>
            <a:ext cx="6910917" cy="146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</a:pPr>
            <a:r>
              <a:rPr lang="en-US"/>
              <a:t>Pre-Final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8825023" y="5345290"/>
            <a:ext cx="2636875" cy="2097501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11910348" y="5345289"/>
            <a:ext cx="2636875" cy="20975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8846288" y="8008329"/>
            <a:ext cx="2636875" cy="2097501"/>
          </a:xfrm>
          <a:prstGeom prst="rect">
            <a:avLst/>
          </a:prstGeom>
          <a:solidFill>
            <a:srgbClr val="F151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9173891" y="5910828"/>
            <a:ext cx="1939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#0b0c0c</a:t>
            </a:r>
            <a:endParaRPr sz="2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12259226" y="6070877"/>
            <a:ext cx="2179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</a:t>
            </a:r>
            <a:r>
              <a:rPr lang="en-US" sz="3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#ffffffff</a:t>
            </a:r>
            <a:endParaRPr sz="3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304641" y="6717378"/>
            <a:ext cx="1939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#333333</a:t>
            </a:r>
            <a:endParaRPr sz="27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9173891" y="8803128"/>
            <a:ext cx="19392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50">
                <a:solidFill>
                  <a:schemeClr val="dk1"/>
                </a:solidFill>
                <a:highlight>
                  <a:srgbClr val="F1511B"/>
                </a:highlight>
              </a:rPr>
              <a:t>#f1511b</a:t>
            </a:r>
            <a:endParaRPr sz="5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00"/>
              <a:buFont typeface="Constantia"/>
              <a:buNone/>
            </a:pPr>
            <a:r>
              <a:rPr lang="en-US"/>
              <a:t>Font(s)</a:t>
            </a:r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1117600" y="3245556"/>
            <a:ext cx="6908800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405" lvl="0" indent="-4064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Char char="•"/>
            </a:pPr>
            <a:r>
              <a:rPr lang="en-US"/>
              <a:t>Roboto</a:t>
            </a: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2"/>
          </p:nvPr>
        </p:nvSpPr>
        <p:spPr>
          <a:xfrm>
            <a:off x="8350026" y="3245556"/>
            <a:ext cx="6788373" cy="773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6405" lvl="0" indent="-40640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Char char="•"/>
            </a:pPr>
            <a:r>
              <a:rPr lang="en-US"/>
              <a:t>Viga</a:t>
            </a:r>
            <a:endParaRPr/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4311842"/>
            <a:ext cx="7232427" cy="5746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 r="3469"/>
          <a:stretch/>
        </p:blipFill>
        <p:spPr>
          <a:xfrm>
            <a:off x="8350027" y="4311842"/>
            <a:ext cx="6788372" cy="5746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138</Words>
  <Application>Microsoft Office PowerPoint</Application>
  <PresentationFormat>Custom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Libre Franklin</vt:lpstr>
      <vt:lpstr>Constantia</vt:lpstr>
      <vt:lpstr>Arial</vt:lpstr>
      <vt:lpstr>Office Theme</vt:lpstr>
      <vt:lpstr>Website Title:</vt:lpstr>
      <vt:lpstr>Website Purpose</vt:lpstr>
      <vt:lpstr>Target Audience</vt:lpstr>
      <vt:lpstr>Site Map</vt:lpstr>
      <vt:lpstr>Mock-up pg.1 </vt:lpstr>
      <vt:lpstr>Mock up pg.2</vt:lpstr>
      <vt:lpstr>Color Pallettes </vt:lpstr>
      <vt:lpstr>Font(s)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Title:</dc:title>
  <dc:creator>Microsoft account</dc:creator>
  <cp:lastModifiedBy>Microsoft account</cp:lastModifiedBy>
  <cp:revision>2</cp:revision>
  <dcterms:created xsi:type="dcterms:W3CDTF">2023-09-22T02:12:45Z</dcterms:created>
  <dcterms:modified xsi:type="dcterms:W3CDTF">2023-09-22T10:04:36Z</dcterms:modified>
</cp:coreProperties>
</file>