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2" r:id="rId2"/>
    <p:sldMasterId id="2147483685" r:id="rId3"/>
  </p:sldMasterIdLst>
  <p:notesMasterIdLst>
    <p:notesMasterId r:id="rId54"/>
  </p:notesMasterIdLst>
  <p:handoutMasterIdLst>
    <p:handoutMasterId r:id="rId55"/>
  </p:handoutMasterIdLst>
  <p:sldIdLst>
    <p:sldId id="543" r:id="rId4"/>
    <p:sldId id="398" r:id="rId5"/>
    <p:sldId id="471" r:id="rId6"/>
    <p:sldId id="503" r:id="rId7"/>
    <p:sldId id="472" r:id="rId8"/>
    <p:sldId id="533" r:id="rId9"/>
    <p:sldId id="473" r:id="rId10"/>
    <p:sldId id="504" r:id="rId11"/>
    <p:sldId id="505" r:id="rId12"/>
    <p:sldId id="512" r:id="rId13"/>
    <p:sldId id="475" r:id="rId14"/>
    <p:sldId id="476" r:id="rId15"/>
    <p:sldId id="477" r:id="rId16"/>
    <p:sldId id="513" r:id="rId17"/>
    <p:sldId id="544" r:id="rId18"/>
    <p:sldId id="511" r:id="rId19"/>
    <p:sldId id="535" r:id="rId20"/>
    <p:sldId id="507" r:id="rId21"/>
    <p:sldId id="508" r:id="rId22"/>
    <p:sldId id="509" r:id="rId23"/>
    <p:sldId id="510" r:id="rId24"/>
    <p:sldId id="500" r:id="rId25"/>
    <p:sldId id="501" r:id="rId26"/>
    <p:sldId id="482" r:id="rId27"/>
    <p:sldId id="536" r:id="rId28"/>
    <p:sldId id="494" r:id="rId29"/>
    <p:sldId id="495" r:id="rId30"/>
    <p:sldId id="541" r:id="rId31"/>
    <p:sldId id="497" r:id="rId32"/>
    <p:sldId id="483" r:id="rId33"/>
    <p:sldId id="519" r:id="rId34"/>
    <p:sldId id="515" r:id="rId35"/>
    <p:sldId id="484" r:id="rId36"/>
    <p:sldId id="485" r:id="rId37"/>
    <p:sldId id="486" r:id="rId38"/>
    <p:sldId id="516" r:id="rId39"/>
    <p:sldId id="487" r:id="rId40"/>
    <p:sldId id="488" r:id="rId41"/>
    <p:sldId id="489" r:id="rId42"/>
    <p:sldId id="490" r:id="rId43"/>
    <p:sldId id="524" r:id="rId44"/>
    <p:sldId id="525" r:id="rId45"/>
    <p:sldId id="526" r:id="rId46"/>
    <p:sldId id="522" r:id="rId47"/>
    <p:sldId id="523" r:id="rId48"/>
    <p:sldId id="539" r:id="rId49"/>
    <p:sldId id="520" r:id="rId50"/>
    <p:sldId id="531" r:id="rId51"/>
    <p:sldId id="502" r:id="rId52"/>
    <p:sldId id="542" r:id="rId53"/>
  </p:sldIdLst>
  <p:sldSz cx="9144000" cy="6858000" type="screen4x3"/>
  <p:notesSz cx="7315200" cy="9601200"/>
  <p:defaultTextStyle>
    <a:defPPr>
      <a:defRPr lang="en-GB"/>
    </a:defPPr>
    <a:lvl1pPr algn="l" rtl="0" fontAlgn="base">
      <a:lnSpc>
        <a:spcPct val="81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sz="2400" kern="1200">
        <a:solidFill>
          <a:schemeClr val="bg1"/>
        </a:solidFill>
        <a:latin typeface="Arial" charset="0"/>
        <a:ea typeface="DejaVu Sans" pitchFamily="34" charset="0"/>
        <a:cs typeface="DejaVu Sans" pitchFamily="34" charset="0"/>
      </a:defRPr>
    </a:lvl1pPr>
    <a:lvl2pPr marL="457200" algn="l" rtl="0" fontAlgn="base">
      <a:lnSpc>
        <a:spcPct val="81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sz="2400" kern="1200">
        <a:solidFill>
          <a:schemeClr val="bg1"/>
        </a:solidFill>
        <a:latin typeface="Arial" charset="0"/>
        <a:ea typeface="DejaVu Sans" pitchFamily="34" charset="0"/>
        <a:cs typeface="DejaVu Sans" pitchFamily="34" charset="0"/>
      </a:defRPr>
    </a:lvl2pPr>
    <a:lvl3pPr marL="914400" algn="l" rtl="0" fontAlgn="base">
      <a:lnSpc>
        <a:spcPct val="81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sz="2400" kern="1200">
        <a:solidFill>
          <a:schemeClr val="bg1"/>
        </a:solidFill>
        <a:latin typeface="Arial" charset="0"/>
        <a:ea typeface="DejaVu Sans" pitchFamily="34" charset="0"/>
        <a:cs typeface="DejaVu Sans" pitchFamily="34" charset="0"/>
      </a:defRPr>
    </a:lvl3pPr>
    <a:lvl4pPr marL="1371600" algn="l" rtl="0" fontAlgn="base">
      <a:lnSpc>
        <a:spcPct val="81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sz="2400" kern="1200">
        <a:solidFill>
          <a:schemeClr val="bg1"/>
        </a:solidFill>
        <a:latin typeface="Arial" charset="0"/>
        <a:ea typeface="DejaVu Sans" pitchFamily="34" charset="0"/>
        <a:cs typeface="DejaVu Sans" pitchFamily="34" charset="0"/>
      </a:defRPr>
    </a:lvl4pPr>
    <a:lvl5pPr marL="1828800" algn="l" rtl="0" fontAlgn="base">
      <a:lnSpc>
        <a:spcPct val="81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sz="2400" kern="1200">
        <a:solidFill>
          <a:schemeClr val="bg1"/>
        </a:solidFill>
        <a:latin typeface="Arial" charset="0"/>
        <a:ea typeface="DejaVu Sans" pitchFamily="34" charset="0"/>
        <a:cs typeface="DejaVu Sans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DejaVu Sans" pitchFamily="34" charset="0"/>
        <a:cs typeface="DejaVu Sans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DejaVu Sans" pitchFamily="34" charset="0"/>
        <a:cs typeface="DejaVu Sans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DejaVu Sans" pitchFamily="34" charset="0"/>
        <a:cs typeface="DejaVu Sans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DejaVu Sans" pitchFamily="34" charset="0"/>
        <a:cs typeface="DejaVu Sans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E62E20"/>
    <a:srgbClr val="FFCC66"/>
    <a:srgbClr val="FF99CC"/>
    <a:srgbClr val="00FF00"/>
    <a:srgbClr val="C0C0C0"/>
    <a:srgbClr val="33CC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>
      <p:cViewPr varScale="1">
        <p:scale>
          <a:sx n="66" d="100"/>
          <a:sy n="66" d="100"/>
        </p:scale>
        <p:origin x="-1386" y="306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6"/>
    </p:cViewPr>
  </p:sorterViewPr>
  <p:notesViewPr>
    <p:cSldViewPr>
      <p:cViewPr varScale="1">
        <p:scale>
          <a:sx n="64" d="100"/>
          <a:sy n="64" d="100"/>
        </p:scale>
        <p:origin x="-1374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lnSpc>
                <a:spcPct val="100000"/>
              </a:lnSpc>
              <a:buClrTx/>
              <a:buSzTx/>
              <a:buFontTx/>
              <a:buNone/>
              <a:defRPr sz="13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buClrTx/>
              <a:buSzTx/>
              <a:buFontTx/>
              <a:buNone/>
              <a:defRPr sz="13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lnSpc>
                <a:spcPct val="100000"/>
              </a:lnSpc>
              <a:buClrTx/>
              <a:buSzTx/>
              <a:buFontTx/>
              <a:buNone/>
              <a:defRPr sz="11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buClrTx/>
              <a:buSzTx/>
              <a:buFontTx/>
              <a:buNone/>
              <a:defRPr sz="13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19303438-69AF-4536-B8E8-7DDFBA847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22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lnSpc>
                <a:spcPct val="100000"/>
              </a:lnSpc>
              <a:buClrTx/>
              <a:buSzTx/>
              <a:buFontTx/>
              <a:buNone/>
              <a:defRPr sz="13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buClrTx/>
              <a:buSzTx/>
              <a:buFontTx/>
              <a:buNone/>
              <a:defRPr sz="13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0"/>
            <a:r>
              <a:rPr lang="en-GB" noProof="0" smtClean="0"/>
              <a:t>Second level</a:t>
            </a:r>
          </a:p>
          <a:p>
            <a:pPr lvl="0"/>
            <a:r>
              <a:rPr lang="en-GB" noProof="0" smtClean="0"/>
              <a:t>Third level</a:t>
            </a:r>
          </a:p>
          <a:p>
            <a:pPr lvl="0"/>
            <a:r>
              <a:rPr lang="en-GB" noProof="0" smtClean="0"/>
              <a:t>Fourth level</a:t>
            </a:r>
          </a:p>
          <a:p>
            <a:pPr lvl="0"/>
            <a:r>
              <a:rPr lang="en-GB" noProof="0" smtClean="0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lnSpc>
                <a:spcPct val="100000"/>
              </a:lnSpc>
              <a:buClrTx/>
              <a:buSzTx/>
              <a:buFontTx/>
              <a:buNone/>
              <a:defRPr sz="13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buClrTx/>
              <a:buSzTx/>
              <a:buFontTx/>
              <a:buNone/>
              <a:defRPr sz="13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DFFB0D85-DF30-4095-9961-BAEA2E3A42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540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3CBD28-FB2A-4C4B-9ED6-88240AFD15CF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2400" dirty="0" smtClean="0"/>
              <a:t>Obvious sorting applications.</a:t>
            </a:r>
          </a:p>
          <a:p>
            <a:pPr lvl="1"/>
            <a:r>
              <a:rPr lang="en-US" sz="2400" dirty="0" smtClean="0"/>
              <a:t>List files in a directory.</a:t>
            </a:r>
          </a:p>
          <a:p>
            <a:pPr lvl="1"/>
            <a:r>
              <a:rPr lang="en-US" sz="2400" dirty="0" smtClean="0"/>
              <a:t>Organize an MP3 library.</a:t>
            </a:r>
          </a:p>
          <a:p>
            <a:pPr lvl="1"/>
            <a:r>
              <a:rPr lang="en-US" sz="2400" dirty="0" smtClean="0"/>
              <a:t>List names in a phone book.</a:t>
            </a:r>
          </a:p>
          <a:p>
            <a:pPr lvl="1"/>
            <a:r>
              <a:rPr lang="en-US" sz="2400" dirty="0" smtClean="0"/>
              <a:t>Display Google PageRank results.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Problems become easier once sorted.</a:t>
            </a:r>
          </a:p>
          <a:p>
            <a:pPr lvl="1"/>
            <a:r>
              <a:rPr lang="en-US" sz="2400" dirty="0" smtClean="0"/>
              <a:t>Find the median. </a:t>
            </a:r>
          </a:p>
          <a:p>
            <a:pPr lvl="1"/>
            <a:r>
              <a:rPr lang="en-US" sz="2400" dirty="0" smtClean="0"/>
              <a:t>Find the closest pair.</a:t>
            </a:r>
          </a:p>
          <a:p>
            <a:pPr lvl="1"/>
            <a:r>
              <a:rPr lang="en-US" sz="2400" dirty="0" smtClean="0"/>
              <a:t>Binary search in a database.</a:t>
            </a:r>
          </a:p>
          <a:p>
            <a:pPr lvl="1"/>
            <a:r>
              <a:rPr lang="en-US" sz="2400" dirty="0" smtClean="0"/>
              <a:t>Identify statistical outliers.</a:t>
            </a:r>
          </a:p>
          <a:p>
            <a:pPr lvl="1"/>
            <a:r>
              <a:rPr lang="en-US" sz="2400" dirty="0" smtClean="0"/>
              <a:t>Find duplicates in a mailing list.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Non-obvious sorting applications.</a:t>
            </a:r>
          </a:p>
          <a:p>
            <a:pPr lvl="1"/>
            <a:r>
              <a:rPr lang="en-US" sz="2400" dirty="0" smtClean="0"/>
              <a:t>Data compression.</a:t>
            </a:r>
          </a:p>
          <a:p>
            <a:pPr lvl="1"/>
            <a:r>
              <a:rPr lang="en-US" sz="2400" dirty="0" smtClean="0"/>
              <a:t>Computer graphics.</a:t>
            </a:r>
          </a:p>
          <a:p>
            <a:pPr lvl="1"/>
            <a:r>
              <a:rPr lang="en-US" sz="2400" dirty="0" smtClean="0"/>
              <a:t>Interval scheduling.</a:t>
            </a:r>
          </a:p>
          <a:p>
            <a:pPr lvl="1"/>
            <a:r>
              <a:rPr lang="en-US" sz="2400" dirty="0" smtClean="0"/>
              <a:t>Computational biology.</a:t>
            </a:r>
          </a:p>
          <a:p>
            <a:pPr lvl="1"/>
            <a:r>
              <a:rPr lang="en-US" sz="2400" dirty="0" smtClean="0"/>
              <a:t>Minimum spanning tree.</a:t>
            </a:r>
          </a:p>
          <a:p>
            <a:pPr lvl="1"/>
            <a:r>
              <a:rPr lang="en-US" sz="2400" dirty="0" smtClean="0"/>
              <a:t>Supply chain management.</a:t>
            </a:r>
          </a:p>
          <a:p>
            <a:pPr lvl="1"/>
            <a:r>
              <a:rPr lang="en-US" sz="2400" dirty="0" smtClean="0"/>
              <a:t>Simulate a system of particles.</a:t>
            </a:r>
          </a:p>
          <a:p>
            <a:pPr lvl="1"/>
            <a:r>
              <a:rPr lang="en-US" sz="2400" dirty="0" smtClean="0"/>
              <a:t>Book recommendations on Amazon.</a:t>
            </a:r>
          </a:p>
          <a:p>
            <a:pPr lvl="1"/>
            <a:r>
              <a:rPr lang="en-US" sz="2400" dirty="0" smtClean="0"/>
              <a:t>Load balancing on a parallel computer.</a:t>
            </a:r>
            <a:br>
              <a:rPr lang="en-US" sz="2400" dirty="0" smtClean="0"/>
            </a:br>
            <a:r>
              <a:rPr lang="en-US" sz="2400" dirty="0" smtClean="0"/>
              <a:t>. . .</a:t>
            </a:r>
          </a:p>
          <a:p>
            <a:pPr defTabSz="966788" eaLnBrk="1" hangingPunct="1">
              <a:spcBef>
                <a:spcPct val="0"/>
              </a:spcBef>
            </a:pPr>
            <a:endParaRPr kumimoji="0" lang="en-US" sz="250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Ganjil – 2008/2009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Ganjil – 2008/2009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Ganjil – 2008/2009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Ganjil – 2008/2009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Ganjil – 2008/2009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Ganjil – 2008/2009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90988" cy="5332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588" y="990600"/>
            <a:ext cx="4092575" cy="5332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Ganjil – 2008/2009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Ganjil – 2008/2009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Ganjil – 2008/2009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Ganjil – 2008/2009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Ganjil – 2008/2009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Ganjil – 2008/2009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Ganjil – 2008/2009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Ganjil – 2008/2009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0538" y="0"/>
            <a:ext cx="2159000" cy="6323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0"/>
            <a:ext cx="6327775" cy="6323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Ganjil – 2008/2009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0" y="2133600"/>
            <a:ext cx="7772400" cy="1470025"/>
          </a:xfrm>
          <a:prstGeom prst="rect">
            <a:avLst/>
          </a:prstGeom>
          <a:solidFill>
            <a:srgbClr val="33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noProof="1" smtClean="0"/>
              <a:t>IKI10400 </a:t>
            </a:r>
            <a:r>
              <a:rPr lang="en-US" noProof="1" smtClean="0">
                <a:cs typeface="Calibri" pitchFamily="34" charset="0"/>
                <a:sym typeface="Symbol"/>
              </a:rPr>
              <a:t></a:t>
            </a:r>
            <a:r>
              <a:rPr lang="en-US" noProof="1" smtClean="0"/>
              <a:t> Struktur Data &amp; Algoritma:</a:t>
            </a:r>
            <a:br>
              <a:rPr lang="en-US" noProof="1" smtClean="0"/>
            </a:br>
            <a:endParaRPr lang="en-US" noProof="1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54075" y="4414838"/>
            <a:ext cx="7467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5pPr>
            <a:lvl6pPr marL="2514600" indent="-2286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6pPr>
            <a:lvl7pPr marL="2971800" indent="-2286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7pPr>
            <a:lvl8pPr marL="3429000" indent="-2286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8pPr>
            <a:lvl9pPr marL="3886200" indent="-22860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b="1" noProof="1" smtClean="0">
                <a:solidFill>
                  <a:schemeClr val="tx1"/>
                </a:solidFill>
              </a:rPr>
              <a:t>Fakultas Ilmu Komputer </a:t>
            </a:r>
            <a:r>
              <a:rPr lang="en-US" b="1" noProof="1" smtClean="0">
                <a:solidFill>
                  <a:schemeClr val="tx1"/>
                </a:solidFill>
                <a:sym typeface="Symbol" pitchFamily="18" charset="2"/>
              </a:rPr>
              <a:t> </a:t>
            </a:r>
            <a:r>
              <a:rPr lang="en-US" b="1" noProof="1" smtClean="0">
                <a:solidFill>
                  <a:schemeClr val="tx1"/>
                </a:solidFill>
              </a:rPr>
              <a:t>Universitas Indonesia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76300" y="4876800"/>
            <a:ext cx="7391400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900" i="1" noProof="1" smtClean="0"/>
              <a:t>Slide acknowledgments</a:t>
            </a:r>
            <a:r>
              <a:rPr lang="en-US" sz="1900" noProof="1" smtClean="0"/>
              <a:t>:</a:t>
            </a:r>
            <a:br>
              <a:rPr lang="en-US" sz="1900" noProof="1" smtClean="0"/>
            </a:br>
            <a:r>
              <a:rPr lang="en-US" sz="1900" noProof="1" smtClean="0"/>
              <a:t>Suryana Setiawan, Ade Azurat, Denny, Ruli Manurung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1900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68612"/>
            <a:ext cx="7772400" cy="73183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 baseline="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Ganjil – 2008/2009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Ganjil – 2008/2009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Ganjil – 2008/2009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Ganjil – 2008/2009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Ganjil – 2008/2009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Ganjil – 2008/2009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Semester Ganjil – 2008/2009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381000" y="1524000"/>
            <a:ext cx="8001000" cy="2057400"/>
          </a:xfrm>
          <a:prstGeom prst="roundRect">
            <a:avLst>
              <a:gd name="adj" fmla="val 16667"/>
            </a:avLst>
          </a:prstGeom>
          <a:solidFill>
            <a:srgbClr val="3E3EB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8259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7805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  <a:buFont typeface="Gill Sans MT" pitchFamily="34" charset="0"/>
              <a:buNone/>
              <a:defRPr/>
            </a:pPr>
            <a:r>
              <a:rPr lang="en-US" sz="3200" smtClean="0">
                <a:solidFill>
                  <a:srgbClr val="FFFFFF"/>
                </a:solidFill>
                <a:latin typeface="Gill Sans MT" pitchFamily="34" charset="0"/>
              </a:rPr>
              <a:t>Struktur Data &amp; Algoritma</a:t>
            </a:r>
          </a:p>
        </p:txBody>
      </p:sp>
      <p:sp>
        <p:nvSpPr>
          <p:cNvPr id="1248260" name="Text Box 4"/>
          <p:cNvSpPr txBox="1">
            <a:spLocks noChangeArrowheads="1"/>
          </p:cNvSpPr>
          <p:nvPr/>
        </p:nvSpPr>
        <p:spPr bwMode="auto">
          <a:xfrm>
            <a:off x="990600" y="3962400"/>
            <a:ext cx="66452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 typeface="Gill Sans MT" pitchFamily="34" charset="0"/>
              <a:buNone/>
              <a:defRPr/>
            </a:pPr>
            <a:r>
              <a:rPr lang="en-US" smtClean="0">
                <a:solidFill>
                  <a:srgbClr val="000000"/>
                </a:solidFill>
                <a:latin typeface="Gill Sans MT" pitchFamily="34" charset="0"/>
              </a:rPr>
              <a:t>Suryana Setiawan, Ruli Manurung &amp; Ade Azurat</a:t>
            </a:r>
          </a:p>
          <a:p>
            <a:pPr algn="ctr" eaLnBrk="1" hangingPunct="1">
              <a:lnSpc>
                <a:spcPct val="100000"/>
              </a:lnSpc>
              <a:buFont typeface="Gill Sans MT" pitchFamily="34" charset="0"/>
              <a:buNone/>
              <a:defRPr/>
            </a:pPr>
            <a:r>
              <a:rPr lang="en-US" sz="1600" i="1" smtClean="0">
                <a:solidFill>
                  <a:srgbClr val="000000"/>
                </a:solidFill>
                <a:latin typeface="Gill Sans MT" pitchFamily="34" charset="0"/>
              </a:rPr>
              <a:t>(acknowledgments: Denny)</a:t>
            </a:r>
            <a:r>
              <a:rPr lang="ar-SA" sz="1600" i="1" smtClean="0">
                <a:solidFill>
                  <a:srgbClr val="000000"/>
                </a:solidFill>
                <a:latin typeface="Gill Sans MT" pitchFamily="34" charset="0"/>
                <a:cs typeface="Arial" charset="0"/>
              </a:rPr>
              <a:t>‏</a:t>
            </a:r>
            <a:endParaRPr lang="en-US" sz="1600" i="1" smtClean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590800"/>
            <a:ext cx="6932613" cy="885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title text format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05800" y="5792788"/>
            <a:ext cx="685800" cy="682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867400" y="6553200"/>
            <a:ext cx="3276600" cy="304800"/>
          </a:xfrm>
          <a:prstGeom prst="rect">
            <a:avLst/>
          </a:prstGeom>
          <a:solidFill>
            <a:srgbClr val="3E3EB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048000" y="6553200"/>
            <a:ext cx="2819400" cy="304800"/>
          </a:xfrm>
          <a:prstGeom prst="rect">
            <a:avLst/>
          </a:prstGeom>
          <a:solidFill>
            <a:srgbClr val="3333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553200"/>
            <a:ext cx="3048000" cy="304800"/>
          </a:xfrm>
          <a:prstGeom prst="rect">
            <a:avLst/>
          </a:prstGeom>
          <a:solidFill>
            <a:srgbClr val="00005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8266" name="Text Box 10"/>
          <p:cNvSpPr txBox="1">
            <a:spLocks noChangeArrowheads="1"/>
          </p:cNvSpPr>
          <p:nvPr/>
        </p:nvSpPr>
        <p:spPr bwMode="auto">
          <a:xfrm>
            <a:off x="8534400" y="6613525"/>
            <a:ext cx="457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buClr>
                <a:srgbClr val="FFFFFF"/>
              </a:buClr>
              <a:buFont typeface="Gill Sans MT" pitchFamily="34" charset="0"/>
              <a:buNone/>
              <a:defRPr/>
            </a:pPr>
            <a:fld id="{F6ADA717-AFE8-446C-9BC7-2AFAED4E884B}" type="slidenum">
              <a:rPr lang="en-US" sz="1000" smtClean="0">
                <a:solidFill>
                  <a:srgbClr val="FFFFFF"/>
                </a:solidFill>
                <a:latin typeface="Gill Sans MT" pitchFamily="34" charset="0"/>
              </a:rPr>
              <a:pPr algn="r">
                <a:lnSpc>
                  <a:spcPct val="100000"/>
                </a:lnSpc>
                <a:buClr>
                  <a:srgbClr val="FFFFFF"/>
                </a:buClr>
                <a:buFont typeface="Gill Sans MT" pitchFamily="34" charset="0"/>
                <a:buNone/>
                <a:defRPr/>
              </a:pPr>
              <a:t>‹#›</a:t>
            </a:fld>
            <a:endParaRPr lang="en-US" sz="1000" smtClean="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248267" name="Text Box 11"/>
          <p:cNvSpPr txBox="1">
            <a:spLocks noChangeArrowheads="1"/>
          </p:cNvSpPr>
          <p:nvPr/>
        </p:nvSpPr>
        <p:spPr bwMode="auto">
          <a:xfrm>
            <a:off x="990600" y="4876800"/>
            <a:ext cx="66452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buFont typeface="Gill Sans MT" pitchFamily="34" charset="0"/>
              <a:buNone/>
              <a:defRPr/>
            </a:pPr>
            <a:r>
              <a:rPr lang="en-US" smtClean="0">
                <a:solidFill>
                  <a:srgbClr val="000000"/>
                </a:solidFill>
                <a:latin typeface="Gill Sans MT" pitchFamily="34" charset="0"/>
              </a:rPr>
              <a:t>Fasilkom UI</a:t>
            </a:r>
          </a:p>
        </p:txBody>
      </p:sp>
      <p:sp>
        <p:nvSpPr>
          <p:cNvPr id="1248268" name="Text Box 12"/>
          <p:cNvSpPr txBox="1">
            <a:spLocks noChangeArrowheads="1"/>
          </p:cNvSpPr>
          <p:nvPr/>
        </p:nvSpPr>
        <p:spPr bwMode="auto">
          <a:xfrm>
            <a:off x="0" y="6553200"/>
            <a:ext cx="297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875"/>
              </a:spcBef>
              <a:buClr>
                <a:srgbClr val="FFFFFF"/>
              </a:buClr>
              <a:buFont typeface="Gill Sans MT" pitchFamily="34" charset="0"/>
              <a:buNone/>
              <a:defRPr/>
            </a:pPr>
            <a:r>
              <a:rPr lang="en-US" sz="1400" smtClean="0">
                <a:solidFill>
                  <a:srgbClr val="FFFFFF"/>
                </a:solidFill>
                <a:latin typeface="Gill Sans MT" pitchFamily="34" charset="0"/>
              </a:rPr>
              <a:t>SUR – HMM – AA </a:t>
            </a:r>
          </a:p>
        </p:txBody>
      </p:sp>
      <p:sp>
        <p:nvSpPr>
          <p:cNvPr id="1248269" name="Text Box 13"/>
          <p:cNvSpPr txBox="1">
            <a:spLocks noChangeArrowheads="1"/>
          </p:cNvSpPr>
          <p:nvPr/>
        </p:nvSpPr>
        <p:spPr bwMode="auto">
          <a:xfrm>
            <a:off x="3048000" y="6553200"/>
            <a:ext cx="2743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875"/>
              </a:spcBef>
              <a:buClr>
                <a:srgbClr val="FFFFFF"/>
              </a:buClr>
              <a:buFont typeface="Gill Sans MT" pitchFamily="34" charset="0"/>
              <a:buNone/>
              <a:defRPr/>
            </a:pPr>
            <a:r>
              <a:rPr lang="en-US" sz="1400" smtClean="0">
                <a:solidFill>
                  <a:srgbClr val="FFFFFF"/>
                </a:solidFill>
                <a:latin typeface="Gill Sans MT" pitchFamily="34" charset="0"/>
              </a:rPr>
              <a:t>Fasilkom UI - IKI20100/ IKI80110P</a:t>
            </a:r>
          </a:p>
        </p:txBody>
      </p:sp>
      <p:sp>
        <p:nvSpPr>
          <p:cNvPr id="1248270" name="Rectangle 14"/>
          <p:cNvSpPr>
            <a:spLocks noGrp="1" noChangeArrowheads="1"/>
          </p:cNvSpPr>
          <p:nvPr>
            <p:ph type="dt"/>
          </p:nvPr>
        </p:nvSpPr>
        <p:spPr bwMode="auto">
          <a:xfrm>
            <a:off x="5943600" y="6553200"/>
            <a:ext cx="2513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defTabSz="449263">
              <a:lnSpc>
                <a:spcPct val="100000"/>
              </a:lnSpc>
              <a:buClr>
                <a:srgbClr val="FFFFFF"/>
              </a:buClr>
              <a:buFont typeface="Gill Sans MT" pitchFamily="34" charset="0"/>
              <a:buNone/>
              <a:tabLst>
                <a:tab pos="723900" algn="l"/>
                <a:tab pos="1447800" algn="l"/>
                <a:tab pos="2171700" algn="l"/>
              </a:tabLst>
              <a:defRPr sz="13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Semester Ganjil – 2008/2009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49263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4" charset="0"/>
          <a:ea typeface="DejaVu Sans" pitchFamily="34" charset="0"/>
          <a:cs typeface="DejaVu Sans" pitchFamily="34" charset="0"/>
        </a:defRPr>
      </a:lvl2pPr>
      <a:lvl3pPr algn="l" defTabSz="449263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4" charset="0"/>
          <a:ea typeface="DejaVu Sans" pitchFamily="34" charset="0"/>
          <a:cs typeface="DejaVu Sans" pitchFamily="34" charset="0"/>
        </a:defRPr>
      </a:lvl3pPr>
      <a:lvl4pPr algn="l" defTabSz="449263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4" charset="0"/>
          <a:ea typeface="DejaVu Sans" pitchFamily="34" charset="0"/>
          <a:cs typeface="DejaVu Sans" pitchFamily="34" charset="0"/>
        </a:defRPr>
      </a:lvl4pPr>
      <a:lvl5pPr algn="l" defTabSz="449263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4" charset="0"/>
          <a:ea typeface="DejaVu Sans" pitchFamily="34" charset="0"/>
          <a:cs typeface="DejaVu Sans" pitchFamily="34" charset="0"/>
        </a:defRPr>
      </a:lvl5pPr>
      <a:lvl6pPr marL="457200" algn="l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4" charset="0"/>
          <a:ea typeface="DejaVu Sans" pitchFamily="34" charset="0"/>
          <a:cs typeface="DejaVu Sans" pitchFamily="34" charset="0"/>
        </a:defRPr>
      </a:lvl6pPr>
      <a:lvl7pPr marL="914400" algn="l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4" charset="0"/>
          <a:ea typeface="DejaVu Sans" pitchFamily="34" charset="0"/>
          <a:cs typeface="DejaVu Sans" pitchFamily="34" charset="0"/>
        </a:defRPr>
      </a:lvl7pPr>
      <a:lvl8pPr marL="1371600" algn="l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4" charset="0"/>
          <a:ea typeface="DejaVu Sans" pitchFamily="34" charset="0"/>
          <a:cs typeface="DejaVu Sans" pitchFamily="34" charset="0"/>
        </a:defRPr>
      </a:lvl8pPr>
      <a:lvl9pPr marL="1828800" algn="l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4" charset="0"/>
          <a:ea typeface="DejaVu Sans" pitchFamily="34" charset="0"/>
          <a:cs typeface="DejaVu Sans" pitchFamily="34" charset="0"/>
        </a:defRPr>
      </a:lvl9pPr>
    </p:titleStyle>
    <p:bodyStyle>
      <a:lvl1pPr marL="341313" indent="-341313" algn="l" defTabSz="449263" rtl="0" eaLnBrk="0" fontAlgn="base" hangingPunct="0">
        <a:lnSpc>
          <a:spcPct val="88000"/>
        </a:lnSpc>
        <a:spcBef>
          <a:spcPts val="350"/>
        </a:spcBef>
        <a:spcAft>
          <a:spcPts val="700"/>
        </a:spcAft>
        <a:buClr>
          <a:srgbClr val="9A0000"/>
        </a:buClr>
        <a:buSzPct val="75000"/>
        <a:buFont typeface="Wingdings" pitchFamily="2" charset="2"/>
        <a:buChar char="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78000"/>
        </a:lnSpc>
        <a:spcBef>
          <a:spcPts val="300"/>
        </a:spcBef>
        <a:spcAft>
          <a:spcPts val="600"/>
        </a:spcAft>
        <a:buClr>
          <a:srgbClr val="9A0000"/>
        </a:buClr>
        <a:buSzPct val="70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ts val="600"/>
        </a:spcBef>
        <a:spcAft>
          <a:spcPts val="300"/>
        </a:spcAft>
        <a:buClr>
          <a:srgbClr val="003366"/>
        </a:buClr>
        <a:buSzPct val="100000"/>
        <a:buFont typeface="Gill Sans MT" pitchFamily="34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ts val="500"/>
        </a:spcBef>
        <a:spcAft>
          <a:spcPct val="0"/>
        </a:spcAft>
        <a:buClr>
          <a:srgbClr val="336699"/>
        </a:buClr>
        <a:buSzPct val="100000"/>
        <a:buFont typeface="Gill Sans MT" pitchFamily="3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ts val="500"/>
        </a:spcBef>
        <a:spcAft>
          <a:spcPct val="0"/>
        </a:spcAft>
        <a:buClr>
          <a:srgbClr val="336699"/>
        </a:buClr>
        <a:buSzPct val="85000"/>
        <a:buFont typeface="Gill Sans MT" pitchFamily="3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88000"/>
        </a:lnSpc>
        <a:spcBef>
          <a:spcPts val="500"/>
        </a:spcBef>
        <a:spcAft>
          <a:spcPct val="0"/>
        </a:spcAft>
        <a:buClr>
          <a:srgbClr val="336699"/>
        </a:buClr>
        <a:buSzPct val="85000"/>
        <a:buFont typeface="Gill Sans MT" pitchFamily="3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88000"/>
        </a:lnSpc>
        <a:spcBef>
          <a:spcPts val="500"/>
        </a:spcBef>
        <a:spcAft>
          <a:spcPct val="0"/>
        </a:spcAft>
        <a:buClr>
          <a:srgbClr val="336699"/>
        </a:buClr>
        <a:buSzPct val="85000"/>
        <a:buFont typeface="Gill Sans MT" pitchFamily="3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88000"/>
        </a:lnSpc>
        <a:spcBef>
          <a:spcPts val="500"/>
        </a:spcBef>
        <a:spcAft>
          <a:spcPct val="0"/>
        </a:spcAft>
        <a:buClr>
          <a:srgbClr val="336699"/>
        </a:buClr>
        <a:buSzPct val="85000"/>
        <a:buFont typeface="Gill Sans MT" pitchFamily="3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88000"/>
        </a:lnSpc>
        <a:spcBef>
          <a:spcPts val="500"/>
        </a:spcBef>
        <a:spcAft>
          <a:spcPct val="0"/>
        </a:spcAft>
        <a:buClr>
          <a:srgbClr val="336699"/>
        </a:buClr>
        <a:buSzPct val="85000"/>
        <a:buFont typeface="Gill Sans MT" pitchFamily="3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335963" cy="533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4"/>
            <a:r>
              <a:rPr lang="en-US" smtClean="0"/>
              <a:t>Sixth Outline Level</a:t>
            </a:r>
          </a:p>
          <a:p>
            <a:pPr lvl="4"/>
            <a:r>
              <a:rPr lang="en-US" smtClean="0"/>
              <a:t>Seventh Outline Level</a:t>
            </a:r>
          </a:p>
          <a:p>
            <a:pPr lvl="4"/>
            <a:r>
              <a:rPr lang="en-US" smtClean="0"/>
              <a:t>Eighth Outline Level</a:t>
            </a:r>
          </a:p>
          <a:p>
            <a:pPr lvl="4"/>
            <a:r>
              <a:rPr lang="en-US" smtClean="0"/>
              <a:t>Ninth Outline Level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05800" y="5792788"/>
            <a:ext cx="685800" cy="682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867400" y="6553200"/>
            <a:ext cx="3276600" cy="304800"/>
          </a:xfrm>
          <a:prstGeom prst="rect">
            <a:avLst/>
          </a:prstGeom>
          <a:solidFill>
            <a:srgbClr val="3E3EB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048000" y="6553200"/>
            <a:ext cx="2819400" cy="304800"/>
          </a:xfrm>
          <a:prstGeom prst="rect">
            <a:avLst/>
          </a:prstGeom>
          <a:solidFill>
            <a:srgbClr val="3333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6553200"/>
            <a:ext cx="3048000" cy="304800"/>
          </a:xfrm>
          <a:prstGeom prst="rect">
            <a:avLst/>
          </a:prstGeom>
          <a:solidFill>
            <a:srgbClr val="00005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0311" name="Text Box 7"/>
          <p:cNvSpPr txBox="1">
            <a:spLocks noChangeArrowheads="1"/>
          </p:cNvSpPr>
          <p:nvPr/>
        </p:nvSpPr>
        <p:spPr bwMode="auto">
          <a:xfrm>
            <a:off x="8534400" y="6613525"/>
            <a:ext cx="457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buClr>
                <a:srgbClr val="FFFFFF"/>
              </a:buClr>
              <a:buFont typeface="Gill Sans MT" pitchFamily="34" charset="0"/>
              <a:buNone/>
              <a:defRPr/>
            </a:pPr>
            <a:fld id="{BA36F31A-B118-4EAA-B26A-94263B23AF1F}" type="slidenum">
              <a:rPr lang="en-US" sz="1000" smtClean="0">
                <a:solidFill>
                  <a:srgbClr val="FFFFFF"/>
                </a:solidFill>
                <a:latin typeface="Gill Sans MT" pitchFamily="34" charset="0"/>
              </a:rPr>
              <a:pPr algn="r">
                <a:lnSpc>
                  <a:spcPct val="100000"/>
                </a:lnSpc>
                <a:buClr>
                  <a:srgbClr val="FFFFFF"/>
                </a:buClr>
                <a:buFont typeface="Gill Sans MT" pitchFamily="34" charset="0"/>
                <a:buNone/>
                <a:defRPr/>
              </a:pPr>
              <a:t>‹#›</a:t>
            </a:fld>
            <a:endParaRPr lang="en-US" sz="1000" smtClean="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250312" name="Text Box 8"/>
          <p:cNvSpPr txBox="1">
            <a:spLocks noChangeArrowheads="1"/>
          </p:cNvSpPr>
          <p:nvPr/>
        </p:nvSpPr>
        <p:spPr bwMode="auto">
          <a:xfrm>
            <a:off x="0" y="6553200"/>
            <a:ext cx="297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875"/>
              </a:spcBef>
              <a:buClr>
                <a:srgbClr val="FFFFFF"/>
              </a:buClr>
              <a:buFont typeface="Gill Sans MT" pitchFamily="34" charset="0"/>
              <a:buNone/>
              <a:defRPr/>
            </a:pPr>
            <a:r>
              <a:rPr lang="en-US" sz="1400" smtClean="0">
                <a:solidFill>
                  <a:srgbClr val="FFFFFF"/>
                </a:solidFill>
                <a:latin typeface="Gill Sans MT" pitchFamily="34" charset="0"/>
              </a:rPr>
              <a:t>SUR – HMM – AA</a:t>
            </a:r>
            <a:r>
              <a:rPr lang="en-US" sz="1400" smtClean="0">
                <a:solidFill>
                  <a:schemeClr val="bg1"/>
                </a:solidFill>
                <a:latin typeface="Gill Sans MT" pitchFamily="34" charset="0"/>
              </a:rPr>
              <a:t> </a:t>
            </a:r>
          </a:p>
        </p:txBody>
      </p:sp>
      <p:sp>
        <p:nvSpPr>
          <p:cNvPr id="1250313" name="Text Box 9"/>
          <p:cNvSpPr txBox="1">
            <a:spLocks noChangeArrowheads="1"/>
          </p:cNvSpPr>
          <p:nvPr/>
        </p:nvSpPr>
        <p:spPr bwMode="auto">
          <a:xfrm>
            <a:off x="3048000" y="6553200"/>
            <a:ext cx="2743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875"/>
              </a:spcBef>
              <a:buClr>
                <a:srgbClr val="FFFFFF"/>
              </a:buClr>
              <a:buFont typeface="Gill Sans MT" pitchFamily="34" charset="0"/>
              <a:buNone/>
              <a:defRPr/>
            </a:pPr>
            <a:r>
              <a:rPr lang="en-US" sz="1400" smtClean="0">
                <a:solidFill>
                  <a:srgbClr val="FFFFFF"/>
                </a:solidFill>
                <a:latin typeface="Gill Sans MT" pitchFamily="34" charset="0"/>
              </a:rPr>
              <a:t>Fasilkom UI - IKI20100/ IKI80110P</a:t>
            </a:r>
          </a:p>
        </p:txBody>
      </p:sp>
      <p:sp>
        <p:nvSpPr>
          <p:cNvPr id="1250314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5943600" y="6553200"/>
            <a:ext cx="2513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defTabSz="449263">
              <a:lnSpc>
                <a:spcPct val="100000"/>
              </a:lnSpc>
              <a:buClr>
                <a:srgbClr val="FFFFFF"/>
              </a:buClr>
              <a:buFont typeface="Gill Sans MT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Semester Ganjil – 2008/2009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3333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0"/>
            <a:ext cx="8639175" cy="690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49263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4" charset="0"/>
          <a:ea typeface="DejaVu Sans" pitchFamily="34" charset="0"/>
          <a:cs typeface="DejaVu Sans" pitchFamily="34" charset="0"/>
        </a:defRPr>
      </a:lvl2pPr>
      <a:lvl3pPr algn="l" defTabSz="449263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4" charset="0"/>
          <a:ea typeface="DejaVu Sans" pitchFamily="34" charset="0"/>
          <a:cs typeface="DejaVu Sans" pitchFamily="34" charset="0"/>
        </a:defRPr>
      </a:lvl3pPr>
      <a:lvl4pPr algn="l" defTabSz="449263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4" charset="0"/>
          <a:ea typeface="DejaVu Sans" pitchFamily="34" charset="0"/>
          <a:cs typeface="DejaVu Sans" pitchFamily="34" charset="0"/>
        </a:defRPr>
      </a:lvl4pPr>
      <a:lvl5pPr algn="l" defTabSz="449263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4" charset="0"/>
          <a:ea typeface="DejaVu Sans" pitchFamily="34" charset="0"/>
          <a:cs typeface="DejaVu Sans" pitchFamily="34" charset="0"/>
        </a:defRPr>
      </a:lvl5pPr>
      <a:lvl6pPr marL="457200" algn="l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4" charset="0"/>
          <a:ea typeface="DejaVu Sans" pitchFamily="34" charset="0"/>
          <a:cs typeface="DejaVu Sans" pitchFamily="34" charset="0"/>
        </a:defRPr>
      </a:lvl6pPr>
      <a:lvl7pPr marL="914400" algn="l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4" charset="0"/>
          <a:ea typeface="DejaVu Sans" pitchFamily="34" charset="0"/>
          <a:cs typeface="DejaVu Sans" pitchFamily="34" charset="0"/>
        </a:defRPr>
      </a:lvl7pPr>
      <a:lvl8pPr marL="1371600" algn="l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4" charset="0"/>
          <a:ea typeface="DejaVu Sans" pitchFamily="34" charset="0"/>
          <a:cs typeface="DejaVu Sans" pitchFamily="34" charset="0"/>
        </a:defRPr>
      </a:lvl8pPr>
      <a:lvl9pPr marL="1828800" algn="l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4" charset="0"/>
          <a:ea typeface="DejaVu Sans" pitchFamily="34" charset="0"/>
          <a:cs typeface="DejaVu Sans" pitchFamily="34" charset="0"/>
        </a:defRPr>
      </a:lvl9pPr>
    </p:titleStyle>
    <p:bodyStyle>
      <a:lvl1pPr marL="341313" indent="-341313" algn="l" defTabSz="449263" rtl="0" eaLnBrk="0" fontAlgn="base" hangingPunct="0">
        <a:lnSpc>
          <a:spcPct val="88000"/>
        </a:lnSpc>
        <a:spcBef>
          <a:spcPts val="350"/>
        </a:spcBef>
        <a:spcAft>
          <a:spcPts val="700"/>
        </a:spcAft>
        <a:buClr>
          <a:srgbClr val="9A0000"/>
        </a:buClr>
        <a:buSzPct val="75000"/>
        <a:buFont typeface="Wingdings" pitchFamily="2" charset="2"/>
        <a:buChar char="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78000"/>
        </a:lnSpc>
        <a:spcBef>
          <a:spcPts val="300"/>
        </a:spcBef>
        <a:spcAft>
          <a:spcPts val="600"/>
        </a:spcAft>
        <a:buClr>
          <a:srgbClr val="9A0000"/>
        </a:buClr>
        <a:buSzPct val="70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ts val="600"/>
        </a:spcBef>
        <a:spcAft>
          <a:spcPts val="300"/>
        </a:spcAft>
        <a:buClr>
          <a:srgbClr val="003366"/>
        </a:buClr>
        <a:buSzPct val="100000"/>
        <a:buFont typeface="Gill Sans MT" pitchFamily="34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ts val="500"/>
        </a:spcBef>
        <a:spcAft>
          <a:spcPct val="0"/>
        </a:spcAft>
        <a:buClr>
          <a:srgbClr val="336699"/>
        </a:buClr>
        <a:buSzPct val="100000"/>
        <a:buFont typeface="Gill Sans MT" pitchFamily="3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ts val="500"/>
        </a:spcBef>
        <a:spcAft>
          <a:spcPct val="0"/>
        </a:spcAft>
        <a:buClr>
          <a:srgbClr val="336699"/>
        </a:buClr>
        <a:buSzPct val="85000"/>
        <a:buFont typeface="Gill Sans MT" pitchFamily="3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88000"/>
        </a:lnSpc>
        <a:spcBef>
          <a:spcPts val="500"/>
        </a:spcBef>
        <a:spcAft>
          <a:spcPct val="0"/>
        </a:spcAft>
        <a:buClr>
          <a:srgbClr val="336699"/>
        </a:buClr>
        <a:buSzPct val="85000"/>
        <a:buFont typeface="Gill Sans MT" pitchFamily="3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88000"/>
        </a:lnSpc>
        <a:spcBef>
          <a:spcPts val="500"/>
        </a:spcBef>
        <a:spcAft>
          <a:spcPct val="0"/>
        </a:spcAft>
        <a:buClr>
          <a:srgbClr val="336699"/>
        </a:buClr>
        <a:buSzPct val="85000"/>
        <a:buFont typeface="Gill Sans MT" pitchFamily="3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88000"/>
        </a:lnSpc>
        <a:spcBef>
          <a:spcPts val="500"/>
        </a:spcBef>
        <a:spcAft>
          <a:spcPct val="0"/>
        </a:spcAft>
        <a:buClr>
          <a:srgbClr val="336699"/>
        </a:buClr>
        <a:buSzPct val="85000"/>
        <a:buFont typeface="Gill Sans MT" pitchFamily="3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88000"/>
        </a:lnSpc>
        <a:spcBef>
          <a:spcPts val="500"/>
        </a:spcBef>
        <a:spcAft>
          <a:spcPct val="0"/>
        </a:spcAft>
        <a:buClr>
          <a:srgbClr val="336699"/>
        </a:buClr>
        <a:buSzPct val="85000"/>
        <a:buFont typeface="Gill Sans MT" pitchFamily="3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makara-fasilkom.gif"/>
          <p:cNvPicPr>
            <a:picLocks noChangeAspect="1"/>
          </p:cNvPicPr>
          <p:nvPr/>
        </p:nvPicPr>
        <p:blipFill>
          <a:blip r:embed="rId7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5334000" y="3200400"/>
            <a:ext cx="472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2" descr="Makara-12-v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32813" y="5943600"/>
            <a:ext cx="550862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sp>
        <p:nvSpPr>
          <p:cNvPr id="30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9906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</p:txBody>
      </p:sp>
      <p:sp>
        <p:nvSpPr>
          <p:cNvPr id="12" name="Date Placeholder 3"/>
          <p:cNvSpPr txBox="1">
            <a:spLocks/>
          </p:cNvSpPr>
          <p:nvPr/>
        </p:nvSpPr>
        <p:spPr>
          <a:xfrm>
            <a:off x="0" y="6553200"/>
            <a:ext cx="3048000" cy="304800"/>
          </a:xfrm>
          <a:prstGeom prst="rect">
            <a:avLst/>
          </a:prstGeom>
          <a:solidFill>
            <a:srgbClr val="00005C"/>
          </a:solidFill>
        </p:spPr>
        <p:txBody>
          <a:bodyPr tIns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noProof="1" smtClean="0">
                <a:cs typeface="Calibri" pitchFamily="34" charset="0"/>
              </a:rPr>
              <a:t>Fasilkom UI </a:t>
            </a:r>
            <a:r>
              <a:rPr lang="en-US" noProof="1" smtClean="0">
                <a:cs typeface="Calibri" pitchFamily="34" charset="0"/>
                <a:sym typeface="Symbol"/>
              </a:rPr>
              <a:t> IKI10400</a:t>
            </a:r>
            <a:endParaRPr lang="en-US" noProof="1">
              <a:cs typeface="Calibri" pitchFamily="34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048000" y="6553200"/>
            <a:ext cx="3048000" cy="304800"/>
          </a:xfrm>
          <a:prstGeom prst="rect">
            <a:avLst/>
          </a:prstGeom>
          <a:solidFill>
            <a:srgbClr val="333399"/>
          </a:solidFill>
        </p:spPr>
        <p:txBody>
          <a:bodyPr tIns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noProof="1" smtClean="0">
                <a:cs typeface="Calibri" pitchFamily="34" charset="0"/>
              </a:rPr>
              <a:t>Struktur Data &amp; Algoritma</a:t>
            </a:r>
            <a:endParaRPr lang="en-US" noProof="1">
              <a:cs typeface="Calibri" pitchFamily="34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6096000" y="6553200"/>
            <a:ext cx="3048000" cy="304800"/>
          </a:xfrm>
          <a:prstGeom prst="rect">
            <a:avLst/>
          </a:prstGeom>
          <a:solidFill>
            <a:srgbClr val="3E3EBC"/>
          </a:solidFill>
        </p:spPr>
        <p:txBody>
          <a:bodyPr tIns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noProof="1" smtClean="0">
                <a:cs typeface="Calibri" pitchFamily="34" charset="0"/>
                <a:sym typeface="Symbol"/>
              </a:rPr>
              <a:t>2010/12  </a:t>
            </a:r>
            <a:r>
              <a:rPr lang="en-US" noProof="1" smtClean="0">
                <a:cs typeface="Calibri" pitchFamily="34" charset="0"/>
              </a:rPr>
              <a:t>Genap </a:t>
            </a:r>
            <a:r>
              <a:rPr lang="en-US" noProof="1" smtClean="0">
                <a:cs typeface="Calibri" pitchFamily="34" charset="0"/>
                <a:sym typeface="Symbol"/>
              </a:rPr>
              <a:t> Kuliah 7      </a:t>
            </a:r>
            <a:fld id="{3A89C103-D48C-4357-8069-5CCDF1C3246E}" type="slidenum">
              <a:rPr lang="en-US" noProof="1" smtClean="0"/>
              <a:pPr>
                <a:defRPr/>
              </a:pPr>
              <a:t>‹#›</a:t>
            </a:fld>
            <a:endParaRPr 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2" r:id="rId2"/>
    <p:sldLayoutId id="2147483743" r:id="rId3"/>
    <p:sldLayoutId id="2147483744" r:id="rId4"/>
    <p:sldLayoutId id="2147483745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68613"/>
            <a:ext cx="7772400" cy="7318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2800" smtClean="0"/>
              <a:t>Sorting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Selection sort: Ide dasar</a:t>
            </a:r>
          </a:p>
        </p:txBody>
      </p:sp>
      <p:sp>
        <p:nvSpPr>
          <p:cNvPr id="1169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Kondisi awal:</a:t>
            </a:r>
          </a:p>
          <a:p>
            <a:pPr lvl="1" eaLnBrk="1" hangingPunct="1"/>
            <a:r>
              <a:rPr lang="en-US" smtClean="0"/>
              <a:t>Unsorted list = data</a:t>
            </a:r>
          </a:p>
          <a:p>
            <a:pPr lvl="1" eaLnBrk="1" hangingPunct="1"/>
            <a:r>
              <a:rPr lang="en-US" smtClean="0"/>
              <a:t>Sorted list = kosong</a:t>
            </a:r>
          </a:p>
          <a:p>
            <a:pPr eaLnBrk="1" hangingPunct="1"/>
            <a:r>
              <a:rPr lang="en-US" smtClean="0"/>
              <a:t>Ambil yang terbaik (</a:t>
            </a:r>
            <a:r>
              <a:rPr lang="en-US" smtClean="0">
                <a:solidFill>
                  <a:schemeClr val="accent1"/>
                </a:solidFill>
              </a:rPr>
              <a:t>select</a:t>
            </a:r>
            <a:r>
              <a:rPr lang="en-US" smtClean="0"/>
              <a:t>) dari unsorted list, </a:t>
            </a:r>
            <a:r>
              <a:rPr lang="en-US" smtClean="0">
                <a:solidFill>
                  <a:schemeClr val="accent1"/>
                </a:solidFill>
              </a:rPr>
              <a:t>tambahkan</a:t>
            </a:r>
            <a:r>
              <a:rPr lang="en-US" smtClean="0"/>
              <a:t> di belakang sorted list.</a:t>
            </a:r>
          </a:p>
          <a:p>
            <a:pPr eaLnBrk="1" hangingPunct="1"/>
            <a:r>
              <a:rPr lang="en-US" smtClean="0"/>
              <a:t>Lakukan terus sampai unsorted list habis.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94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Selection sort: Contoh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715000" y="48117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838200" y="48117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447800" y="48117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057400" y="48117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667000" y="48117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276600" y="48117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3886200" y="48117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495800" y="48117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5105400" y="48117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7543800" y="48117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6934200" y="48117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6324600" y="48117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375" name="Rectangle 16"/>
          <p:cNvSpPr>
            <a:spLocks noChangeArrowheads="1"/>
          </p:cNvSpPr>
          <p:nvPr/>
        </p:nvSpPr>
        <p:spPr bwMode="auto">
          <a:xfrm>
            <a:off x="838200" y="37449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376" name="Rectangle 17"/>
          <p:cNvSpPr>
            <a:spLocks noChangeArrowheads="1"/>
          </p:cNvSpPr>
          <p:nvPr/>
        </p:nvSpPr>
        <p:spPr bwMode="auto">
          <a:xfrm>
            <a:off x="1447800" y="37449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377" name="Rectangle 18"/>
          <p:cNvSpPr>
            <a:spLocks noChangeArrowheads="1"/>
          </p:cNvSpPr>
          <p:nvPr/>
        </p:nvSpPr>
        <p:spPr bwMode="auto">
          <a:xfrm>
            <a:off x="2057400" y="37449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378" name="Rectangle 19"/>
          <p:cNvSpPr>
            <a:spLocks noChangeArrowheads="1"/>
          </p:cNvSpPr>
          <p:nvPr/>
        </p:nvSpPr>
        <p:spPr bwMode="auto">
          <a:xfrm>
            <a:off x="2667000" y="37449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379" name="Rectangle 20"/>
          <p:cNvSpPr>
            <a:spLocks noChangeArrowheads="1"/>
          </p:cNvSpPr>
          <p:nvPr/>
        </p:nvSpPr>
        <p:spPr bwMode="auto">
          <a:xfrm>
            <a:off x="3276600" y="37449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380" name="Rectangle 21"/>
          <p:cNvSpPr>
            <a:spLocks noChangeArrowheads="1"/>
          </p:cNvSpPr>
          <p:nvPr/>
        </p:nvSpPr>
        <p:spPr bwMode="auto">
          <a:xfrm>
            <a:off x="3886200" y="37449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381" name="Rectangle 22"/>
          <p:cNvSpPr>
            <a:spLocks noChangeArrowheads="1"/>
          </p:cNvSpPr>
          <p:nvPr/>
        </p:nvSpPr>
        <p:spPr bwMode="auto">
          <a:xfrm>
            <a:off x="4495800" y="37449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382" name="Rectangle 23"/>
          <p:cNvSpPr>
            <a:spLocks noChangeArrowheads="1"/>
          </p:cNvSpPr>
          <p:nvPr/>
        </p:nvSpPr>
        <p:spPr bwMode="auto">
          <a:xfrm>
            <a:off x="5105400" y="37449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383" name="Rectangle 24"/>
          <p:cNvSpPr>
            <a:spLocks noChangeArrowheads="1"/>
          </p:cNvSpPr>
          <p:nvPr/>
        </p:nvSpPr>
        <p:spPr bwMode="auto">
          <a:xfrm>
            <a:off x="5715000" y="37449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384" name="Rectangle 25"/>
          <p:cNvSpPr>
            <a:spLocks noChangeArrowheads="1"/>
          </p:cNvSpPr>
          <p:nvPr/>
        </p:nvSpPr>
        <p:spPr bwMode="auto">
          <a:xfrm>
            <a:off x="7543800" y="37449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385" name="Rectangle 26"/>
          <p:cNvSpPr>
            <a:spLocks noChangeArrowheads="1"/>
          </p:cNvSpPr>
          <p:nvPr/>
        </p:nvSpPr>
        <p:spPr bwMode="auto">
          <a:xfrm>
            <a:off x="6934200" y="37449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386" name="Rectangle 27"/>
          <p:cNvSpPr>
            <a:spLocks noChangeArrowheads="1"/>
          </p:cNvSpPr>
          <p:nvPr/>
        </p:nvSpPr>
        <p:spPr bwMode="auto">
          <a:xfrm>
            <a:off x="6324600" y="37449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387" name="Rectangle 29"/>
          <p:cNvSpPr>
            <a:spLocks noChangeArrowheads="1"/>
          </p:cNvSpPr>
          <p:nvPr/>
        </p:nvSpPr>
        <p:spPr bwMode="auto">
          <a:xfrm>
            <a:off x="838200" y="26781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388" name="Rectangle 30"/>
          <p:cNvSpPr>
            <a:spLocks noChangeArrowheads="1"/>
          </p:cNvSpPr>
          <p:nvPr/>
        </p:nvSpPr>
        <p:spPr bwMode="auto">
          <a:xfrm>
            <a:off x="1447800" y="26781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389" name="Rectangle 31"/>
          <p:cNvSpPr>
            <a:spLocks noChangeArrowheads="1"/>
          </p:cNvSpPr>
          <p:nvPr/>
        </p:nvSpPr>
        <p:spPr bwMode="auto">
          <a:xfrm>
            <a:off x="2057400" y="26781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390" name="Rectangle 32"/>
          <p:cNvSpPr>
            <a:spLocks noChangeArrowheads="1"/>
          </p:cNvSpPr>
          <p:nvPr/>
        </p:nvSpPr>
        <p:spPr bwMode="auto">
          <a:xfrm>
            <a:off x="2667000" y="26781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391" name="Rectangle 33"/>
          <p:cNvSpPr>
            <a:spLocks noChangeArrowheads="1"/>
          </p:cNvSpPr>
          <p:nvPr/>
        </p:nvSpPr>
        <p:spPr bwMode="auto">
          <a:xfrm>
            <a:off x="3276600" y="26781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392" name="Rectangle 34"/>
          <p:cNvSpPr>
            <a:spLocks noChangeArrowheads="1"/>
          </p:cNvSpPr>
          <p:nvPr/>
        </p:nvSpPr>
        <p:spPr bwMode="auto">
          <a:xfrm>
            <a:off x="3886200" y="26781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393" name="Rectangle 35"/>
          <p:cNvSpPr>
            <a:spLocks noChangeArrowheads="1"/>
          </p:cNvSpPr>
          <p:nvPr/>
        </p:nvSpPr>
        <p:spPr bwMode="auto">
          <a:xfrm>
            <a:off x="4495800" y="26781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394" name="Rectangle 36"/>
          <p:cNvSpPr>
            <a:spLocks noChangeArrowheads="1"/>
          </p:cNvSpPr>
          <p:nvPr/>
        </p:nvSpPr>
        <p:spPr bwMode="auto">
          <a:xfrm>
            <a:off x="5105400" y="26781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395" name="Rectangle 37"/>
          <p:cNvSpPr>
            <a:spLocks noChangeArrowheads="1"/>
          </p:cNvSpPr>
          <p:nvPr/>
        </p:nvSpPr>
        <p:spPr bwMode="auto">
          <a:xfrm>
            <a:off x="5715000" y="26781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15396" name="Rectangle 38"/>
          <p:cNvSpPr>
            <a:spLocks noChangeArrowheads="1"/>
          </p:cNvSpPr>
          <p:nvPr/>
        </p:nvSpPr>
        <p:spPr bwMode="auto">
          <a:xfrm>
            <a:off x="6324600" y="26781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397" name="Rectangle 39"/>
          <p:cNvSpPr>
            <a:spLocks noChangeArrowheads="1"/>
          </p:cNvSpPr>
          <p:nvPr/>
        </p:nvSpPr>
        <p:spPr bwMode="auto">
          <a:xfrm>
            <a:off x="7543800" y="26781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398" name="Rectangle 40"/>
          <p:cNvSpPr>
            <a:spLocks noChangeArrowheads="1"/>
          </p:cNvSpPr>
          <p:nvPr/>
        </p:nvSpPr>
        <p:spPr bwMode="auto">
          <a:xfrm>
            <a:off x="6934200" y="26781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399" name="Group 42"/>
          <p:cNvGrpSpPr>
            <a:grpSpLocks/>
          </p:cNvGrpSpPr>
          <p:nvPr/>
        </p:nvGrpSpPr>
        <p:grpSpPr bwMode="auto">
          <a:xfrm>
            <a:off x="838200" y="1611313"/>
            <a:ext cx="7315200" cy="498475"/>
            <a:chOff x="528" y="1536"/>
            <a:chExt cx="4608" cy="314"/>
          </a:xfrm>
        </p:grpSpPr>
        <p:sp>
          <p:nvSpPr>
            <p:cNvPr id="15409" name="Rectangle 43"/>
            <p:cNvSpPr>
              <a:spLocks noChangeArrowheads="1"/>
            </p:cNvSpPr>
            <p:nvPr/>
          </p:nvSpPr>
          <p:spPr bwMode="auto">
            <a:xfrm>
              <a:off x="528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10" name="Rectangle 44"/>
            <p:cNvSpPr>
              <a:spLocks noChangeArrowheads="1"/>
            </p:cNvSpPr>
            <p:nvPr/>
          </p:nvSpPr>
          <p:spPr bwMode="auto">
            <a:xfrm>
              <a:off x="912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411" name="Rectangle 45"/>
            <p:cNvSpPr>
              <a:spLocks noChangeArrowheads="1"/>
            </p:cNvSpPr>
            <p:nvPr/>
          </p:nvSpPr>
          <p:spPr bwMode="auto">
            <a:xfrm>
              <a:off x="1296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12" name="Rectangle 46"/>
            <p:cNvSpPr>
              <a:spLocks noChangeArrowheads="1"/>
            </p:cNvSpPr>
            <p:nvPr/>
          </p:nvSpPr>
          <p:spPr bwMode="auto">
            <a:xfrm>
              <a:off x="1680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13" name="Rectangle 47"/>
            <p:cNvSpPr>
              <a:spLocks noChangeArrowheads="1"/>
            </p:cNvSpPr>
            <p:nvPr/>
          </p:nvSpPr>
          <p:spPr bwMode="auto">
            <a:xfrm>
              <a:off x="2064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14" name="Rectangle 48"/>
            <p:cNvSpPr>
              <a:spLocks noChangeArrowheads="1"/>
            </p:cNvSpPr>
            <p:nvPr/>
          </p:nvSpPr>
          <p:spPr bwMode="auto">
            <a:xfrm>
              <a:off x="2448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15" name="Rectangle 49"/>
            <p:cNvSpPr>
              <a:spLocks noChangeArrowheads="1"/>
            </p:cNvSpPr>
            <p:nvPr/>
          </p:nvSpPr>
          <p:spPr bwMode="auto">
            <a:xfrm>
              <a:off x="2832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16" name="Rectangle 50"/>
            <p:cNvSpPr>
              <a:spLocks noChangeArrowheads="1"/>
            </p:cNvSpPr>
            <p:nvPr/>
          </p:nvSpPr>
          <p:spPr bwMode="auto">
            <a:xfrm>
              <a:off x="3216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17" name="Rectangle 51"/>
            <p:cNvSpPr>
              <a:spLocks noChangeArrowheads="1"/>
            </p:cNvSpPr>
            <p:nvPr/>
          </p:nvSpPr>
          <p:spPr bwMode="auto">
            <a:xfrm>
              <a:off x="3600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</a:p>
          </p:txBody>
        </p:sp>
        <p:sp>
          <p:nvSpPr>
            <p:cNvPr id="15418" name="Rectangle 52"/>
            <p:cNvSpPr>
              <a:spLocks noChangeArrowheads="1"/>
            </p:cNvSpPr>
            <p:nvPr/>
          </p:nvSpPr>
          <p:spPr bwMode="auto">
            <a:xfrm>
              <a:off x="3984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19" name="Rectangle 53"/>
            <p:cNvSpPr>
              <a:spLocks noChangeArrowheads="1"/>
            </p:cNvSpPr>
            <p:nvPr/>
          </p:nvSpPr>
          <p:spPr bwMode="auto">
            <a:xfrm>
              <a:off x="4368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20" name="Rectangle 54"/>
            <p:cNvSpPr>
              <a:spLocks noChangeArrowheads="1"/>
            </p:cNvSpPr>
            <p:nvPr/>
          </p:nvSpPr>
          <p:spPr bwMode="auto">
            <a:xfrm>
              <a:off x="4752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400" name="Oval 55"/>
          <p:cNvSpPr>
            <a:spLocks noChangeArrowheads="1"/>
          </p:cNvSpPr>
          <p:nvPr/>
        </p:nvSpPr>
        <p:spPr bwMode="auto">
          <a:xfrm>
            <a:off x="3962400" y="1611313"/>
            <a:ext cx="457200" cy="457200"/>
          </a:xfrm>
          <a:prstGeom prst="ellipse">
            <a:avLst/>
          </a:prstGeom>
          <a:noFill/>
          <a:ln w="22225" cap="sq">
            <a:solidFill>
              <a:srgbClr val="FFFF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01" name="AutoShape 56"/>
          <p:cNvCxnSpPr>
            <a:cxnSpLocks noChangeShapeType="1"/>
            <a:stCxn id="15400" idx="0"/>
            <a:endCxn id="15420" idx="0"/>
          </p:cNvCxnSpPr>
          <p:nvPr/>
        </p:nvCxnSpPr>
        <p:spPr bwMode="auto">
          <a:xfrm rot="5400000" flipV="1">
            <a:off x="6019006" y="-227806"/>
            <a:ext cx="1588" cy="3657600"/>
          </a:xfrm>
          <a:prstGeom prst="curvedConnector3">
            <a:avLst>
              <a:gd name="adj1" fmla="val -13700000"/>
            </a:avLst>
          </a:prstGeom>
          <a:noFill/>
          <a:ln w="22225" cap="sq">
            <a:solidFill>
              <a:schemeClr val="tx1"/>
            </a:solidFill>
            <a:round/>
            <a:headEnd type="triangle" w="lg" len="med"/>
            <a:tailEnd type="triangle" w="lg" len="lg"/>
          </a:ln>
          <a:effectLst/>
        </p:spPr>
      </p:cxnSp>
      <p:grpSp>
        <p:nvGrpSpPr>
          <p:cNvPr id="15402" name="Group 57"/>
          <p:cNvGrpSpPr>
            <a:grpSpLocks/>
          </p:cNvGrpSpPr>
          <p:nvPr/>
        </p:nvGrpSpPr>
        <p:grpSpPr bwMode="auto">
          <a:xfrm>
            <a:off x="5791200" y="2667000"/>
            <a:ext cx="1447800" cy="468313"/>
            <a:chOff x="3648" y="2201"/>
            <a:chExt cx="912" cy="295"/>
          </a:xfrm>
        </p:grpSpPr>
        <p:sp>
          <p:nvSpPr>
            <p:cNvPr id="15407" name="Oval 58"/>
            <p:cNvSpPr>
              <a:spLocks noChangeArrowheads="1"/>
            </p:cNvSpPr>
            <p:nvPr/>
          </p:nvSpPr>
          <p:spPr bwMode="auto">
            <a:xfrm>
              <a:off x="3648" y="2208"/>
              <a:ext cx="288" cy="288"/>
            </a:xfrm>
            <a:prstGeom prst="ellipse">
              <a:avLst/>
            </a:prstGeom>
            <a:noFill/>
            <a:ln w="22225" cap="sq">
              <a:solidFill>
                <a:srgbClr val="FFFF00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408" name="AutoShape 59"/>
            <p:cNvCxnSpPr>
              <a:cxnSpLocks noChangeShapeType="1"/>
              <a:stCxn id="15407" idx="0"/>
              <a:endCxn id="15398" idx="0"/>
            </p:cNvCxnSpPr>
            <p:nvPr/>
          </p:nvCxnSpPr>
          <p:spPr bwMode="auto">
            <a:xfrm rot="5400000" flipV="1">
              <a:off x="4175" y="1818"/>
              <a:ext cx="1" cy="768"/>
            </a:xfrm>
            <a:prstGeom prst="curvedConnector3">
              <a:avLst>
                <a:gd name="adj1" fmla="val -24100005"/>
              </a:avLst>
            </a:prstGeom>
            <a:noFill/>
            <a:ln w="22225" cap="sq">
              <a:solidFill>
                <a:schemeClr val="tx1"/>
              </a:solidFill>
              <a:round/>
              <a:headEnd type="triangle" w="lg" len="med"/>
              <a:tailEnd type="triangle" w="lg" len="lg"/>
            </a:ln>
            <a:effectLst/>
          </p:spPr>
        </p:cxnSp>
      </p:grpSp>
      <p:grpSp>
        <p:nvGrpSpPr>
          <p:cNvPr id="15403" name="Group 60"/>
          <p:cNvGrpSpPr>
            <a:grpSpLocks/>
          </p:cNvGrpSpPr>
          <p:nvPr/>
        </p:nvGrpSpPr>
        <p:grpSpPr bwMode="auto">
          <a:xfrm>
            <a:off x="2743200" y="3733800"/>
            <a:ext cx="3886200" cy="468313"/>
            <a:chOff x="1728" y="2873"/>
            <a:chExt cx="2448" cy="295"/>
          </a:xfrm>
        </p:grpSpPr>
        <p:sp>
          <p:nvSpPr>
            <p:cNvPr id="15405" name="Oval 61"/>
            <p:cNvSpPr>
              <a:spLocks noChangeArrowheads="1"/>
            </p:cNvSpPr>
            <p:nvPr/>
          </p:nvSpPr>
          <p:spPr bwMode="auto">
            <a:xfrm>
              <a:off x="1728" y="2880"/>
              <a:ext cx="288" cy="288"/>
            </a:xfrm>
            <a:prstGeom prst="ellipse">
              <a:avLst/>
            </a:prstGeom>
            <a:noFill/>
            <a:ln w="22225" cap="sq">
              <a:solidFill>
                <a:srgbClr val="FFFF00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406" name="AutoShape 62"/>
            <p:cNvCxnSpPr>
              <a:cxnSpLocks noChangeShapeType="1"/>
              <a:stCxn id="15405" idx="0"/>
              <a:endCxn id="15386" idx="0"/>
            </p:cNvCxnSpPr>
            <p:nvPr/>
          </p:nvCxnSpPr>
          <p:spPr bwMode="auto">
            <a:xfrm rot="5400000" flipV="1">
              <a:off x="3023" y="1722"/>
              <a:ext cx="1" cy="2304"/>
            </a:xfrm>
            <a:prstGeom prst="curvedConnector3">
              <a:avLst>
                <a:gd name="adj1" fmla="val -28900005"/>
              </a:avLst>
            </a:prstGeom>
            <a:noFill/>
            <a:ln w="22225" cap="sq">
              <a:solidFill>
                <a:schemeClr val="tx1"/>
              </a:solidFill>
              <a:round/>
              <a:headEnd type="triangle" w="lg" len="med"/>
              <a:tailEnd type="triangle" w="lg" len="lg"/>
            </a:ln>
            <a:effectLst/>
          </p:spPr>
        </p:cxnSp>
      </p:grpSp>
      <p:sp>
        <p:nvSpPr>
          <p:cNvPr id="15404" name="Oval 63"/>
          <p:cNvSpPr>
            <a:spLocks noChangeArrowheads="1"/>
          </p:cNvSpPr>
          <p:nvPr/>
        </p:nvSpPr>
        <p:spPr bwMode="auto">
          <a:xfrm>
            <a:off x="5791200" y="4811713"/>
            <a:ext cx="457200" cy="457200"/>
          </a:xfrm>
          <a:prstGeom prst="ellipse">
            <a:avLst/>
          </a:prstGeom>
          <a:noFill/>
          <a:ln w="22225" cap="sq">
            <a:solidFill>
              <a:srgbClr val="FFFF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Selection sort: Contoh (lanj.)</a:t>
            </a: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5715000" y="17637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838200" y="17637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447800" y="17637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057400" y="17637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2667000" y="17637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3276600" y="17637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3886200" y="17637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4495800" y="17637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7543800" y="17637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914400" y="1763713"/>
            <a:ext cx="457200" cy="457200"/>
          </a:xfrm>
          <a:prstGeom prst="ellipse">
            <a:avLst/>
          </a:prstGeom>
          <a:noFill/>
          <a:ln w="22225" cap="sq">
            <a:solidFill>
              <a:srgbClr val="FFFF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6934200" y="17637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6324600" y="17637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5105400" y="17637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400" name="AutoShape 16"/>
          <p:cNvCxnSpPr>
            <a:cxnSpLocks noChangeShapeType="1"/>
            <a:stCxn id="16396" idx="0"/>
            <a:endCxn id="16399" idx="0"/>
          </p:cNvCxnSpPr>
          <p:nvPr/>
        </p:nvCxnSpPr>
        <p:spPr bwMode="auto">
          <a:xfrm rot="5400000" flipV="1">
            <a:off x="3275806" y="-380206"/>
            <a:ext cx="1588" cy="4267200"/>
          </a:xfrm>
          <a:prstGeom prst="curvedConnector3">
            <a:avLst>
              <a:gd name="adj1" fmla="val -27300005"/>
            </a:avLst>
          </a:prstGeom>
          <a:noFill/>
          <a:ln w="22225" cap="sq">
            <a:solidFill>
              <a:schemeClr val="tx1"/>
            </a:solidFill>
            <a:round/>
            <a:headEnd type="triangle" w="lg" len="med"/>
            <a:tailEnd type="triangle" w="lg" len="lg"/>
          </a:ln>
          <a:effectLst/>
        </p:spPr>
      </p:cxn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5715000" y="28305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838200" y="28305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1447800" y="28305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2057400" y="28305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2667000" y="28305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3276600" y="28305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3886200" y="28305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4495800" y="28305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7543800" y="28305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410" name="Oval 26"/>
          <p:cNvSpPr>
            <a:spLocks noChangeArrowheads="1"/>
          </p:cNvSpPr>
          <p:nvPr/>
        </p:nvSpPr>
        <p:spPr bwMode="auto">
          <a:xfrm>
            <a:off x="3962400" y="2830513"/>
            <a:ext cx="457200" cy="457200"/>
          </a:xfrm>
          <a:prstGeom prst="ellipse">
            <a:avLst/>
          </a:prstGeom>
          <a:noFill/>
          <a:ln w="22225" cap="sq">
            <a:solidFill>
              <a:srgbClr val="FFFF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6934200" y="28305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6324600" y="28305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5105400" y="28305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414" name="AutoShape 30"/>
          <p:cNvCxnSpPr>
            <a:cxnSpLocks noChangeShapeType="1"/>
            <a:stCxn id="16410" idx="0"/>
            <a:endCxn id="16408" idx="0"/>
          </p:cNvCxnSpPr>
          <p:nvPr/>
        </p:nvCxnSpPr>
        <p:spPr bwMode="auto">
          <a:xfrm rot="5400000" flipV="1">
            <a:off x="4495006" y="2515394"/>
            <a:ext cx="1588" cy="609600"/>
          </a:xfrm>
          <a:prstGeom prst="curvedConnector3">
            <a:avLst>
              <a:gd name="adj1" fmla="val -24900005"/>
            </a:avLst>
          </a:prstGeom>
          <a:noFill/>
          <a:ln w="22225" cap="sq">
            <a:solidFill>
              <a:schemeClr val="tx1"/>
            </a:solidFill>
            <a:round/>
            <a:headEnd type="triangle" w="lg" len="med"/>
            <a:tailEnd type="triangle" w="lg" len="lg"/>
          </a:ln>
          <a:effectLst/>
        </p:spPr>
      </p:cxn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5715000" y="38973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838200" y="38973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1447800" y="38973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2057400" y="38973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2667000" y="38973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3276600" y="38973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4495800" y="38973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7543800" y="38973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423" name="Oval 39"/>
          <p:cNvSpPr>
            <a:spLocks noChangeArrowheads="1"/>
          </p:cNvSpPr>
          <p:nvPr/>
        </p:nvSpPr>
        <p:spPr bwMode="auto">
          <a:xfrm>
            <a:off x="2743200" y="3897313"/>
            <a:ext cx="457200" cy="457200"/>
          </a:xfrm>
          <a:prstGeom prst="ellipse">
            <a:avLst/>
          </a:prstGeom>
          <a:noFill/>
          <a:ln w="22225" cap="sq">
            <a:solidFill>
              <a:srgbClr val="FFFF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6934200" y="38973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6324600" y="38973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5105400" y="38973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3886200" y="38973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428" name="AutoShape 44"/>
          <p:cNvCxnSpPr>
            <a:cxnSpLocks noChangeShapeType="1"/>
            <a:stCxn id="16423" idx="0"/>
            <a:endCxn id="16427" idx="0"/>
          </p:cNvCxnSpPr>
          <p:nvPr/>
        </p:nvCxnSpPr>
        <p:spPr bwMode="auto">
          <a:xfrm rot="5400000" flipV="1">
            <a:off x="3580606" y="3277394"/>
            <a:ext cx="1588" cy="1219200"/>
          </a:xfrm>
          <a:prstGeom prst="curvedConnector3">
            <a:avLst>
              <a:gd name="adj1" fmla="val -24900005"/>
            </a:avLst>
          </a:prstGeom>
          <a:noFill/>
          <a:ln w="22225" cap="sq">
            <a:solidFill>
              <a:schemeClr val="tx1"/>
            </a:solidFill>
            <a:round/>
            <a:headEnd type="triangle" w="lg" len="med"/>
            <a:tailEnd type="triangle" w="lg" len="lg"/>
          </a:ln>
          <a:effectLst/>
        </p:spPr>
      </p:cxnSp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5715000" y="50403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6430" name="Rectangle 46"/>
          <p:cNvSpPr>
            <a:spLocks noChangeArrowheads="1"/>
          </p:cNvSpPr>
          <p:nvPr/>
        </p:nvSpPr>
        <p:spPr bwMode="auto">
          <a:xfrm>
            <a:off x="838200" y="50403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431" name="Rectangle 47"/>
          <p:cNvSpPr>
            <a:spLocks noChangeArrowheads="1"/>
          </p:cNvSpPr>
          <p:nvPr/>
        </p:nvSpPr>
        <p:spPr bwMode="auto">
          <a:xfrm>
            <a:off x="1447800" y="50403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432" name="Rectangle 48"/>
          <p:cNvSpPr>
            <a:spLocks noChangeArrowheads="1"/>
          </p:cNvSpPr>
          <p:nvPr/>
        </p:nvSpPr>
        <p:spPr bwMode="auto">
          <a:xfrm>
            <a:off x="2057400" y="50403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433" name="Rectangle 49"/>
          <p:cNvSpPr>
            <a:spLocks noChangeArrowheads="1"/>
          </p:cNvSpPr>
          <p:nvPr/>
        </p:nvSpPr>
        <p:spPr bwMode="auto">
          <a:xfrm>
            <a:off x="2667000" y="50403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434" name="Rectangle 50"/>
          <p:cNvSpPr>
            <a:spLocks noChangeArrowheads="1"/>
          </p:cNvSpPr>
          <p:nvPr/>
        </p:nvSpPr>
        <p:spPr bwMode="auto">
          <a:xfrm>
            <a:off x="3276600" y="50403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4495800" y="50403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436" name="Rectangle 52"/>
          <p:cNvSpPr>
            <a:spLocks noChangeArrowheads="1"/>
          </p:cNvSpPr>
          <p:nvPr/>
        </p:nvSpPr>
        <p:spPr bwMode="auto">
          <a:xfrm>
            <a:off x="7543800" y="50403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437" name="Oval 53"/>
          <p:cNvSpPr>
            <a:spLocks noChangeArrowheads="1"/>
          </p:cNvSpPr>
          <p:nvPr/>
        </p:nvSpPr>
        <p:spPr bwMode="auto">
          <a:xfrm>
            <a:off x="3352800" y="5040313"/>
            <a:ext cx="457200" cy="457200"/>
          </a:xfrm>
          <a:prstGeom prst="ellipse">
            <a:avLst/>
          </a:prstGeom>
          <a:noFill/>
          <a:ln w="22225" cap="sq">
            <a:solidFill>
              <a:srgbClr val="FFFF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8" name="Rectangle 54"/>
          <p:cNvSpPr>
            <a:spLocks noChangeArrowheads="1"/>
          </p:cNvSpPr>
          <p:nvPr/>
        </p:nvSpPr>
        <p:spPr bwMode="auto">
          <a:xfrm>
            <a:off x="6934200" y="50403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439" name="Rectangle 55"/>
          <p:cNvSpPr>
            <a:spLocks noChangeArrowheads="1"/>
          </p:cNvSpPr>
          <p:nvPr/>
        </p:nvSpPr>
        <p:spPr bwMode="auto">
          <a:xfrm>
            <a:off x="6324600" y="50403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440" name="Rectangle 56"/>
          <p:cNvSpPr>
            <a:spLocks noChangeArrowheads="1"/>
          </p:cNvSpPr>
          <p:nvPr/>
        </p:nvSpPr>
        <p:spPr bwMode="auto">
          <a:xfrm>
            <a:off x="5105400" y="50403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441" name="Rectangle 57"/>
          <p:cNvSpPr>
            <a:spLocks noChangeArrowheads="1"/>
          </p:cNvSpPr>
          <p:nvPr/>
        </p:nvSpPr>
        <p:spPr bwMode="auto">
          <a:xfrm>
            <a:off x="3886200" y="50403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Selection sort: Contoh (lanj.)</a:t>
            </a: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057400" y="24495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715000" y="16875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838200" y="16875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447800" y="16875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057400" y="16875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3276600" y="16875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4495800" y="16875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7543800" y="16875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1524000" y="1687513"/>
            <a:ext cx="457200" cy="457200"/>
          </a:xfrm>
          <a:prstGeom prst="ellipse">
            <a:avLst/>
          </a:prstGeom>
          <a:noFill/>
          <a:ln w="22225" cap="sq">
            <a:solidFill>
              <a:srgbClr val="FFFF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6934200" y="16875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6324600" y="16875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5105400" y="16875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3886200" y="16875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2667000" y="16875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425" name="AutoShape 17"/>
          <p:cNvCxnSpPr>
            <a:cxnSpLocks noChangeShapeType="1"/>
            <a:stCxn id="17419" idx="0"/>
            <a:endCxn id="17424" idx="0"/>
          </p:cNvCxnSpPr>
          <p:nvPr/>
        </p:nvCxnSpPr>
        <p:spPr bwMode="auto">
          <a:xfrm rot="5400000" flipV="1">
            <a:off x="2361406" y="1067594"/>
            <a:ext cx="1588" cy="1219200"/>
          </a:xfrm>
          <a:prstGeom prst="curvedConnector3">
            <a:avLst>
              <a:gd name="adj1" fmla="val -23300005"/>
            </a:avLst>
          </a:prstGeom>
          <a:noFill/>
          <a:ln w="22225" cap="sq">
            <a:solidFill>
              <a:schemeClr val="tx1"/>
            </a:solidFill>
            <a:round/>
            <a:headEnd type="triangle" w="lg" len="med"/>
            <a:tailEnd type="triangle" w="lg" len="lg"/>
          </a:ln>
          <a:effectLst/>
        </p:spPr>
      </p:cxn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5715000" y="24495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838200" y="24495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1447800" y="24495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3276600" y="24495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4495800" y="24495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7543800" y="24495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32" name="Oval 24"/>
          <p:cNvSpPr>
            <a:spLocks noChangeArrowheads="1"/>
          </p:cNvSpPr>
          <p:nvPr/>
        </p:nvSpPr>
        <p:spPr bwMode="auto">
          <a:xfrm>
            <a:off x="2133600" y="2449513"/>
            <a:ext cx="457200" cy="457200"/>
          </a:xfrm>
          <a:prstGeom prst="ellipse">
            <a:avLst/>
          </a:prstGeom>
          <a:noFill/>
          <a:ln w="22225" cap="sq">
            <a:solidFill>
              <a:srgbClr val="FFFF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6934200" y="24495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6324600" y="24495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5105400" y="24495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3886200" y="24495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2667000" y="24495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2057400" y="32877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5715000" y="32877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838200" y="32877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1447800" y="32877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3276600" y="32877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43" name="Rectangle 35"/>
          <p:cNvSpPr>
            <a:spLocks noChangeArrowheads="1"/>
          </p:cNvSpPr>
          <p:nvPr/>
        </p:nvSpPr>
        <p:spPr bwMode="auto">
          <a:xfrm>
            <a:off x="4495800" y="32877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7543800" y="32877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45" name="Oval 37"/>
          <p:cNvSpPr>
            <a:spLocks noChangeArrowheads="1"/>
          </p:cNvSpPr>
          <p:nvPr/>
        </p:nvSpPr>
        <p:spPr bwMode="auto">
          <a:xfrm>
            <a:off x="1524000" y="3287713"/>
            <a:ext cx="457200" cy="457200"/>
          </a:xfrm>
          <a:prstGeom prst="ellipse">
            <a:avLst/>
          </a:prstGeom>
          <a:noFill/>
          <a:ln w="22225" cap="sq">
            <a:solidFill>
              <a:srgbClr val="FFFF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6934200" y="32877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47" name="Rectangle 39"/>
          <p:cNvSpPr>
            <a:spLocks noChangeArrowheads="1"/>
          </p:cNvSpPr>
          <p:nvPr/>
        </p:nvSpPr>
        <p:spPr bwMode="auto">
          <a:xfrm>
            <a:off x="6324600" y="32877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48" name="Rectangle 40"/>
          <p:cNvSpPr>
            <a:spLocks noChangeArrowheads="1"/>
          </p:cNvSpPr>
          <p:nvPr/>
        </p:nvSpPr>
        <p:spPr bwMode="auto">
          <a:xfrm>
            <a:off x="5105400" y="32877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49" name="Rectangle 41"/>
          <p:cNvSpPr>
            <a:spLocks noChangeArrowheads="1"/>
          </p:cNvSpPr>
          <p:nvPr/>
        </p:nvSpPr>
        <p:spPr bwMode="auto">
          <a:xfrm>
            <a:off x="3886200" y="32877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2667000" y="32877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51" name="Rectangle 43"/>
          <p:cNvSpPr>
            <a:spLocks noChangeArrowheads="1"/>
          </p:cNvSpPr>
          <p:nvPr/>
        </p:nvSpPr>
        <p:spPr bwMode="auto">
          <a:xfrm>
            <a:off x="2057400" y="49641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52" name="Rectangle 44"/>
          <p:cNvSpPr>
            <a:spLocks noChangeArrowheads="1"/>
          </p:cNvSpPr>
          <p:nvPr/>
        </p:nvSpPr>
        <p:spPr bwMode="auto">
          <a:xfrm>
            <a:off x="5715000" y="49641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1447800" y="49641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454" name="Rectangle 46"/>
          <p:cNvSpPr>
            <a:spLocks noChangeArrowheads="1"/>
          </p:cNvSpPr>
          <p:nvPr/>
        </p:nvSpPr>
        <p:spPr bwMode="auto">
          <a:xfrm>
            <a:off x="3276600" y="49641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55" name="Rectangle 47"/>
          <p:cNvSpPr>
            <a:spLocks noChangeArrowheads="1"/>
          </p:cNvSpPr>
          <p:nvPr/>
        </p:nvSpPr>
        <p:spPr bwMode="auto">
          <a:xfrm>
            <a:off x="4495800" y="49641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56" name="Rectangle 48"/>
          <p:cNvSpPr>
            <a:spLocks noChangeArrowheads="1"/>
          </p:cNvSpPr>
          <p:nvPr/>
        </p:nvSpPr>
        <p:spPr bwMode="auto">
          <a:xfrm>
            <a:off x="7543800" y="49641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57" name="Oval 49"/>
          <p:cNvSpPr>
            <a:spLocks noChangeArrowheads="1"/>
          </p:cNvSpPr>
          <p:nvPr/>
        </p:nvSpPr>
        <p:spPr bwMode="auto">
          <a:xfrm>
            <a:off x="914400" y="4964113"/>
            <a:ext cx="457200" cy="457200"/>
          </a:xfrm>
          <a:prstGeom prst="ellipse">
            <a:avLst/>
          </a:prstGeom>
          <a:noFill/>
          <a:ln w="22225" cap="sq">
            <a:solidFill>
              <a:srgbClr val="FFFF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58" name="Rectangle 50"/>
          <p:cNvSpPr>
            <a:spLocks noChangeArrowheads="1"/>
          </p:cNvSpPr>
          <p:nvPr/>
        </p:nvSpPr>
        <p:spPr bwMode="auto">
          <a:xfrm>
            <a:off x="6934200" y="49641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59" name="Rectangle 51"/>
          <p:cNvSpPr>
            <a:spLocks noChangeArrowheads="1"/>
          </p:cNvSpPr>
          <p:nvPr/>
        </p:nvSpPr>
        <p:spPr bwMode="auto">
          <a:xfrm>
            <a:off x="6324600" y="49641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60" name="Rectangle 52"/>
          <p:cNvSpPr>
            <a:spLocks noChangeArrowheads="1"/>
          </p:cNvSpPr>
          <p:nvPr/>
        </p:nvSpPr>
        <p:spPr bwMode="auto">
          <a:xfrm>
            <a:off x="5105400" y="49641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61" name="Rectangle 53"/>
          <p:cNvSpPr>
            <a:spLocks noChangeArrowheads="1"/>
          </p:cNvSpPr>
          <p:nvPr/>
        </p:nvSpPr>
        <p:spPr bwMode="auto">
          <a:xfrm>
            <a:off x="3886200" y="49641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2667000" y="49641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838200" y="49641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64" name="Rectangle 56"/>
          <p:cNvSpPr>
            <a:spLocks noChangeArrowheads="1"/>
          </p:cNvSpPr>
          <p:nvPr/>
        </p:nvSpPr>
        <p:spPr bwMode="auto">
          <a:xfrm>
            <a:off x="2057400" y="41259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65" name="Rectangle 57"/>
          <p:cNvSpPr>
            <a:spLocks noChangeArrowheads="1"/>
          </p:cNvSpPr>
          <p:nvPr/>
        </p:nvSpPr>
        <p:spPr bwMode="auto">
          <a:xfrm>
            <a:off x="5715000" y="41259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7466" name="Rectangle 58"/>
          <p:cNvSpPr>
            <a:spLocks noChangeArrowheads="1"/>
          </p:cNvSpPr>
          <p:nvPr/>
        </p:nvSpPr>
        <p:spPr bwMode="auto">
          <a:xfrm>
            <a:off x="1447800" y="41259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3276600" y="41259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68" name="Rectangle 60"/>
          <p:cNvSpPr>
            <a:spLocks noChangeArrowheads="1"/>
          </p:cNvSpPr>
          <p:nvPr/>
        </p:nvSpPr>
        <p:spPr bwMode="auto">
          <a:xfrm>
            <a:off x="4495800" y="41259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69" name="Rectangle 61"/>
          <p:cNvSpPr>
            <a:spLocks noChangeArrowheads="1"/>
          </p:cNvSpPr>
          <p:nvPr/>
        </p:nvSpPr>
        <p:spPr bwMode="auto">
          <a:xfrm>
            <a:off x="7543800" y="41259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70" name="Oval 62"/>
          <p:cNvSpPr>
            <a:spLocks noChangeArrowheads="1"/>
          </p:cNvSpPr>
          <p:nvPr/>
        </p:nvSpPr>
        <p:spPr bwMode="auto">
          <a:xfrm>
            <a:off x="914400" y="4125913"/>
            <a:ext cx="457200" cy="457200"/>
          </a:xfrm>
          <a:prstGeom prst="ellipse">
            <a:avLst/>
          </a:prstGeom>
          <a:noFill/>
          <a:ln w="22225" cap="sq">
            <a:solidFill>
              <a:srgbClr val="FFFF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71" name="Rectangle 63"/>
          <p:cNvSpPr>
            <a:spLocks noChangeArrowheads="1"/>
          </p:cNvSpPr>
          <p:nvPr/>
        </p:nvSpPr>
        <p:spPr bwMode="auto">
          <a:xfrm>
            <a:off x="6934200" y="41259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72" name="Rectangle 64"/>
          <p:cNvSpPr>
            <a:spLocks noChangeArrowheads="1"/>
          </p:cNvSpPr>
          <p:nvPr/>
        </p:nvSpPr>
        <p:spPr bwMode="auto">
          <a:xfrm>
            <a:off x="6324600" y="41259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73" name="Rectangle 65"/>
          <p:cNvSpPr>
            <a:spLocks noChangeArrowheads="1"/>
          </p:cNvSpPr>
          <p:nvPr/>
        </p:nvSpPr>
        <p:spPr bwMode="auto">
          <a:xfrm>
            <a:off x="5105400" y="41259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74" name="Rectangle 66"/>
          <p:cNvSpPr>
            <a:spLocks noChangeArrowheads="1"/>
          </p:cNvSpPr>
          <p:nvPr/>
        </p:nvSpPr>
        <p:spPr bwMode="auto">
          <a:xfrm>
            <a:off x="3886200" y="41259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75" name="Rectangle 67"/>
          <p:cNvSpPr>
            <a:spLocks noChangeArrowheads="1"/>
          </p:cNvSpPr>
          <p:nvPr/>
        </p:nvSpPr>
        <p:spPr bwMode="auto">
          <a:xfrm>
            <a:off x="2667000" y="4125913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76" name="Rectangle 68"/>
          <p:cNvSpPr>
            <a:spLocks noChangeArrowheads="1"/>
          </p:cNvSpPr>
          <p:nvPr/>
        </p:nvSpPr>
        <p:spPr bwMode="auto">
          <a:xfrm>
            <a:off x="838200" y="4125913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Selection sort: </a:t>
            </a:r>
            <a:r>
              <a:rPr lang="en-US" sz="2800" dirty="0" smtClean="0"/>
              <a:t>Algoritma</a:t>
            </a:r>
            <a:br>
              <a:rPr lang="en-US" sz="2800" dirty="0" smtClean="0"/>
            </a:br>
            <a:r>
              <a:rPr lang="en-US" sz="2800" dirty="0" smtClean="0"/>
              <a:t>Cari yang min, pindahkan ke sorted list (di bagian kiri array)</a:t>
            </a:r>
            <a:endParaRPr lang="en-US" sz="28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534400" cy="5334000"/>
          </a:xfrm>
          <a:solidFill>
            <a:srgbClr val="99CCFF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void sort(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a[]) throws Exception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for (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</a:rPr>
              <a:t> = 0; </a:t>
            </a:r>
            <a:r>
              <a:rPr lang="en-US" sz="2400" b="1" dirty="0" err="1" smtClean="0">
                <a:latin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</a:rPr>
              <a:t> &lt; </a:t>
            </a:r>
            <a:r>
              <a:rPr lang="en-US" sz="2400" b="1" dirty="0" err="1" smtClean="0">
                <a:latin typeface="Courier New" pitchFamily="49" charset="0"/>
              </a:rPr>
              <a:t>a.length</a:t>
            </a:r>
            <a:r>
              <a:rPr lang="en-US" sz="2400" b="1" dirty="0" smtClean="0">
                <a:latin typeface="Courier New" pitchFamily="49" charset="0"/>
              </a:rPr>
              <a:t>; </a:t>
            </a:r>
            <a:r>
              <a:rPr lang="en-US" sz="2400" b="1" dirty="0" err="1" smtClean="0">
                <a:latin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</a:rPr>
              <a:t>++)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     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min = </a:t>
            </a:r>
            <a:r>
              <a:rPr lang="en-US" sz="2400" b="1" dirty="0" err="1" smtClean="0">
                <a:latin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   for (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j = </a:t>
            </a:r>
            <a:r>
              <a:rPr lang="en-US" sz="2400" b="1" dirty="0" err="1" smtClean="0">
                <a:latin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</a:rPr>
              <a:t> + 1; j &lt; </a:t>
            </a:r>
            <a:r>
              <a:rPr lang="en-US" sz="2400" b="1" dirty="0" err="1" smtClean="0">
                <a:latin typeface="Courier New" pitchFamily="49" charset="0"/>
              </a:rPr>
              <a:t>a.length</a:t>
            </a:r>
            <a:r>
              <a:rPr lang="en-US" sz="2400" b="1" dirty="0" smtClean="0">
                <a:latin typeface="Courier New" pitchFamily="49" charset="0"/>
              </a:rPr>
              <a:t>; j++)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        if (a[j] &lt; a[min])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            min = j;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   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T = a[min];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   a[min] = a[</a:t>
            </a:r>
            <a:r>
              <a:rPr lang="en-US" sz="2400" b="1" dirty="0" err="1" smtClean="0">
                <a:latin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</a:rPr>
              <a:t>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   a[</a:t>
            </a:r>
            <a:r>
              <a:rPr lang="en-US" sz="2400" b="1" dirty="0" err="1" smtClean="0">
                <a:latin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</a:rPr>
              <a:t>] = 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781800" y="914400"/>
            <a:ext cx="2438400" cy="7016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000">
                <a:solidFill>
                  <a:schemeClr val="tx1"/>
                </a:solidFill>
                <a:latin typeface="Gill Sans MT" pitchFamily="34" charset="0"/>
              </a:rPr>
              <a:t>Cari elemen terkecil dari unsorted list.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257800" y="5105400"/>
            <a:ext cx="2209800" cy="7016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000">
                <a:solidFill>
                  <a:schemeClr val="tx1"/>
                </a:solidFill>
                <a:latin typeface="Gill Sans MT" pitchFamily="34" charset="0"/>
              </a:rPr>
              <a:t>Pindahkan ke akhir sorted list.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H="1">
            <a:off x="5257800" y="1600200"/>
            <a:ext cx="1905000" cy="914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524000" y="2590800"/>
            <a:ext cx="7010400" cy="12954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524000" y="4114800"/>
            <a:ext cx="2819400" cy="1295400"/>
          </a:xfrm>
          <a:prstGeom prst="rect">
            <a:avLst/>
          </a:prstGeom>
          <a:noFill/>
          <a:ln w="3175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H="1" flipV="1">
            <a:off x="4419600" y="4876800"/>
            <a:ext cx="1447800" cy="228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Selection sort: Algoritma</a:t>
            </a:r>
            <a:br>
              <a:rPr lang="en-US" sz="2800" dirty="0"/>
            </a:br>
            <a:r>
              <a:rPr lang="en-US" sz="2400" b="1" dirty="0"/>
              <a:t>Cari yang </a:t>
            </a:r>
            <a:r>
              <a:rPr lang="en-US" sz="2400" b="1" dirty="0" smtClean="0"/>
              <a:t>max, </a:t>
            </a:r>
            <a:r>
              <a:rPr lang="en-US" sz="2400" b="1" dirty="0"/>
              <a:t>pindahkan ke sorted list (di bagian </a:t>
            </a:r>
            <a:r>
              <a:rPr lang="en-US" sz="2400" b="1" dirty="0" smtClean="0"/>
              <a:t>kanan array</a:t>
            </a:r>
            <a:r>
              <a:rPr lang="en-US" sz="2400" b="1" dirty="0"/>
              <a:t>)</a:t>
            </a:r>
            <a:endParaRPr lang="en-US" sz="2800" b="1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534400" cy="5334000"/>
          </a:xfrm>
          <a:solidFill>
            <a:srgbClr val="99CCFF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void sort(int a[]) throws Exception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b="1" dirty="0">
                <a:latin typeface="Courier New" pitchFamily="49" charset="0"/>
              </a:rPr>
              <a:t>    for (int i = a.length-1; i &gt; 0; i--) 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b="1" dirty="0">
                <a:latin typeface="Courier New" pitchFamily="49" charset="0"/>
              </a:rPr>
              <a:t>			</a:t>
            </a:r>
            <a:r>
              <a:rPr lang="en-US" sz="2400" b="1" dirty="0" smtClean="0">
                <a:latin typeface="Courier New" pitchFamily="49" charset="0"/>
              </a:rPr>
              <a:t>int </a:t>
            </a:r>
            <a:r>
              <a:rPr lang="en-US" sz="2400" b="1" dirty="0">
                <a:latin typeface="Courier New" pitchFamily="49" charset="0"/>
              </a:rPr>
              <a:t>max = i;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sz="2400" b="1" dirty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b="1" dirty="0">
                <a:latin typeface="Courier New" pitchFamily="49" charset="0"/>
              </a:rPr>
              <a:t>		  </a:t>
            </a:r>
            <a:r>
              <a:rPr lang="en-US" sz="2400" b="1" dirty="0" smtClean="0">
                <a:latin typeface="Courier New" pitchFamily="49" charset="0"/>
              </a:rPr>
              <a:t>for </a:t>
            </a:r>
            <a:r>
              <a:rPr lang="en-US" sz="2400" b="1" dirty="0">
                <a:latin typeface="Courier New" pitchFamily="49" charset="0"/>
              </a:rPr>
              <a:t>(int j = 0; j &lt; i; j++)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b="1" dirty="0">
                <a:latin typeface="Courier New" pitchFamily="49" charset="0"/>
              </a:rPr>
              <a:t>			</a:t>
            </a:r>
            <a:r>
              <a:rPr lang="en-US" sz="2400" b="1" dirty="0" smtClean="0">
                <a:latin typeface="Courier New" pitchFamily="49" charset="0"/>
              </a:rPr>
              <a:t>if </a:t>
            </a:r>
            <a:r>
              <a:rPr lang="en-US" sz="2400" b="1" dirty="0">
                <a:latin typeface="Courier New" pitchFamily="49" charset="0"/>
              </a:rPr>
              <a:t>(a[j] &gt; a[max])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b="1" dirty="0">
                <a:latin typeface="Courier New" pitchFamily="49" charset="0"/>
              </a:rPr>
              <a:t>				</a:t>
            </a:r>
            <a:r>
              <a:rPr lang="en-US" sz="2400" b="1" dirty="0" smtClean="0">
                <a:latin typeface="Courier New" pitchFamily="49" charset="0"/>
              </a:rPr>
              <a:t>max </a:t>
            </a:r>
            <a:r>
              <a:rPr lang="en-US" sz="2400" b="1" dirty="0">
                <a:latin typeface="Courier New" pitchFamily="49" charset="0"/>
              </a:rPr>
              <a:t>= j;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sz="2400" b="1" dirty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b="1" dirty="0">
                <a:latin typeface="Courier New" pitchFamily="49" charset="0"/>
              </a:rPr>
              <a:t>		  </a:t>
            </a:r>
            <a:r>
              <a:rPr lang="en-US" sz="2400" b="1" dirty="0" smtClean="0">
                <a:latin typeface="Courier New" pitchFamily="49" charset="0"/>
              </a:rPr>
              <a:t>int </a:t>
            </a:r>
            <a:r>
              <a:rPr lang="en-US" sz="2400" b="1" dirty="0">
                <a:latin typeface="Courier New" pitchFamily="49" charset="0"/>
              </a:rPr>
              <a:t>T = a[max];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b="1" dirty="0">
                <a:latin typeface="Courier New" pitchFamily="49" charset="0"/>
              </a:rPr>
              <a:t>		  </a:t>
            </a:r>
            <a:r>
              <a:rPr lang="en-US" sz="2400" b="1" dirty="0" smtClean="0">
                <a:latin typeface="Courier New" pitchFamily="49" charset="0"/>
              </a:rPr>
              <a:t>a[max</a:t>
            </a:r>
            <a:r>
              <a:rPr lang="en-US" sz="2400" b="1" dirty="0">
                <a:latin typeface="Courier New" pitchFamily="49" charset="0"/>
              </a:rPr>
              <a:t>] = a[i];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b="1" dirty="0">
                <a:latin typeface="Courier New" pitchFamily="49" charset="0"/>
              </a:rPr>
              <a:t>		  </a:t>
            </a:r>
            <a:r>
              <a:rPr lang="en-US" sz="2400" b="1" dirty="0" smtClean="0">
                <a:latin typeface="Courier New" pitchFamily="49" charset="0"/>
              </a:rPr>
              <a:t>a[i</a:t>
            </a:r>
            <a:r>
              <a:rPr lang="en-US" sz="2400" b="1" dirty="0">
                <a:latin typeface="Courier New" pitchFamily="49" charset="0"/>
              </a:rPr>
              <a:t>] = T;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b="1" dirty="0">
                <a:latin typeface="Courier New" pitchFamily="49" charset="0"/>
              </a:rPr>
              <a:t>		}</a:t>
            </a: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  <a:endParaRPr lang="en-US" sz="2400" b="1" dirty="0" smtClean="0">
              <a:latin typeface="Courier New" pitchFamily="49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781800" y="914400"/>
            <a:ext cx="2438400" cy="707886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chemeClr val="tx1"/>
                </a:solidFill>
                <a:latin typeface="Gill Sans MT" pitchFamily="34" charset="0"/>
              </a:rPr>
              <a:t>Cari elemen </a:t>
            </a:r>
            <a:r>
              <a:rPr lang="en-GB" sz="2000" dirty="0" smtClean="0">
                <a:solidFill>
                  <a:schemeClr val="tx1"/>
                </a:solidFill>
                <a:latin typeface="Gill Sans MT" pitchFamily="34" charset="0"/>
              </a:rPr>
              <a:t>terbesar dari </a:t>
            </a:r>
            <a:r>
              <a:rPr lang="en-GB" sz="2000" dirty="0">
                <a:solidFill>
                  <a:schemeClr val="tx1"/>
                </a:solidFill>
                <a:latin typeface="Gill Sans MT" pitchFamily="34" charset="0"/>
              </a:rPr>
              <a:t>unsorted list.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257800" y="5105400"/>
            <a:ext cx="2209800" cy="7016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chemeClr val="tx1"/>
                </a:solidFill>
                <a:latin typeface="Gill Sans MT" pitchFamily="34" charset="0"/>
              </a:rPr>
              <a:t>Pindahkan ke </a:t>
            </a:r>
            <a:r>
              <a:rPr lang="en-GB" sz="2000" dirty="0" smtClean="0">
                <a:solidFill>
                  <a:schemeClr val="tx1"/>
                </a:solidFill>
                <a:latin typeface="Gill Sans MT" pitchFamily="34" charset="0"/>
              </a:rPr>
              <a:t>awal sorted </a:t>
            </a:r>
            <a:r>
              <a:rPr lang="en-GB" sz="2000" dirty="0">
                <a:solidFill>
                  <a:schemeClr val="tx1"/>
                </a:solidFill>
                <a:latin typeface="Gill Sans MT" pitchFamily="34" charset="0"/>
              </a:rPr>
              <a:t>list.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H="1">
            <a:off x="5257800" y="1600200"/>
            <a:ext cx="1905000" cy="914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524000" y="2590800"/>
            <a:ext cx="7010400" cy="12954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524000" y="4114800"/>
            <a:ext cx="2819400" cy="1295400"/>
          </a:xfrm>
          <a:prstGeom prst="rect">
            <a:avLst/>
          </a:prstGeom>
          <a:noFill/>
          <a:ln w="3175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H="1" flipV="1">
            <a:off x="4419600" y="4876800"/>
            <a:ext cx="1447800" cy="228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Selection sort: Analisis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Running time:</a:t>
            </a:r>
          </a:p>
          <a:p>
            <a:pPr lvl="1" eaLnBrk="1" hangingPunct="1"/>
            <a:r>
              <a:rPr lang="en-US" smtClean="0"/>
              <a:t>Worst case: O(n</a:t>
            </a:r>
            <a:r>
              <a:rPr lang="en-US" baseline="30000" smtClean="0"/>
              <a:t>2</a:t>
            </a:r>
            <a:r>
              <a:rPr lang="en-US" smtClean="0"/>
              <a:t>)</a:t>
            </a:r>
          </a:p>
          <a:p>
            <a:pPr lvl="1" eaLnBrk="1" hangingPunct="1"/>
            <a:r>
              <a:rPr lang="en-US" smtClean="0"/>
              <a:t>Best case: O(n</a:t>
            </a:r>
            <a:r>
              <a:rPr lang="en-US" baseline="30000" smtClean="0"/>
              <a:t>2</a:t>
            </a:r>
            <a:r>
              <a:rPr lang="en-US" smtClean="0"/>
              <a:t>)</a:t>
            </a:r>
          </a:p>
          <a:p>
            <a:pPr eaLnBrk="1" hangingPunct="1"/>
            <a:r>
              <a:rPr lang="en-US" smtClean="0"/>
              <a:t>Berdasarkan analisis </a:t>
            </a:r>
            <a:r>
              <a:rPr lang="en-US" i="1" smtClean="0">
                <a:solidFill>
                  <a:schemeClr val="accent1"/>
                </a:solidFill>
              </a:rPr>
              <a:t>big-oh</a:t>
            </a:r>
            <a:r>
              <a:rPr lang="en-US" smtClean="0"/>
              <a:t>, apakah selection sort lebih baik dari bubble sort?</a:t>
            </a:r>
          </a:p>
          <a:p>
            <a:pPr eaLnBrk="1" hangingPunct="1"/>
            <a:r>
              <a:rPr lang="en-US" smtClean="0"/>
              <a:t>Apakah running time yang </a:t>
            </a:r>
            <a:r>
              <a:rPr lang="en-US" smtClean="0">
                <a:solidFill>
                  <a:schemeClr val="accent1"/>
                </a:solidFill>
              </a:rPr>
              <a:t>sebenarnya</a:t>
            </a:r>
            <a:r>
              <a:rPr lang="en-US" smtClean="0"/>
              <a:t> merefleksikan analisis tersebut?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 sort: Ide dasar</a:t>
            </a:r>
          </a:p>
        </p:txBody>
      </p:sp>
      <p:sp>
        <p:nvSpPr>
          <p:cNvPr id="1235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Kondisi awal:</a:t>
            </a:r>
          </a:p>
          <a:p>
            <a:pPr lvl="1" eaLnBrk="1" hangingPunct="1"/>
            <a:r>
              <a:rPr lang="en-US" smtClean="0"/>
              <a:t>Unsorted list = data</a:t>
            </a:r>
          </a:p>
          <a:p>
            <a:pPr lvl="1" eaLnBrk="1" hangingPunct="1"/>
            <a:r>
              <a:rPr lang="en-US" smtClean="0"/>
              <a:t>Sorted list = kosong</a:t>
            </a:r>
          </a:p>
          <a:p>
            <a:pPr eaLnBrk="1" hangingPunct="1"/>
            <a:r>
              <a:rPr lang="en-US" smtClean="0"/>
              <a:t>Ambil </a:t>
            </a:r>
            <a:r>
              <a:rPr lang="en-US" smtClean="0">
                <a:solidFill>
                  <a:schemeClr val="accent1"/>
                </a:solidFill>
              </a:rPr>
              <a:t>sembarang</a:t>
            </a:r>
            <a:r>
              <a:rPr lang="en-US" smtClean="0"/>
              <a:t> elemen dari unsorted list, sisipkan (</a:t>
            </a:r>
            <a:r>
              <a:rPr lang="en-US" smtClean="0">
                <a:solidFill>
                  <a:schemeClr val="accent1"/>
                </a:solidFill>
              </a:rPr>
              <a:t>insert</a:t>
            </a:r>
            <a:r>
              <a:rPr lang="en-US" smtClean="0"/>
              <a:t>) pada posisi yang benar dalam sorted list.</a:t>
            </a:r>
          </a:p>
          <a:p>
            <a:pPr eaLnBrk="1" hangingPunct="1"/>
            <a:r>
              <a:rPr lang="en-US" smtClean="0"/>
              <a:t>Lakukan terus sampai unsorted list habis.</a:t>
            </a:r>
          </a:p>
          <a:p>
            <a:pPr eaLnBrk="1" hangingPunct="1"/>
            <a:r>
              <a:rPr lang="en-US" smtClean="0"/>
              <a:t>Bayangkan anda mengurutkan kartu.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597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7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 sort: Contoh </a:t>
            </a:r>
          </a:p>
        </p:txBody>
      </p:sp>
      <p:grpSp>
        <p:nvGrpSpPr>
          <p:cNvPr id="21507" name="Group 1026"/>
          <p:cNvGrpSpPr>
            <a:grpSpLocks/>
          </p:cNvGrpSpPr>
          <p:nvPr/>
        </p:nvGrpSpPr>
        <p:grpSpPr bwMode="auto">
          <a:xfrm>
            <a:off x="838200" y="2359025"/>
            <a:ext cx="7315200" cy="498475"/>
            <a:chOff x="528" y="1392"/>
            <a:chExt cx="4608" cy="314"/>
          </a:xfrm>
        </p:grpSpPr>
        <p:sp>
          <p:nvSpPr>
            <p:cNvPr id="21538" name="Rectangle 1027"/>
            <p:cNvSpPr>
              <a:spLocks noChangeArrowheads="1"/>
            </p:cNvSpPr>
            <p:nvPr/>
          </p:nvSpPr>
          <p:spPr bwMode="auto">
            <a:xfrm>
              <a:off x="528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39" name="Rectangle 1028"/>
            <p:cNvSpPr>
              <a:spLocks noChangeArrowheads="1"/>
            </p:cNvSpPr>
            <p:nvPr/>
          </p:nvSpPr>
          <p:spPr bwMode="auto">
            <a:xfrm>
              <a:off x="912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540" name="Rectangle 1029"/>
            <p:cNvSpPr>
              <a:spLocks noChangeArrowheads="1"/>
            </p:cNvSpPr>
            <p:nvPr/>
          </p:nvSpPr>
          <p:spPr bwMode="auto">
            <a:xfrm>
              <a:off x="1296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41" name="Rectangle 1030"/>
            <p:cNvSpPr>
              <a:spLocks noChangeArrowheads="1"/>
            </p:cNvSpPr>
            <p:nvPr/>
          </p:nvSpPr>
          <p:spPr bwMode="auto">
            <a:xfrm>
              <a:off x="1680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42" name="Rectangle 1031"/>
            <p:cNvSpPr>
              <a:spLocks noChangeArrowheads="1"/>
            </p:cNvSpPr>
            <p:nvPr/>
          </p:nvSpPr>
          <p:spPr bwMode="auto">
            <a:xfrm>
              <a:off x="2064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43" name="Rectangle 1032"/>
            <p:cNvSpPr>
              <a:spLocks noChangeArrowheads="1"/>
            </p:cNvSpPr>
            <p:nvPr/>
          </p:nvSpPr>
          <p:spPr bwMode="auto">
            <a:xfrm>
              <a:off x="2448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44" name="Rectangle 1033"/>
            <p:cNvSpPr>
              <a:spLocks noChangeArrowheads="1"/>
            </p:cNvSpPr>
            <p:nvPr/>
          </p:nvSpPr>
          <p:spPr bwMode="auto">
            <a:xfrm>
              <a:off x="2832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45" name="Rectangle 1034"/>
            <p:cNvSpPr>
              <a:spLocks noChangeArrowheads="1"/>
            </p:cNvSpPr>
            <p:nvPr/>
          </p:nvSpPr>
          <p:spPr bwMode="auto">
            <a:xfrm>
              <a:off x="3216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46" name="Rectangle 1035"/>
            <p:cNvSpPr>
              <a:spLocks noChangeArrowheads="1"/>
            </p:cNvSpPr>
            <p:nvPr/>
          </p:nvSpPr>
          <p:spPr bwMode="auto">
            <a:xfrm>
              <a:off x="3600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</a:p>
          </p:txBody>
        </p:sp>
        <p:sp>
          <p:nvSpPr>
            <p:cNvPr id="21547" name="Rectangle 1036"/>
            <p:cNvSpPr>
              <a:spLocks noChangeArrowheads="1"/>
            </p:cNvSpPr>
            <p:nvPr/>
          </p:nvSpPr>
          <p:spPr bwMode="auto">
            <a:xfrm>
              <a:off x="3984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48" name="Rectangle 1037"/>
            <p:cNvSpPr>
              <a:spLocks noChangeArrowheads="1"/>
            </p:cNvSpPr>
            <p:nvPr/>
          </p:nvSpPr>
          <p:spPr bwMode="auto">
            <a:xfrm>
              <a:off x="4368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49" name="Rectangle 1038"/>
            <p:cNvSpPr>
              <a:spLocks noChangeArrowheads="1"/>
            </p:cNvSpPr>
            <p:nvPr/>
          </p:nvSpPr>
          <p:spPr bwMode="auto">
            <a:xfrm>
              <a:off x="4752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508" name="Oval 1039"/>
          <p:cNvSpPr>
            <a:spLocks noChangeArrowheads="1"/>
          </p:cNvSpPr>
          <p:nvPr/>
        </p:nvSpPr>
        <p:spPr bwMode="auto">
          <a:xfrm>
            <a:off x="1524000" y="2359025"/>
            <a:ext cx="457200" cy="457200"/>
          </a:xfrm>
          <a:prstGeom prst="ellipse">
            <a:avLst/>
          </a:prstGeom>
          <a:noFill/>
          <a:ln w="22225" cap="sq">
            <a:solidFill>
              <a:srgbClr val="FFFF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509" name="AutoShape 1040"/>
          <p:cNvCxnSpPr>
            <a:cxnSpLocks noChangeShapeType="1"/>
            <a:stCxn id="21539" idx="0"/>
            <a:endCxn id="21538" idx="0"/>
          </p:cNvCxnSpPr>
          <p:nvPr/>
        </p:nvCxnSpPr>
        <p:spPr bwMode="auto">
          <a:xfrm rot="-5400000" flipH="1" flipV="1">
            <a:off x="1447006" y="2043907"/>
            <a:ext cx="1587" cy="609600"/>
          </a:xfrm>
          <a:prstGeom prst="curvedConnector3">
            <a:avLst>
              <a:gd name="adj1" fmla="val -13700000"/>
            </a:avLst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</p:cxnSp>
      <p:sp>
        <p:nvSpPr>
          <p:cNvPr id="21510" name="Rectangle 1042"/>
          <p:cNvSpPr>
            <a:spLocks noChangeArrowheads="1"/>
          </p:cNvSpPr>
          <p:nvPr/>
        </p:nvSpPr>
        <p:spPr bwMode="auto">
          <a:xfrm>
            <a:off x="838200" y="38830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511" name="Rectangle 1043"/>
          <p:cNvSpPr>
            <a:spLocks noChangeArrowheads="1"/>
          </p:cNvSpPr>
          <p:nvPr/>
        </p:nvSpPr>
        <p:spPr bwMode="auto">
          <a:xfrm>
            <a:off x="1447800" y="38830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1512" name="Rectangle 1044"/>
          <p:cNvSpPr>
            <a:spLocks noChangeArrowheads="1"/>
          </p:cNvSpPr>
          <p:nvPr/>
        </p:nvSpPr>
        <p:spPr bwMode="auto">
          <a:xfrm>
            <a:off x="2057400" y="38830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513" name="Rectangle 1045"/>
          <p:cNvSpPr>
            <a:spLocks noChangeArrowheads="1"/>
          </p:cNvSpPr>
          <p:nvPr/>
        </p:nvSpPr>
        <p:spPr bwMode="auto">
          <a:xfrm>
            <a:off x="2667000" y="38830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514" name="Rectangle 1046"/>
          <p:cNvSpPr>
            <a:spLocks noChangeArrowheads="1"/>
          </p:cNvSpPr>
          <p:nvPr/>
        </p:nvSpPr>
        <p:spPr bwMode="auto">
          <a:xfrm>
            <a:off x="3276600" y="38830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515" name="Rectangle 1047"/>
          <p:cNvSpPr>
            <a:spLocks noChangeArrowheads="1"/>
          </p:cNvSpPr>
          <p:nvPr/>
        </p:nvSpPr>
        <p:spPr bwMode="auto">
          <a:xfrm>
            <a:off x="3886200" y="38830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516" name="Rectangle 1048"/>
          <p:cNvSpPr>
            <a:spLocks noChangeArrowheads="1"/>
          </p:cNvSpPr>
          <p:nvPr/>
        </p:nvSpPr>
        <p:spPr bwMode="auto">
          <a:xfrm>
            <a:off x="4495800" y="38830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517" name="Rectangle 1049"/>
          <p:cNvSpPr>
            <a:spLocks noChangeArrowheads="1"/>
          </p:cNvSpPr>
          <p:nvPr/>
        </p:nvSpPr>
        <p:spPr bwMode="auto">
          <a:xfrm>
            <a:off x="5105400" y="38830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518" name="Rectangle 1050"/>
          <p:cNvSpPr>
            <a:spLocks noChangeArrowheads="1"/>
          </p:cNvSpPr>
          <p:nvPr/>
        </p:nvSpPr>
        <p:spPr bwMode="auto">
          <a:xfrm>
            <a:off x="5715000" y="38830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21519" name="Rectangle 1051"/>
          <p:cNvSpPr>
            <a:spLocks noChangeArrowheads="1"/>
          </p:cNvSpPr>
          <p:nvPr/>
        </p:nvSpPr>
        <p:spPr bwMode="auto">
          <a:xfrm>
            <a:off x="6324600" y="38830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520" name="Rectangle 1052"/>
          <p:cNvSpPr>
            <a:spLocks noChangeArrowheads="1"/>
          </p:cNvSpPr>
          <p:nvPr/>
        </p:nvSpPr>
        <p:spPr bwMode="auto">
          <a:xfrm>
            <a:off x="6934200" y="38830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521" name="Rectangle 1053"/>
          <p:cNvSpPr>
            <a:spLocks noChangeArrowheads="1"/>
          </p:cNvSpPr>
          <p:nvPr/>
        </p:nvSpPr>
        <p:spPr bwMode="auto">
          <a:xfrm>
            <a:off x="7543800" y="38830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522" name="Oval 1054"/>
          <p:cNvSpPr>
            <a:spLocks noChangeArrowheads="1"/>
          </p:cNvSpPr>
          <p:nvPr/>
        </p:nvSpPr>
        <p:spPr bwMode="auto">
          <a:xfrm>
            <a:off x="2133600" y="3883025"/>
            <a:ext cx="457200" cy="457200"/>
          </a:xfrm>
          <a:prstGeom prst="ellipse">
            <a:avLst/>
          </a:prstGeom>
          <a:noFill/>
          <a:ln w="22225" cap="sq">
            <a:solidFill>
              <a:srgbClr val="FFFF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523" name="AutoShape 1055"/>
          <p:cNvCxnSpPr>
            <a:cxnSpLocks noChangeShapeType="1"/>
            <a:stCxn id="21522" idx="0"/>
            <a:endCxn id="21510" idx="0"/>
          </p:cNvCxnSpPr>
          <p:nvPr/>
        </p:nvCxnSpPr>
        <p:spPr bwMode="auto">
          <a:xfrm rot="-5400000" flipH="1" flipV="1">
            <a:off x="1751806" y="3263107"/>
            <a:ext cx="1587" cy="1219200"/>
          </a:xfrm>
          <a:prstGeom prst="curvedConnector3">
            <a:avLst>
              <a:gd name="adj1" fmla="val -31300005"/>
            </a:avLst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</p:cxnSp>
      <p:sp>
        <p:nvSpPr>
          <p:cNvPr id="21524" name="Rectangle 1057"/>
          <p:cNvSpPr>
            <a:spLocks noChangeArrowheads="1"/>
          </p:cNvSpPr>
          <p:nvPr/>
        </p:nvSpPr>
        <p:spPr bwMode="auto">
          <a:xfrm>
            <a:off x="838200" y="5292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525" name="Rectangle 1058"/>
          <p:cNvSpPr>
            <a:spLocks noChangeArrowheads="1"/>
          </p:cNvSpPr>
          <p:nvPr/>
        </p:nvSpPr>
        <p:spPr bwMode="auto">
          <a:xfrm>
            <a:off x="1447800" y="5292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526" name="Rectangle 1059"/>
          <p:cNvSpPr>
            <a:spLocks noChangeArrowheads="1"/>
          </p:cNvSpPr>
          <p:nvPr/>
        </p:nvSpPr>
        <p:spPr bwMode="auto">
          <a:xfrm>
            <a:off x="2057400" y="5292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527" name="Rectangle 1060"/>
          <p:cNvSpPr>
            <a:spLocks noChangeArrowheads="1"/>
          </p:cNvSpPr>
          <p:nvPr/>
        </p:nvSpPr>
        <p:spPr bwMode="auto">
          <a:xfrm>
            <a:off x="2667000" y="52927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528" name="Rectangle 1061"/>
          <p:cNvSpPr>
            <a:spLocks noChangeArrowheads="1"/>
          </p:cNvSpPr>
          <p:nvPr/>
        </p:nvSpPr>
        <p:spPr bwMode="auto">
          <a:xfrm>
            <a:off x="3276600" y="52927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529" name="Rectangle 1062"/>
          <p:cNvSpPr>
            <a:spLocks noChangeArrowheads="1"/>
          </p:cNvSpPr>
          <p:nvPr/>
        </p:nvSpPr>
        <p:spPr bwMode="auto">
          <a:xfrm>
            <a:off x="3886200" y="52927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530" name="Rectangle 1063"/>
          <p:cNvSpPr>
            <a:spLocks noChangeArrowheads="1"/>
          </p:cNvSpPr>
          <p:nvPr/>
        </p:nvSpPr>
        <p:spPr bwMode="auto">
          <a:xfrm>
            <a:off x="4495800" y="52927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531" name="Rectangle 1064"/>
          <p:cNvSpPr>
            <a:spLocks noChangeArrowheads="1"/>
          </p:cNvSpPr>
          <p:nvPr/>
        </p:nvSpPr>
        <p:spPr bwMode="auto">
          <a:xfrm>
            <a:off x="5105400" y="52927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532" name="Rectangle 1065"/>
          <p:cNvSpPr>
            <a:spLocks noChangeArrowheads="1"/>
          </p:cNvSpPr>
          <p:nvPr/>
        </p:nvSpPr>
        <p:spPr bwMode="auto">
          <a:xfrm>
            <a:off x="5715000" y="52927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21533" name="Rectangle 1066"/>
          <p:cNvSpPr>
            <a:spLocks noChangeArrowheads="1"/>
          </p:cNvSpPr>
          <p:nvPr/>
        </p:nvSpPr>
        <p:spPr bwMode="auto">
          <a:xfrm>
            <a:off x="6324600" y="52927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534" name="Rectangle 1067"/>
          <p:cNvSpPr>
            <a:spLocks noChangeArrowheads="1"/>
          </p:cNvSpPr>
          <p:nvPr/>
        </p:nvSpPr>
        <p:spPr bwMode="auto">
          <a:xfrm>
            <a:off x="6934200" y="52927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535" name="Rectangle 1068"/>
          <p:cNvSpPr>
            <a:spLocks noChangeArrowheads="1"/>
          </p:cNvSpPr>
          <p:nvPr/>
        </p:nvSpPr>
        <p:spPr bwMode="auto">
          <a:xfrm>
            <a:off x="7543800" y="52927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536" name="Oval 1069"/>
          <p:cNvSpPr>
            <a:spLocks noChangeArrowheads="1"/>
          </p:cNvSpPr>
          <p:nvPr/>
        </p:nvSpPr>
        <p:spPr bwMode="auto">
          <a:xfrm>
            <a:off x="2743200" y="5292725"/>
            <a:ext cx="457200" cy="457200"/>
          </a:xfrm>
          <a:prstGeom prst="ellipse">
            <a:avLst/>
          </a:prstGeom>
          <a:noFill/>
          <a:ln w="22225" cap="sq">
            <a:solidFill>
              <a:srgbClr val="FFFF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7" name="Rectangle 1070"/>
          <p:cNvSpPr>
            <a:spLocks noChangeArrowheads="1"/>
          </p:cNvSpPr>
          <p:nvPr/>
        </p:nvSpPr>
        <p:spPr bwMode="auto">
          <a:xfrm>
            <a:off x="838200" y="23590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 sort: Contoh (lanj.)</a:t>
            </a:r>
          </a:p>
        </p:txBody>
      </p:sp>
      <p:sp>
        <p:nvSpPr>
          <p:cNvPr id="22531" name="Rectangle 1026"/>
          <p:cNvSpPr>
            <a:spLocks noChangeArrowheads="1"/>
          </p:cNvSpPr>
          <p:nvPr/>
        </p:nvSpPr>
        <p:spPr bwMode="auto">
          <a:xfrm>
            <a:off x="838200" y="35052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32" name="Rectangle 1027"/>
          <p:cNvSpPr>
            <a:spLocks noChangeArrowheads="1"/>
          </p:cNvSpPr>
          <p:nvPr/>
        </p:nvSpPr>
        <p:spPr bwMode="auto">
          <a:xfrm>
            <a:off x="1447800" y="35052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533" name="Rectangle 1028"/>
          <p:cNvSpPr>
            <a:spLocks noChangeArrowheads="1"/>
          </p:cNvSpPr>
          <p:nvPr/>
        </p:nvSpPr>
        <p:spPr bwMode="auto">
          <a:xfrm>
            <a:off x="2057400" y="35052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34" name="Rectangle 1029"/>
          <p:cNvSpPr>
            <a:spLocks noChangeArrowheads="1"/>
          </p:cNvSpPr>
          <p:nvPr/>
        </p:nvSpPr>
        <p:spPr bwMode="auto">
          <a:xfrm>
            <a:off x="2667000" y="35052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35" name="Rectangle 1030"/>
          <p:cNvSpPr>
            <a:spLocks noChangeArrowheads="1"/>
          </p:cNvSpPr>
          <p:nvPr/>
        </p:nvSpPr>
        <p:spPr bwMode="auto">
          <a:xfrm>
            <a:off x="3276600" y="35052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36" name="Rectangle 1031"/>
          <p:cNvSpPr>
            <a:spLocks noChangeArrowheads="1"/>
          </p:cNvSpPr>
          <p:nvPr/>
        </p:nvSpPr>
        <p:spPr bwMode="auto">
          <a:xfrm>
            <a:off x="3886200" y="3505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37" name="Rectangle 1032"/>
          <p:cNvSpPr>
            <a:spLocks noChangeArrowheads="1"/>
          </p:cNvSpPr>
          <p:nvPr/>
        </p:nvSpPr>
        <p:spPr bwMode="auto">
          <a:xfrm>
            <a:off x="4495800" y="3505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38" name="Rectangle 1033"/>
          <p:cNvSpPr>
            <a:spLocks noChangeArrowheads="1"/>
          </p:cNvSpPr>
          <p:nvPr/>
        </p:nvSpPr>
        <p:spPr bwMode="auto">
          <a:xfrm>
            <a:off x="5105400" y="3505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39" name="Rectangle 1034"/>
          <p:cNvSpPr>
            <a:spLocks noChangeArrowheads="1"/>
          </p:cNvSpPr>
          <p:nvPr/>
        </p:nvSpPr>
        <p:spPr bwMode="auto">
          <a:xfrm>
            <a:off x="5715000" y="3505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22540" name="Rectangle 1035"/>
          <p:cNvSpPr>
            <a:spLocks noChangeArrowheads="1"/>
          </p:cNvSpPr>
          <p:nvPr/>
        </p:nvSpPr>
        <p:spPr bwMode="auto">
          <a:xfrm>
            <a:off x="6324600" y="3505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41" name="Rectangle 1036"/>
          <p:cNvSpPr>
            <a:spLocks noChangeArrowheads="1"/>
          </p:cNvSpPr>
          <p:nvPr/>
        </p:nvSpPr>
        <p:spPr bwMode="auto">
          <a:xfrm>
            <a:off x="6934200" y="3505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42" name="Rectangle 1037"/>
          <p:cNvSpPr>
            <a:spLocks noChangeArrowheads="1"/>
          </p:cNvSpPr>
          <p:nvPr/>
        </p:nvSpPr>
        <p:spPr bwMode="auto">
          <a:xfrm>
            <a:off x="7543800" y="3505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43" name="Oval 1038"/>
          <p:cNvSpPr>
            <a:spLocks noChangeArrowheads="1"/>
          </p:cNvSpPr>
          <p:nvPr/>
        </p:nvSpPr>
        <p:spPr bwMode="auto">
          <a:xfrm>
            <a:off x="3962400" y="3505200"/>
            <a:ext cx="457200" cy="457200"/>
          </a:xfrm>
          <a:prstGeom prst="ellipse">
            <a:avLst/>
          </a:prstGeom>
          <a:noFill/>
          <a:ln w="22225" cap="sq">
            <a:solidFill>
              <a:srgbClr val="FFFF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Rectangle 1039"/>
          <p:cNvSpPr>
            <a:spLocks noChangeArrowheads="1"/>
          </p:cNvSpPr>
          <p:nvPr/>
        </p:nvSpPr>
        <p:spPr bwMode="auto">
          <a:xfrm>
            <a:off x="838200" y="22860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45" name="Rectangle 1040"/>
          <p:cNvSpPr>
            <a:spLocks noChangeArrowheads="1"/>
          </p:cNvSpPr>
          <p:nvPr/>
        </p:nvSpPr>
        <p:spPr bwMode="auto">
          <a:xfrm>
            <a:off x="1447800" y="22860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546" name="Rectangle 1041"/>
          <p:cNvSpPr>
            <a:spLocks noChangeArrowheads="1"/>
          </p:cNvSpPr>
          <p:nvPr/>
        </p:nvSpPr>
        <p:spPr bwMode="auto">
          <a:xfrm>
            <a:off x="2057400" y="22860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47" name="Rectangle 1042"/>
          <p:cNvSpPr>
            <a:spLocks noChangeArrowheads="1"/>
          </p:cNvSpPr>
          <p:nvPr/>
        </p:nvSpPr>
        <p:spPr bwMode="auto">
          <a:xfrm>
            <a:off x="2667000" y="22860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48" name="Rectangle 1043"/>
          <p:cNvSpPr>
            <a:spLocks noChangeArrowheads="1"/>
          </p:cNvSpPr>
          <p:nvPr/>
        </p:nvSpPr>
        <p:spPr bwMode="auto">
          <a:xfrm>
            <a:off x="3276600" y="2286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49" name="Rectangle 1044"/>
          <p:cNvSpPr>
            <a:spLocks noChangeArrowheads="1"/>
          </p:cNvSpPr>
          <p:nvPr/>
        </p:nvSpPr>
        <p:spPr bwMode="auto">
          <a:xfrm>
            <a:off x="3886200" y="2286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50" name="Rectangle 1045"/>
          <p:cNvSpPr>
            <a:spLocks noChangeArrowheads="1"/>
          </p:cNvSpPr>
          <p:nvPr/>
        </p:nvSpPr>
        <p:spPr bwMode="auto">
          <a:xfrm>
            <a:off x="4495800" y="2286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51" name="Rectangle 1046"/>
          <p:cNvSpPr>
            <a:spLocks noChangeArrowheads="1"/>
          </p:cNvSpPr>
          <p:nvPr/>
        </p:nvSpPr>
        <p:spPr bwMode="auto">
          <a:xfrm>
            <a:off x="5105400" y="2286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52" name="Rectangle 1047"/>
          <p:cNvSpPr>
            <a:spLocks noChangeArrowheads="1"/>
          </p:cNvSpPr>
          <p:nvPr/>
        </p:nvSpPr>
        <p:spPr bwMode="auto">
          <a:xfrm>
            <a:off x="5715000" y="2286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22553" name="Rectangle 1048"/>
          <p:cNvSpPr>
            <a:spLocks noChangeArrowheads="1"/>
          </p:cNvSpPr>
          <p:nvPr/>
        </p:nvSpPr>
        <p:spPr bwMode="auto">
          <a:xfrm>
            <a:off x="6324600" y="2286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54" name="Rectangle 1049"/>
          <p:cNvSpPr>
            <a:spLocks noChangeArrowheads="1"/>
          </p:cNvSpPr>
          <p:nvPr/>
        </p:nvSpPr>
        <p:spPr bwMode="auto">
          <a:xfrm>
            <a:off x="6934200" y="2286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55" name="Rectangle 1050"/>
          <p:cNvSpPr>
            <a:spLocks noChangeArrowheads="1"/>
          </p:cNvSpPr>
          <p:nvPr/>
        </p:nvSpPr>
        <p:spPr bwMode="auto">
          <a:xfrm>
            <a:off x="7543800" y="2286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56" name="Oval 1051"/>
          <p:cNvSpPr>
            <a:spLocks noChangeArrowheads="1"/>
          </p:cNvSpPr>
          <p:nvPr/>
        </p:nvSpPr>
        <p:spPr bwMode="auto">
          <a:xfrm>
            <a:off x="3352800" y="2286000"/>
            <a:ext cx="457200" cy="457200"/>
          </a:xfrm>
          <a:prstGeom prst="ellipse">
            <a:avLst/>
          </a:prstGeom>
          <a:noFill/>
          <a:ln w="22225" cap="sq">
            <a:solidFill>
              <a:srgbClr val="FFFF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57" name="AutoShape 1052"/>
          <p:cNvCxnSpPr>
            <a:cxnSpLocks noChangeShapeType="1"/>
            <a:stCxn id="22556" idx="0"/>
            <a:endCxn id="22546" idx="0"/>
          </p:cNvCxnSpPr>
          <p:nvPr/>
        </p:nvCxnSpPr>
        <p:spPr bwMode="auto">
          <a:xfrm rot="-5400000" flipH="1" flipV="1">
            <a:off x="2971006" y="1666082"/>
            <a:ext cx="1587" cy="1219200"/>
          </a:xfrm>
          <a:prstGeom prst="curvedConnector3">
            <a:avLst>
              <a:gd name="adj1" fmla="val -31300005"/>
            </a:avLst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</p:cxnSp>
      <p:sp>
        <p:nvSpPr>
          <p:cNvPr id="22558" name="Rectangle 1053"/>
          <p:cNvSpPr>
            <a:spLocks noChangeArrowheads="1"/>
          </p:cNvSpPr>
          <p:nvPr/>
        </p:nvSpPr>
        <p:spPr bwMode="auto">
          <a:xfrm>
            <a:off x="838200" y="48768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59" name="Rectangle 1054"/>
          <p:cNvSpPr>
            <a:spLocks noChangeArrowheads="1"/>
          </p:cNvSpPr>
          <p:nvPr/>
        </p:nvSpPr>
        <p:spPr bwMode="auto">
          <a:xfrm>
            <a:off x="1447800" y="48768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560" name="Rectangle 1055"/>
          <p:cNvSpPr>
            <a:spLocks noChangeArrowheads="1"/>
          </p:cNvSpPr>
          <p:nvPr/>
        </p:nvSpPr>
        <p:spPr bwMode="auto">
          <a:xfrm>
            <a:off x="2057400" y="48768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61" name="Rectangle 1056"/>
          <p:cNvSpPr>
            <a:spLocks noChangeArrowheads="1"/>
          </p:cNvSpPr>
          <p:nvPr/>
        </p:nvSpPr>
        <p:spPr bwMode="auto">
          <a:xfrm>
            <a:off x="2667000" y="48768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62" name="Rectangle 1057"/>
          <p:cNvSpPr>
            <a:spLocks noChangeArrowheads="1"/>
          </p:cNvSpPr>
          <p:nvPr/>
        </p:nvSpPr>
        <p:spPr bwMode="auto">
          <a:xfrm>
            <a:off x="3276600" y="48768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63" name="Rectangle 1058"/>
          <p:cNvSpPr>
            <a:spLocks noChangeArrowheads="1"/>
          </p:cNvSpPr>
          <p:nvPr/>
        </p:nvSpPr>
        <p:spPr bwMode="auto">
          <a:xfrm>
            <a:off x="3886200" y="48768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64" name="Rectangle 1059"/>
          <p:cNvSpPr>
            <a:spLocks noChangeArrowheads="1"/>
          </p:cNvSpPr>
          <p:nvPr/>
        </p:nvSpPr>
        <p:spPr bwMode="auto">
          <a:xfrm>
            <a:off x="4495800" y="4876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65" name="Rectangle 1060"/>
          <p:cNvSpPr>
            <a:spLocks noChangeArrowheads="1"/>
          </p:cNvSpPr>
          <p:nvPr/>
        </p:nvSpPr>
        <p:spPr bwMode="auto">
          <a:xfrm>
            <a:off x="5105400" y="4876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66" name="Rectangle 1061"/>
          <p:cNvSpPr>
            <a:spLocks noChangeArrowheads="1"/>
          </p:cNvSpPr>
          <p:nvPr/>
        </p:nvSpPr>
        <p:spPr bwMode="auto">
          <a:xfrm>
            <a:off x="5715000" y="4876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22567" name="Rectangle 1062"/>
          <p:cNvSpPr>
            <a:spLocks noChangeArrowheads="1"/>
          </p:cNvSpPr>
          <p:nvPr/>
        </p:nvSpPr>
        <p:spPr bwMode="auto">
          <a:xfrm>
            <a:off x="6324600" y="4876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68" name="Rectangle 1063"/>
          <p:cNvSpPr>
            <a:spLocks noChangeArrowheads="1"/>
          </p:cNvSpPr>
          <p:nvPr/>
        </p:nvSpPr>
        <p:spPr bwMode="auto">
          <a:xfrm>
            <a:off x="6934200" y="4876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69" name="Rectangle 1064"/>
          <p:cNvSpPr>
            <a:spLocks noChangeArrowheads="1"/>
          </p:cNvSpPr>
          <p:nvPr/>
        </p:nvSpPr>
        <p:spPr bwMode="auto">
          <a:xfrm>
            <a:off x="7543800" y="4876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70" name="Oval 1065"/>
          <p:cNvSpPr>
            <a:spLocks noChangeArrowheads="1"/>
          </p:cNvSpPr>
          <p:nvPr/>
        </p:nvSpPr>
        <p:spPr bwMode="auto">
          <a:xfrm>
            <a:off x="4572000" y="4876800"/>
            <a:ext cx="457200" cy="457200"/>
          </a:xfrm>
          <a:prstGeom prst="ellipse">
            <a:avLst/>
          </a:prstGeom>
          <a:noFill/>
          <a:ln w="22225" cap="sq">
            <a:solidFill>
              <a:srgbClr val="FFFF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71" name="AutoShape 1066"/>
          <p:cNvCxnSpPr>
            <a:cxnSpLocks noChangeShapeType="1"/>
            <a:stCxn id="22570" idx="0"/>
            <a:endCxn id="22558" idx="0"/>
          </p:cNvCxnSpPr>
          <p:nvPr/>
        </p:nvCxnSpPr>
        <p:spPr bwMode="auto">
          <a:xfrm rot="-5400000" flipH="1" flipV="1">
            <a:off x="2971006" y="3037682"/>
            <a:ext cx="1587" cy="3657600"/>
          </a:xfrm>
          <a:prstGeom prst="curvedConnector3">
            <a:avLst>
              <a:gd name="adj1" fmla="val -42500005"/>
            </a:avLst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Outline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Beberapa algoritma untuk melakukan sorting: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Bubble sort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Selection sort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Insertion sort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Shell sort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Merge sort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Quick sort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Untuk masing-masing algoritma: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Ide dasar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Contoh eksekusi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Algoritma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Analisa </a:t>
            </a:r>
            <a:r>
              <a:rPr lang="en-US" i="1"/>
              <a:t>running time</a:t>
            </a:r>
            <a:r>
              <a:rPr lang="en-US"/>
              <a:t>/kompleksitas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7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 sort: Contoh (lanj.)</a:t>
            </a:r>
          </a:p>
        </p:txBody>
      </p:sp>
      <p:sp>
        <p:nvSpPr>
          <p:cNvPr id="23555" name="Rectangle 1026"/>
          <p:cNvSpPr>
            <a:spLocks noChangeArrowheads="1"/>
          </p:cNvSpPr>
          <p:nvPr/>
        </p:nvSpPr>
        <p:spPr bwMode="auto">
          <a:xfrm>
            <a:off x="838200" y="23622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56" name="Rectangle 1027"/>
          <p:cNvSpPr>
            <a:spLocks noChangeArrowheads="1"/>
          </p:cNvSpPr>
          <p:nvPr/>
        </p:nvSpPr>
        <p:spPr bwMode="auto">
          <a:xfrm>
            <a:off x="1447800" y="23622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557" name="Rectangle 1028"/>
          <p:cNvSpPr>
            <a:spLocks noChangeArrowheads="1"/>
          </p:cNvSpPr>
          <p:nvPr/>
        </p:nvSpPr>
        <p:spPr bwMode="auto">
          <a:xfrm>
            <a:off x="2057400" y="23622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58" name="Rectangle 1029"/>
          <p:cNvSpPr>
            <a:spLocks noChangeArrowheads="1"/>
          </p:cNvSpPr>
          <p:nvPr/>
        </p:nvSpPr>
        <p:spPr bwMode="auto">
          <a:xfrm>
            <a:off x="2667000" y="23622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59" name="Rectangle 1030"/>
          <p:cNvSpPr>
            <a:spLocks noChangeArrowheads="1"/>
          </p:cNvSpPr>
          <p:nvPr/>
        </p:nvSpPr>
        <p:spPr bwMode="auto">
          <a:xfrm>
            <a:off x="3276600" y="23622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60" name="Rectangle 1031"/>
          <p:cNvSpPr>
            <a:spLocks noChangeArrowheads="1"/>
          </p:cNvSpPr>
          <p:nvPr/>
        </p:nvSpPr>
        <p:spPr bwMode="auto">
          <a:xfrm>
            <a:off x="3886200" y="23622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61" name="Rectangle 1032"/>
          <p:cNvSpPr>
            <a:spLocks noChangeArrowheads="1"/>
          </p:cNvSpPr>
          <p:nvPr/>
        </p:nvSpPr>
        <p:spPr bwMode="auto">
          <a:xfrm>
            <a:off x="4495800" y="2362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62" name="Rectangle 1033"/>
          <p:cNvSpPr>
            <a:spLocks noChangeArrowheads="1"/>
          </p:cNvSpPr>
          <p:nvPr/>
        </p:nvSpPr>
        <p:spPr bwMode="auto">
          <a:xfrm>
            <a:off x="5105400" y="2362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63" name="Rectangle 1034"/>
          <p:cNvSpPr>
            <a:spLocks noChangeArrowheads="1"/>
          </p:cNvSpPr>
          <p:nvPr/>
        </p:nvSpPr>
        <p:spPr bwMode="auto">
          <a:xfrm>
            <a:off x="5715000" y="2362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23564" name="Rectangle 1035"/>
          <p:cNvSpPr>
            <a:spLocks noChangeArrowheads="1"/>
          </p:cNvSpPr>
          <p:nvPr/>
        </p:nvSpPr>
        <p:spPr bwMode="auto">
          <a:xfrm>
            <a:off x="6324600" y="2362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65" name="Rectangle 1036"/>
          <p:cNvSpPr>
            <a:spLocks noChangeArrowheads="1"/>
          </p:cNvSpPr>
          <p:nvPr/>
        </p:nvSpPr>
        <p:spPr bwMode="auto">
          <a:xfrm>
            <a:off x="6934200" y="2362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66" name="Rectangle 1037"/>
          <p:cNvSpPr>
            <a:spLocks noChangeArrowheads="1"/>
          </p:cNvSpPr>
          <p:nvPr/>
        </p:nvSpPr>
        <p:spPr bwMode="auto">
          <a:xfrm>
            <a:off x="7543800" y="2362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67" name="Oval 1038"/>
          <p:cNvSpPr>
            <a:spLocks noChangeArrowheads="1"/>
          </p:cNvSpPr>
          <p:nvPr/>
        </p:nvSpPr>
        <p:spPr bwMode="auto">
          <a:xfrm>
            <a:off x="4572000" y="2362200"/>
            <a:ext cx="457200" cy="457200"/>
          </a:xfrm>
          <a:prstGeom prst="ellipse">
            <a:avLst/>
          </a:prstGeom>
          <a:noFill/>
          <a:ln w="22225" cap="sq">
            <a:solidFill>
              <a:srgbClr val="FFFF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68" name="AutoShape 1039"/>
          <p:cNvCxnSpPr>
            <a:cxnSpLocks noChangeShapeType="1"/>
            <a:stCxn id="23567" idx="0"/>
            <a:endCxn id="23555" idx="0"/>
          </p:cNvCxnSpPr>
          <p:nvPr/>
        </p:nvCxnSpPr>
        <p:spPr bwMode="auto">
          <a:xfrm rot="-5400000" flipH="1" flipV="1">
            <a:off x="2971006" y="523082"/>
            <a:ext cx="1587" cy="3657600"/>
          </a:xfrm>
          <a:prstGeom prst="curvedConnector3">
            <a:avLst>
              <a:gd name="adj1" fmla="val -42500005"/>
            </a:avLst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</p:cxnSp>
      <p:sp>
        <p:nvSpPr>
          <p:cNvPr id="23569" name="Rectangle 1040"/>
          <p:cNvSpPr>
            <a:spLocks noChangeArrowheads="1"/>
          </p:cNvSpPr>
          <p:nvPr/>
        </p:nvSpPr>
        <p:spPr bwMode="auto">
          <a:xfrm>
            <a:off x="1447800" y="38100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70" name="Rectangle 1041"/>
          <p:cNvSpPr>
            <a:spLocks noChangeArrowheads="1"/>
          </p:cNvSpPr>
          <p:nvPr/>
        </p:nvSpPr>
        <p:spPr bwMode="auto">
          <a:xfrm>
            <a:off x="2057400" y="38100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571" name="Rectangle 1042"/>
          <p:cNvSpPr>
            <a:spLocks noChangeArrowheads="1"/>
          </p:cNvSpPr>
          <p:nvPr/>
        </p:nvSpPr>
        <p:spPr bwMode="auto">
          <a:xfrm>
            <a:off x="2667000" y="38100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72" name="Rectangle 1043"/>
          <p:cNvSpPr>
            <a:spLocks noChangeArrowheads="1"/>
          </p:cNvSpPr>
          <p:nvPr/>
        </p:nvSpPr>
        <p:spPr bwMode="auto">
          <a:xfrm>
            <a:off x="3276600" y="38100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73" name="Rectangle 1044"/>
          <p:cNvSpPr>
            <a:spLocks noChangeArrowheads="1"/>
          </p:cNvSpPr>
          <p:nvPr/>
        </p:nvSpPr>
        <p:spPr bwMode="auto">
          <a:xfrm>
            <a:off x="3886200" y="38100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74" name="Rectangle 1045"/>
          <p:cNvSpPr>
            <a:spLocks noChangeArrowheads="1"/>
          </p:cNvSpPr>
          <p:nvPr/>
        </p:nvSpPr>
        <p:spPr bwMode="auto">
          <a:xfrm>
            <a:off x="4495800" y="38100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75" name="Rectangle 1046"/>
          <p:cNvSpPr>
            <a:spLocks noChangeArrowheads="1"/>
          </p:cNvSpPr>
          <p:nvPr/>
        </p:nvSpPr>
        <p:spPr bwMode="auto">
          <a:xfrm>
            <a:off x="838200" y="38100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76" name="Rectangle 1047"/>
          <p:cNvSpPr>
            <a:spLocks noChangeArrowheads="1"/>
          </p:cNvSpPr>
          <p:nvPr/>
        </p:nvSpPr>
        <p:spPr bwMode="auto">
          <a:xfrm>
            <a:off x="5105400" y="3810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77" name="Rectangle 1048"/>
          <p:cNvSpPr>
            <a:spLocks noChangeArrowheads="1"/>
          </p:cNvSpPr>
          <p:nvPr/>
        </p:nvSpPr>
        <p:spPr bwMode="auto">
          <a:xfrm>
            <a:off x="5715000" y="3810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23578" name="Rectangle 1049"/>
          <p:cNvSpPr>
            <a:spLocks noChangeArrowheads="1"/>
          </p:cNvSpPr>
          <p:nvPr/>
        </p:nvSpPr>
        <p:spPr bwMode="auto">
          <a:xfrm>
            <a:off x="6324600" y="3810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79" name="Rectangle 1050"/>
          <p:cNvSpPr>
            <a:spLocks noChangeArrowheads="1"/>
          </p:cNvSpPr>
          <p:nvPr/>
        </p:nvSpPr>
        <p:spPr bwMode="auto">
          <a:xfrm>
            <a:off x="6934200" y="3810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80" name="Rectangle 1051"/>
          <p:cNvSpPr>
            <a:spLocks noChangeArrowheads="1"/>
          </p:cNvSpPr>
          <p:nvPr/>
        </p:nvSpPr>
        <p:spPr bwMode="auto">
          <a:xfrm>
            <a:off x="7543800" y="3810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81" name="Oval 1052"/>
          <p:cNvSpPr>
            <a:spLocks noChangeArrowheads="1"/>
          </p:cNvSpPr>
          <p:nvPr/>
        </p:nvSpPr>
        <p:spPr bwMode="auto">
          <a:xfrm>
            <a:off x="5181600" y="3810000"/>
            <a:ext cx="457200" cy="457200"/>
          </a:xfrm>
          <a:prstGeom prst="ellipse">
            <a:avLst/>
          </a:prstGeom>
          <a:noFill/>
          <a:ln w="22225" cap="sq">
            <a:solidFill>
              <a:srgbClr val="FFFF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82" name="AutoShape 1053"/>
          <p:cNvCxnSpPr>
            <a:cxnSpLocks noChangeShapeType="1"/>
            <a:stCxn id="23581" idx="0"/>
            <a:endCxn id="23575" idx="0"/>
          </p:cNvCxnSpPr>
          <p:nvPr/>
        </p:nvCxnSpPr>
        <p:spPr bwMode="auto">
          <a:xfrm rot="-5400000" flipH="1" flipV="1">
            <a:off x="3275806" y="1666082"/>
            <a:ext cx="1587" cy="4267200"/>
          </a:xfrm>
          <a:prstGeom prst="curvedConnector3">
            <a:avLst>
              <a:gd name="adj1" fmla="val -41700005"/>
            </a:avLst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</p:cxnSp>
      <p:sp>
        <p:nvSpPr>
          <p:cNvPr id="23583" name="Rectangle 1054"/>
          <p:cNvSpPr>
            <a:spLocks noChangeArrowheads="1"/>
          </p:cNvSpPr>
          <p:nvPr/>
        </p:nvSpPr>
        <p:spPr bwMode="auto">
          <a:xfrm>
            <a:off x="14478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84" name="Rectangle 1055"/>
          <p:cNvSpPr>
            <a:spLocks noChangeArrowheads="1"/>
          </p:cNvSpPr>
          <p:nvPr/>
        </p:nvSpPr>
        <p:spPr bwMode="auto">
          <a:xfrm>
            <a:off x="20574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585" name="Rectangle 1056"/>
          <p:cNvSpPr>
            <a:spLocks noChangeArrowheads="1"/>
          </p:cNvSpPr>
          <p:nvPr/>
        </p:nvSpPr>
        <p:spPr bwMode="auto">
          <a:xfrm>
            <a:off x="26670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86" name="Rectangle 1057"/>
          <p:cNvSpPr>
            <a:spLocks noChangeArrowheads="1"/>
          </p:cNvSpPr>
          <p:nvPr/>
        </p:nvSpPr>
        <p:spPr bwMode="auto">
          <a:xfrm>
            <a:off x="32766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87" name="Rectangle 1058"/>
          <p:cNvSpPr>
            <a:spLocks noChangeArrowheads="1"/>
          </p:cNvSpPr>
          <p:nvPr/>
        </p:nvSpPr>
        <p:spPr bwMode="auto">
          <a:xfrm>
            <a:off x="38862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88" name="Rectangle 1059"/>
          <p:cNvSpPr>
            <a:spLocks noChangeArrowheads="1"/>
          </p:cNvSpPr>
          <p:nvPr/>
        </p:nvSpPr>
        <p:spPr bwMode="auto">
          <a:xfrm>
            <a:off x="4495800" y="5181600"/>
            <a:ext cx="609600" cy="498475"/>
          </a:xfrm>
          <a:prstGeom prst="rect">
            <a:avLst/>
          </a:prstGeom>
          <a:solidFill>
            <a:srgbClr val="FFFF00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89" name="Rectangle 1060"/>
          <p:cNvSpPr>
            <a:spLocks noChangeArrowheads="1"/>
          </p:cNvSpPr>
          <p:nvPr/>
        </p:nvSpPr>
        <p:spPr bwMode="auto">
          <a:xfrm>
            <a:off x="8382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90" name="Rectangle 1061"/>
          <p:cNvSpPr>
            <a:spLocks noChangeArrowheads="1"/>
          </p:cNvSpPr>
          <p:nvPr/>
        </p:nvSpPr>
        <p:spPr bwMode="auto">
          <a:xfrm>
            <a:off x="57150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23591" name="Rectangle 1062"/>
          <p:cNvSpPr>
            <a:spLocks noChangeArrowheads="1"/>
          </p:cNvSpPr>
          <p:nvPr/>
        </p:nvSpPr>
        <p:spPr bwMode="auto">
          <a:xfrm>
            <a:off x="63246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92" name="Rectangle 1063"/>
          <p:cNvSpPr>
            <a:spLocks noChangeArrowheads="1"/>
          </p:cNvSpPr>
          <p:nvPr/>
        </p:nvSpPr>
        <p:spPr bwMode="auto">
          <a:xfrm>
            <a:off x="69342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93" name="Rectangle 1064"/>
          <p:cNvSpPr>
            <a:spLocks noChangeArrowheads="1"/>
          </p:cNvSpPr>
          <p:nvPr/>
        </p:nvSpPr>
        <p:spPr bwMode="auto">
          <a:xfrm>
            <a:off x="75438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94" name="Oval 1065"/>
          <p:cNvSpPr>
            <a:spLocks noChangeArrowheads="1"/>
          </p:cNvSpPr>
          <p:nvPr/>
        </p:nvSpPr>
        <p:spPr bwMode="auto">
          <a:xfrm>
            <a:off x="5791200" y="5181600"/>
            <a:ext cx="457200" cy="457200"/>
          </a:xfrm>
          <a:prstGeom prst="ellipse">
            <a:avLst/>
          </a:prstGeom>
          <a:noFill/>
          <a:ln w="22225" cap="sq">
            <a:solidFill>
              <a:srgbClr val="FFFF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95" name="AutoShape 1066"/>
          <p:cNvCxnSpPr>
            <a:cxnSpLocks noChangeShapeType="1"/>
            <a:stCxn id="23594" idx="0"/>
            <a:endCxn id="23601" idx="0"/>
          </p:cNvCxnSpPr>
          <p:nvPr/>
        </p:nvCxnSpPr>
        <p:spPr bwMode="auto">
          <a:xfrm rot="-5400000" flipH="1" flipV="1">
            <a:off x="5714206" y="4866482"/>
            <a:ext cx="1587" cy="609600"/>
          </a:xfrm>
          <a:prstGeom prst="curvedConnector3">
            <a:avLst>
              <a:gd name="adj1" fmla="val -13700000"/>
            </a:avLst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</p:cxnSp>
      <p:sp>
        <p:nvSpPr>
          <p:cNvPr id="23596" name="Rectangle 1067"/>
          <p:cNvSpPr>
            <a:spLocks noChangeArrowheads="1"/>
          </p:cNvSpPr>
          <p:nvPr/>
        </p:nvSpPr>
        <p:spPr bwMode="auto">
          <a:xfrm>
            <a:off x="20574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97" name="Rectangle 1068"/>
          <p:cNvSpPr>
            <a:spLocks noChangeArrowheads="1"/>
          </p:cNvSpPr>
          <p:nvPr/>
        </p:nvSpPr>
        <p:spPr bwMode="auto">
          <a:xfrm>
            <a:off x="26670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598" name="Rectangle 1069"/>
          <p:cNvSpPr>
            <a:spLocks noChangeArrowheads="1"/>
          </p:cNvSpPr>
          <p:nvPr/>
        </p:nvSpPr>
        <p:spPr bwMode="auto">
          <a:xfrm>
            <a:off x="32766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99" name="Rectangle 1070"/>
          <p:cNvSpPr>
            <a:spLocks noChangeArrowheads="1"/>
          </p:cNvSpPr>
          <p:nvPr/>
        </p:nvSpPr>
        <p:spPr bwMode="auto">
          <a:xfrm>
            <a:off x="38862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600" name="Rectangle 1071"/>
          <p:cNvSpPr>
            <a:spLocks noChangeArrowheads="1"/>
          </p:cNvSpPr>
          <p:nvPr/>
        </p:nvSpPr>
        <p:spPr bwMode="auto">
          <a:xfrm>
            <a:off x="44958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601" name="Rectangle 1072"/>
          <p:cNvSpPr>
            <a:spLocks noChangeArrowheads="1"/>
          </p:cNvSpPr>
          <p:nvPr/>
        </p:nvSpPr>
        <p:spPr bwMode="auto">
          <a:xfrm>
            <a:off x="51054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602" name="Rectangle 1073"/>
          <p:cNvSpPr>
            <a:spLocks noChangeArrowheads="1"/>
          </p:cNvSpPr>
          <p:nvPr/>
        </p:nvSpPr>
        <p:spPr bwMode="auto">
          <a:xfrm>
            <a:off x="14478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603" name="Rectangle 1074"/>
          <p:cNvSpPr>
            <a:spLocks noChangeArrowheads="1"/>
          </p:cNvSpPr>
          <p:nvPr/>
        </p:nvSpPr>
        <p:spPr bwMode="auto">
          <a:xfrm>
            <a:off x="8382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 sort: Contoh (lanj.)</a:t>
            </a:r>
          </a:p>
        </p:txBody>
      </p:sp>
      <p:sp>
        <p:nvSpPr>
          <p:cNvPr id="24579" name="Rectangle 1026"/>
          <p:cNvSpPr>
            <a:spLocks noChangeArrowheads="1"/>
          </p:cNvSpPr>
          <p:nvPr/>
        </p:nvSpPr>
        <p:spPr bwMode="auto">
          <a:xfrm>
            <a:off x="14478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580" name="Rectangle 1027"/>
          <p:cNvSpPr>
            <a:spLocks noChangeArrowheads="1"/>
          </p:cNvSpPr>
          <p:nvPr/>
        </p:nvSpPr>
        <p:spPr bwMode="auto">
          <a:xfrm>
            <a:off x="20574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581" name="Rectangle 1028"/>
          <p:cNvSpPr>
            <a:spLocks noChangeArrowheads="1"/>
          </p:cNvSpPr>
          <p:nvPr/>
        </p:nvSpPr>
        <p:spPr bwMode="auto">
          <a:xfrm>
            <a:off x="26670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582" name="Rectangle 1029"/>
          <p:cNvSpPr>
            <a:spLocks noChangeArrowheads="1"/>
          </p:cNvSpPr>
          <p:nvPr/>
        </p:nvSpPr>
        <p:spPr bwMode="auto">
          <a:xfrm>
            <a:off x="32766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583" name="Rectangle 1030"/>
          <p:cNvSpPr>
            <a:spLocks noChangeArrowheads="1"/>
          </p:cNvSpPr>
          <p:nvPr/>
        </p:nvSpPr>
        <p:spPr bwMode="auto">
          <a:xfrm>
            <a:off x="38862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584" name="Rectangle 1031"/>
          <p:cNvSpPr>
            <a:spLocks noChangeArrowheads="1"/>
          </p:cNvSpPr>
          <p:nvPr/>
        </p:nvSpPr>
        <p:spPr bwMode="auto">
          <a:xfrm>
            <a:off x="44958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585" name="Rectangle 1032"/>
          <p:cNvSpPr>
            <a:spLocks noChangeArrowheads="1"/>
          </p:cNvSpPr>
          <p:nvPr/>
        </p:nvSpPr>
        <p:spPr bwMode="auto">
          <a:xfrm>
            <a:off x="8382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586" name="Rectangle 1033"/>
          <p:cNvSpPr>
            <a:spLocks noChangeArrowheads="1"/>
          </p:cNvSpPr>
          <p:nvPr/>
        </p:nvSpPr>
        <p:spPr bwMode="auto">
          <a:xfrm>
            <a:off x="51054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24587" name="Rectangle 1034"/>
          <p:cNvSpPr>
            <a:spLocks noChangeArrowheads="1"/>
          </p:cNvSpPr>
          <p:nvPr/>
        </p:nvSpPr>
        <p:spPr bwMode="auto">
          <a:xfrm>
            <a:off x="6324600" y="15843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588" name="Rectangle 1035"/>
          <p:cNvSpPr>
            <a:spLocks noChangeArrowheads="1"/>
          </p:cNvSpPr>
          <p:nvPr/>
        </p:nvSpPr>
        <p:spPr bwMode="auto">
          <a:xfrm>
            <a:off x="6934200" y="15843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589" name="Rectangle 1036"/>
          <p:cNvSpPr>
            <a:spLocks noChangeArrowheads="1"/>
          </p:cNvSpPr>
          <p:nvPr/>
        </p:nvSpPr>
        <p:spPr bwMode="auto">
          <a:xfrm>
            <a:off x="7543800" y="15843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590" name="Oval 1037"/>
          <p:cNvSpPr>
            <a:spLocks noChangeArrowheads="1"/>
          </p:cNvSpPr>
          <p:nvPr/>
        </p:nvSpPr>
        <p:spPr bwMode="auto">
          <a:xfrm>
            <a:off x="6400800" y="1584325"/>
            <a:ext cx="457200" cy="457200"/>
          </a:xfrm>
          <a:prstGeom prst="ellipse">
            <a:avLst/>
          </a:prstGeom>
          <a:noFill/>
          <a:ln w="22225" cap="sq">
            <a:solidFill>
              <a:srgbClr val="FFFF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591" name="AutoShape 1038"/>
          <p:cNvCxnSpPr>
            <a:cxnSpLocks noChangeShapeType="1"/>
            <a:stCxn id="24590" idx="0"/>
            <a:endCxn id="24595" idx="0"/>
          </p:cNvCxnSpPr>
          <p:nvPr/>
        </p:nvCxnSpPr>
        <p:spPr bwMode="auto">
          <a:xfrm rot="-5400000" flipH="1" flipV="1">
            <a:off x="5409406" y="354807"/>
            <a:ext cx="1587" cy="2438400"/>
          </a:xfrm>
          <a:prstGeom prst="curvedConnector3">
            <a:avLst>
              <a:gd name="adj1" fmla="val -32900005"/>
            </a:avLst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</p:cxnSp>
      <p:sp>
        <p:nvSpPr>
          <p:cNvPr id="24592" name="Rectangle 1039"/>
          <p:cNvSpPr>
            <a:spLocks noChangeArrowheads="1"/>
          </p:cNvSpPr>
          <p:nvPr/>
        </p:nvSpPr>
        <p:spPr bwMode="auto">
          <a:xfrm>
            <a:off x="20574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593" name="Rectangle 1040"/>
          <p:cNvSpPr>
            <a:spLocks noChangeArrowheads="1"/>
          </p:cNvSpPr>
          <p:nvPr/>
        </p:nvSpPr>
        <p:spPr bwMode="auto">
          <a:xfrm>
            <a:off x="26670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594" name="Rectangle 1041"/>
          <p:cNvSpPr>
            <a:spLocks noChangeArrowheads="1"/>
          </p:cNvSpPr>
          <p:nvPr/>
        </p:nvSpPr>
        <p:spPr bwMode="auto">
          <a:xfrm>
            <a:off x="32766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595" name="Rectangle 1042"/>
          <p:cNvSpPr>
            <a:spLocks noChangeArrowheads="1"/>
          </p:cNvSpPr>
          <p:nvPr/>
        </p:nvSpPr>
        <p:spPr bwMode="auto">
          <a:xfrm>
            <a:off x="38862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596" name="Rectangle 1043"/>
          <p:cNvSpPr>
            <a:spLocks noChangeArrowheads="1"/>
          </p:cNvSpPr>
          <p:nvPr/>
        </p:nvSpPr>
        <p:spPr bwMode="auto">
          <a:xfrm>
            <a:off x="44958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597" name="Rectangle 1044"/>
          <p:cNvSpPr>
            <a:spLocks noChangeArrowheads="1"/>
          </p:cNvSpPr>
          <p:nvPr/>
        </p:nvSpPr>
        <p:spPr bwMode="auto">
          <a:xfrm>
            <a:off x="57150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598" name="Rectangle 1045"/>
          <p:cNvSpPr>
            <a:spLocks noChangeArrowheads="1"/>
          </p:cNvSpPr>
          <p:nvPr/>
        </p:nvSpPr>
        <p:spPr bwMode="auto">
          <a:xfrm>
            <a:off x="14478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599" name="Rectangle 1046"/>
          <p:cNvSpPr>
            <a:spLocks noChangeArrowheads="1"/>
          </p:cNvSpPr>
          <p:nvPr/>
        </p:nvSpPr>
        <p:spPr bwMode="auto">
          <a:xfrm>
            <a:off x="8382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00" name="Rectangle 1047"/>
          <p:cNvSpPr>
            <a:spLocks noChangeArrowheads="1"/>
          </p:cNvSpPr>
          <p:nvPr/>
        </p:nvSpPr>
        <p:spPr bwMode="auto">
          <a:xfrm>
            <a:off x="14478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01" name="Rectangle 1048"/>
          <p:cNvSpPr>
            <a:spLocks noChangeArrowheads="1"/>
          </p:cNvSpPr>
          <p:nvPr/>
        </p:nvSpPr>
        <p:spPr bwMode="auto">
          <a:xfrm>
            <a:off x="20574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602" name="Rectangle 1049"/>
          <p:cNvSpPr>
            <a:spLocks noChangeArrowheads="1"/>
          </p:cNvSpPr>
          <p:nvPr/>
        </p:nvSpPr>
        <p:spPr bwMode="auto">
          <a:xfrm>
            <a:off x="26670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03" name="Rectangle 1050"/>
          <p:cNvSpPr>
            <a:spLocks noChangeArrowheads="1"/>
          </p:cNvSpPr>
          <p:nvPr/>
        </p:nvSpPr>
        <p:spPr bwMode="auto">
          <a:xfrm>
            <a:off x="32766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04" name="Rectangle 1051"/>
          <p:cNvSpPr>
            <a:spLocks noChangeArrowheads="1"/>
          </p:cNvSpPr>
          <p:nvPr/>
        </p:nvSpPr>
        <p:spPr bwMode="auto">
          <a:xfrm>
            <a:off x="38862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05" name="Rectangle 1052"/>
          <p:cNvSpPr>
            <a:spLocks noChangeArrowheads="1"/>
          </p:cNvSpPr>
          <p:nvPr/>
        </p:nvSpPr>
        <p:spPr bwMode="auto">
          <a:xfrm>
            <a:off x="44958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06" name="Rectangle 1053"/>
          <p:cNvSpPr>
            <a:spLocks noChangeArrowheads="1"/>
          </p:cNvSpPr>
          <p:nvPr/>
        </p:nvSpPr>
        <p:spPr bwMode="auto">
          <a:xfrm>
            <a:off x="8382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07" name="Rectangle 1054"/>
          <p:cNvSpPr>
            <a:spLocks noChangeArrowheads="1"/>
          </p:cNvSpPr>
          <p:nvPr/>
        </p:nvSpPr>
        <p:spPr bwMode="auto">
          <a:xfrm>
            <a:off x="51054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24608" name="Rectangle 1055"/>
          <p:cNvSpPr>
            <a:spLocks noChangeArrowheads="1"/>
          </p:cNvSpPr>
          <p:nvPr/>
        </p:nvSpPr>
        <p:spPr bwMode="auto">
          <a:xfrm>
            <a:off x="6934200" y="29305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09" name="Rectangle 1056"/>
          <p:cNvSpPr>
            <a:spLocks noChangeArrowheads="1"/>
          </p:cNvSpPr>
          <p:nvPr/>
        </p:nvSpPr>
        <p:spPr bwMode="auto">
          <a:xfrm>
            <a:off x="7543800" y="29305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10" name="Oval 1057"/>
          <p:cNvSpPr>
            <a:spLocks noChangeArrowheads="1"/>
          </p:cNvSpPr>
          <p:nvPr/>
        </p:nvSpPr>
        <p:spPr bwMode="auto">
          <a:xfrm>
            <a:off x="7010400" y="2955925"/>
            <a:ext cx="457200" cy="457200"/>
          </a:xfrm>
          <a:prstGeom prst="ellipse">
            <a:avLst/>
          </a:prstGeom>
          <a:noFill/>
          <a:ln w="22225" cap="sq">
            <a:solidFill>
              <a:srgbClr val="FFFF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611" name="AutoShape 1058"/>
          <p:cNvCxnSpPr>
            <a:cxnSpLocks noChangeShapeType="1"/>
            <a:stCxn id="24610" idx="0"/>
            <a:endCxn id="24622" idx="0"/>
          </p:cNvCxnSpPr>
          <p:nvPr/>
        </p:nvCxnSpPr>
        <p:spPr bwMode="auto">
          <a:xfrm rot="5400000" flipH="1">
            <a:off x="6311900" y="2017713"/>
            <a:ext cx="25400" cy="1828800"/>
          </a:xfrm>
          <a:prstGeom prst="curvedConnector3">
            <a:avLst>
              <a:gd name="adj1" fmla="val 2112495"/>
            </a:avLst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</p:cxnSp>
      <p:sp>
        <p:nvSpPr>
          <p:cNvPr id="24612" name="Rectangle 1059"/>
          <p:cNvSpPr>
            <a:spLocks noChangeArrowheads="1"/>
          </p:cNvSpPr>
          <p:nvPr/>
        </p:nvSpPr>
        <p:spPr bwMode="auto">
          <a:xfrm>
            <a:off x="20574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13" name="Rectangle 1060"/>
          <p:cNvSpPr>
            <a:spLocks noChangeArrowheads="1"/>
          </p:cNvSpPr>
          <p:nvPr/>
        </p:nvSpPr>
        <p:spPr bwMode="auto">
          <a:xfrm>
            <a:off x="26670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614" name="Rectangle 1061"/>
          <p:cNvSpPr>
            <a:spLocks noChangeArrowheads="1"/>
          </p:cNvSpPr>
          <p:nvPr/>
        </p:nvSpPr>
        <p:spPr bwMode="auto">
          <a:xfrm>
            <a:off x="32766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15" name="Rectangle 1062"/>
          <p:cNvSpPr>
            <a:spLocks noChangeArrowheads="1"/>
          </p:cNvSpPr>
          <p:nvPr/>
        </p:nvSpPr>
        <p:spPr bwMode="auto">
          <a:xfrm>
            <a:off x="38862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16" name="Rectangle 1063"/>
          <p:cNvSpPr>
            <a:spLocks noChangeArrowheads="1"/>
          </p:cNvSpPr>
          <p:nvPr/>
        </p:nvSpPr>
        <p:spPr bwMode="auto">
          <a:xfrm>
            <a:off x="44958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17" name="Rectangle 1064"/>
          <p:cNvSpPr>
            <a:spLocks noChangeArrowheads="1"/>
          </p:cNvSpPr>
          <p:nvPr/>
        </p:nvSpPr>
        <p:spPr bwMode="auto">
          <a:xfrm>
            <a:off x="57150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18" name="Rectangle 1065"/>
          <p:cNvSpPr>
            <a:spLocks noChangeArrowheads="1"/>
          </p:cNvSpPr>
          <p:nvPr/>
        </p:nvSpPr>
        <p:spPr bwMode="auto">
          <a:xfrm>
            <a:off x="14478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19" name="Rectangle 1066"/>
          <p:cNvSpPr>
            <a:spLocks noChangeArrowheads="1"/>
          </p:cNvSpPr>
          <p:nvPr/>
        </p:nvSpPr>
        <p:spPr bwMode="auto">
          <a:xfrm>
            <a:off x="8382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20" name="Rectangle 1067"/>
          <p:cNvSpPr>
            <a:spLocks noChangeArrowheads="1"/>
          </p:cNvSpPr>
          <p:nvPr/>
        </p:nvSpPr>
        <p:spPr bwMode="auto">
          <a:xfrm>
            <a:off x="57150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24621" name="Rectangle 1068"/>
          <p:cNvSpPr>
            <a:spLocks noChangeArrowheads="1"/>
          </p:cNvSpPr>
          <p:nvPr/>
        </p:nvSpPr>
        <p:spPr bwMode="auto">
          <a:xfrm>
            <a:off x="44958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22" name="Rectangle 1069"/>
          <p:cNvSpPr>
            <a:spLocks noChangeArrowheads="1"/>
          </p:cNvSpPr>
          <p:nvPr/>
        </p:nvSpPr>
        <p:spPr bwMode="auto">
          <a:xfrm>
            <a:off x="51054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23" name="Rectangle 1070"/>
          <p:cNvSpPr>
            <a:spLocks noChangeArrowheads="1"/>
          </p:cNvSpPr>
          <p:nvPr/>
        </p:nvSpPr>
        <p:spPr bwMode="auto">
          <a:xfrm>
            <a:off x="63246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24" name="Rectangle 1071"/>
          <p:cNvSpPr>
            <a:spLocks noChangeArrowheads="1"/>
          </p:cNvSpPr>
          <p:nvPr/>
        </p:nvSpPr>
        <p:spPr bwMode="auto">
          <a:xfrm>
            <a:off x="14478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25" name="Rectangle 1072"/>
          <p:cNvSpPr>
            <a:spLocks noChangeArrowheads="1"/>
          </p:cNvSpPr>
          <p:nvPr/>
        </p:nvSpPr>
        <p:spPr bwMode="auto">
          <a:xfrm>
            <a:off x="20574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626" name="Rectangle 1073"/>
          <p:cNvSpPr>
            <a:spLocks noChangeArrowheads="1"/>
          </p:cNvSpPr>
          <p:nvPr/>
        </p:nvSpPr>
        <p:spPr bwMode="auto">
          <a:xfrm>
            <a:off x="26670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27" name="Rectangle 1074"/>
          <p:cNvSpPr>
            <a:spLocks noChangeArrowheads="1"/>
          </p:cNvSpPr>
          <p:nvPr/>
        </p:nvSpPr>
        <p:spPr bwMode="auto">
          <a:xfrm>
            <a:off x="32766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28" name="Rectangle 1075"/>
          <p:cNvSpPr>
            <a:spLocks noChangeArrowheads="1"/>
          </p:cNvSpPr>
          <p:nvPr/>
        </p:nvSpPr>
        <p:spPr bwMode="auto">
          <a:xfrm>
            <a:off x="38862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29" name="Rectangle 1076"/>
          <p:cNvSpPr>
            <a:spLocks noChangeArrowheads="1"/>
          </p:cNvSpPr>
          <p:nvPr/>
        </p:nvSpPr>
        <p:spPr bwMode="auto">
          <a:xfrm>
            <a:off x="44958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30" name="Rectangle 1077"/>
          <p:cNvSpPr>
            <a:spLocks noChangeArrowheads="1"/>
          </p:cNvSpPr>
          <p:nvPr/>
        </p:nvSpPr>
        <p:spPr bwMode="auto">
          <a:xfrm>
            <a:off x="8382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31" name="Rectangle 1078"/>
          <p:cNvSpPr>
            <a:spLocks noChangeArrowheads="1"/>
          </p:cNvSpPr>
          <p:nvPr/>
        </p:nvSpPr>
        <p:spPr bwMode="auto">
          <a:xfrm>
            <a:off x="51054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4632" name="Rectangle 1079"/>
          <p:cNvSpPr>
            <a:spLocks noChangeArrowheads="1"/>
          </p:cNvSpPr>
          <p:nvPr/>
        </p:nvSpPr>
        <p:spPr bwMode="auto">
          <a:xfrm>
            <a:off x="7543800" y="41497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33" name="Oval 1080"/>
          <p:cNvSpPr>
            <a:spLocks noChangeArrowheads="1"/>
          </p:cNvSpPr>
          <p:nvPr/>
        </p:nvSpPr>
        <p:spPr bwMode="auto">
          <a:xfrm>
            <a:off x="7620000" y="4175125"/>
            <a:ext cx="457200" cy="457200"/>
          </a:xfrm>
          <a:prstGeom prst="ellipse">
            <a:avLst/>
          </a:prstGeom>
          <a:noFill/>
          <a:ln w="22225" cap="sq">
            <a:solidFill>
              <a:srgbClr val="FFFF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634" name="AutoShape 1081"/>
          <p:cNvCxnSpPr>
            <a:cxnSpLocks noChangeShapeType="1"/>
            <a:stCxn id="24633" idx="0"/>
            <a:endCxn id="24644" idx="0"/>
          </p:cNvCxnSpPr>
          <p:nvPr/>
        </p:nvCxnSpPr>
        <p:spPr bwMode="auto">
          <a:xfrm rot="5400000" flipH="1">
            <a:off x="6311900" y="2627313"/>
            <a:ext cx="25400" cy="3048000"/>
          </a:xfrm>
          <a:prstGeom prst="curvedConnector3">
            <a:avLst>
              <a:gd name="adj1" fmla="val 1912495"/>
            </a:avLst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</p:cxnSp>
      <p:sp>
        <p:nvSpPr>
          <p:cNvPr id="24635" name="Rectangle 1082"/>
          <p:cNvSpPr>
            <a:spLocks noChangeArrowheads="1"/>
          </p:cNvSpPr>
          <p:nvPr/>
        </p:nvSpPr>
        <p:spPr bwMode="auto">
          <a:xfrm>
            <a:off x="20574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36" name="Rectangle 1083"/>
          <p:cNvSpPr>
            <a:spLocks noChangeArrowheads="1"/>
          </p:cNvSpPr>
          <p:nvPr/>
        </p:nvSpPr>
        <p:spPr bwMode="auto">
          <a:xfrm>
            <a:off x="26670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637" name="Rectangle 1084"/>
          <p:cNvSpPr>
            <a:spLocks noChangeArrowheads="1"/>
          </p:cNvSpPr>
          <p:nvPr/>
        </p:nvSpPr>
        <p:spPr bwMode="auto">
          <a:xfrm>
            <a:off x="32766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38" name="Rectangle 1085"/>
          <p:cNvSpPr>
            <a:spLocks noChangeArrowheads="1"/>
          </p:cNvSpPr>
          <p:nvPr/>
        </p:nvSpPr>
        <p:spPr bwMode="auto">
          <a:xfrm>
            <a:off x="38862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39" name="Rectangle 1086"/>
          <p:cNvSpPr>
            <a:spLocks noChangeArrowheads="1"/>
          </p:cNvSpPr>
          <p:nvPr/>
        </p:nvSpPr>
        <p:spPr bwMode="auto">
          <a:xfrm>
            <a:off x="44958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40" name="Rectangle 1087"/>
          <p:cNvSpPr>
            <a:spLocks noChangeArrowheads="1"/>
          </p:cNvSpPr>
          <p:nvPr/>
        </p:nvSpPr>
        <p:spPr bwMode="auto">
          <a:xfrm>
            <a:off x="57150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41" name="Rectangle 1088"/>
          <p:cNvSpPr>
            <a:spLocks noChangeArrowheads="1"/>
          </p:cNvSpPr>
          <p:nvPr/>
        </p:nvSpPr>
        <p:spPr bwMode="auto">
          <a:xfrm>
            <a:off x="14478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42" name="Rectangle 1089"/>
          <p:cNvSpPr>
            <a:spLocks noChangeArrowheads="1"/>
          </p:cNvSpPr>
          <p:nvPr/>
        </p:nvSpPr>
        <p:spPr bwMode="auto">
          <a:xfrm>
            <a:off x="8382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43" name="Rectangle 1090"/>
          <p:cNvSpPr>
            <a:spLocks noChangeArrowheads="1"/>
          </p:cNvSpPr>
          <p:nvPr/>
        </p:nvSpPr>
        <p:spPr bwMode="auto">
          <a:xfrm>
            <a:off x="63246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24644" name="Rectangle 1091"/>
          <p:cNvSpPr>
            <a:spLocks noChangeArrowheads="1"/>
          </p:cNvSpPr>
          <p:nvPr/>
        </p:nvSpPr>
        <p:spPr bwMode="auto">
          <a:xfrm>
            <a:off x="44958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45" name="Rectangle 1092"/>
          <p:cNvSpPr>
            <a:spLocks noChangeArrowheads="1"/>
          </p:cNvSpPr>
          <p:nvPr/>
        </p:nvSpPr>
        <p:spPr bwMode="auto">
          <a:xfrm>
            <a:off x="57150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46" name="Rectangle 1093"/>
          <p:cNvSpPr>
            <a:spLocks noChangeArrowheads="1"/>
          </p:cNvSpPr>
          <p:nvPr/>
        </p:nvSpPr>
        <p:spPr bwMode="auto">
          <a:xfrm>
            <a:off x="69342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647" name="Group 1095"/>
          <p:cNvGrpSpPr>
            <a:grpSpLocks/>
          </p:cNvGrpSpPr>
          <p:nvPr/>
        </p:nvGrpSpPr>
        <p:grpSpPr bwMode="auto">
          <a:xfrm>
            <a:off x="838200" y="5334000"/>
            <a:ext cx="7315200" cy="498475"/>
            <a:chOff x="528" y="1536"/>
            <a:chExt cx="4608" cy="314"/>
          </a:xfrm>
        </p:grpSpPr>
        <p:sp>
          <p:nvSpPr>
            <p:cNvPr id="24648" name="Rectangle 1096"/>
            <p:cNvSpPr>
              <a:spLocks noChangeArrowheads="1"/>
            </p:cNvSpPr>
            <p:nvPr/>
          </p:nvSpPr>
          <p:spPr bwMode="auto">
            <a:xfrm>
              <a:off x="912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649" name="Rectangle 1097"/>
            <p:cNvSpPr>
              <a:spLocks noChangeArrowheads="1"/>
            </p:cNvSpPr>
            <p:nvPr/>
          </p:nvSpPr>
          <p:spPr bwMode="auto">
            <a:xfrm>
              <a:off x="1296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4650" name="Rectangle 1098"/>
            <p:cNvSpPr>
              <a:spLocks noChangeArrowheads="1"/>
            </p:cNvSpPr>
            <p:nvPr/>
          </p:nvSpPr>
          <p:spPr bwMode="auto">
            <a:xfrm>
              <a:off x="1680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651" name="Rectangle 1099"/>
            <p:cNvSpPr>
              <a:spLocks noChangeArrowheads="1"/>
            </p:cNvSpPr>
            <p:nvPr/>
          </p:nvSpPr>
          <p:spPr bwMode="auto">
            <a:xfrm>
              <a:off x="2064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652" name="Rectangle 1100"/>
            <p:cNvSpPr>
              <a:spLocks noChangeArrowheads="1"/>
            </p:cNvSpPr>
            <p:nvPr/>
          </p:nvSpPr>
          <p:spPr bwMode="auto">
            <a:xfrm>
              <a:off x="2448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653" name="Rectangle 1101"/>
            <p:cNvSpPr>
              <a:spLocks noChangeArrowheads="1"/>
            </p:cNvSpPr>
            <p:nvPr/>
          </p:nvSpPr>
          <p:spPr bwMode="auto">
            <a:xfrm>
              <a:off x="2832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654" name="Rectangle 1102"/>
            <p:cNvSpPr>
              <a:spLocks noChangeArrowheads="1"/>
            </p:cNvSpPr>
            <p:nvPr/>
          </p:nvSpPr>
          <p:spPr bwMode="auto">
            <a:xfrm>
              <a:off x="528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655" name="Rectangle 1103"/>
            <p:cNvSpPr>
              <a:spLocks noChangeArrowheads="1"/>
            </p:cNvSpPr>
            <p:nvPr/>
          </p:nvSpPr>
          <p:spPr bwMode="auto">
            <a:xfrm>
              <a:off x="3216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24656" name="Rectangle 1104"/>
            <p:cNvSpPr>
              <a:spLocks noChangeArrowheads="1"/>
            </p:cNvSpPr>
            <p:nvPr/>
          </p:nvSpPr>
          <p:spPr bwMode="auto">
            <a:xfrm>
              <a:off x="1296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657" name="Rectangle 1105"/>
            <p:cNvSpPr>
              <a:spLocks noChangeArrowheads="1"/>
            </p:cNvSpPr>
            <p:nvPr/>
          </p:nvSpPr>
          <p:spPr bwMode="auto">
            <a:xfrm>
              <a:off x="1680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4658" name="Rectangle 1106"/>
            <p:cNvSpPr>
              <a:spLocks noChangeArrowheads="1"/>
            </p:cNvSpPr>
            <p:nvPr/>
          </p:nvSpPr>
          <p:spPr bwMode="auto">
            <a:xfrm>
              <a:off x="2064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659" name="Rectangle 1107"/>
            <p:cNvSpPr>
              <a:spLocks noChangeArrowheads="1"/>
            </p:cNvSpPr>
            <p:nvPr/>
          </p:nvSpPr>
          <p:spPr bwMode="auto">
            <a:xfrm>
              <a:off x="2448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660" name="Rectangle 1108"/>
            <p:cNvSpPr>
              <a:spLocks noChangeArrowheads="1"/>
            </p:cNvSpPr>
            <p:nvPr/>
          </p:nvSpPr>
          <p:spPr bwMode="auto">
            <a:xfrm>
              <a:off x="2832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661" name="Rectangle 1109"/>
            <p:cNvSpPr>
              <a:spLocks noChangeArrowheads="1"/>
            </p:cNvSpPr>
            <p:nvPr/>
          </p:nvSpPr>
          <p:spPr bwMode="auto">
            <a:xfrm>
              <a:off x="3600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662" name="Rectangle 1110"/>
            <p:cNvSpPr>
              <a:spLocks noChangeArrowheads="1"/>
            </p:cNvSpPr>
            <p:nvPr/>
          </p:nvSpPr>
          <p:spPr bwMode="auto">
            <a:xfrm>
              <a:off x="912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663" name="Rectangle 1111"/>
            <p:cNvSpPr>
              <a:spLocks noChangeArrowheads="1"/>
            </p:cNvSpPr>
            <p:nvPr/>
          </p:nvSpPr>
          <p:spPr bwMode="auto">
            <a:xfrm>
              <a:off x="528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664" name="Rectangle 1112"/>
            <p:cNvSpPr>
              <a:spLocks noChangeArrowheads="1"/>
            </p:cNvSpPr>
            <p:nvPr/>
          </p:nvSpPr>
          <p:spPr bwMode="auto">
            <a:xfrm>
              <a:off x="3984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</a:p>
          </p:txBody>
        </p:sp>
        <p:sp>
          <p:nvSpPr>
            <p:cNvPr id="24665" name="Rectangle 1113"/>
            <p:cNvSpPr>
              <a:spLocks noChangeArrowheads="1"/>
            </p:cNvSpPr>
            <p:nvPr/>
          </p:nvSpPr>
          <p:spPr bwMode="auto">
            <a:xfrm>
              <a:off x="2832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666" name="Rectangle 1114"/>
            <p:cNvSpPr>
              <a:spLocks noChangeArrowheads="1"/>
            </p:cNvSpPr>
            <p:nvPr/>
          </p:nvSpPr>
          <p:spPr bwMode="auto">
            <a:xfrm>
              <a:off x="3600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667" name="Rectangle 1115"/>
            <p:cNvSpPr>
              <a:spLocks noChangeArrowheads="1"/>
            </p:cNvSpPr>
            <p:nvPr/>
          </p:nvSpPr>
          <p:spPr bwMode="auto">
            <a:xfrm>
              <a:off x="4368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668" name="Rectangle 1116"/>
            <p:cNvSpPr>
              <a:spLocks noChangeArrowheads="1"/>
            </p:cNvSpPr>
            <p:nvPr/>
          </p:nvSpPr>
          <p:spPr bwMode="auto">
            <a:xfrm>
              <a:off x="3600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24669" name="Rectangle 1117"/>
            <p:cNvSpPr>
              <a:spLocks noChangeArrowheads="1"/>
            </p:cNvSpPr>
            <p:nvPr/>
          </p:nvSpPr>
          <p:spPr bwMode="auto">
            <a:xfrm>
              <a:off x="4368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</a:p>
          </p:txBody>
        </p:sp>
        <p:sp>
          <p:nvSpPr>
            <p:cNvPr id="24670" name="Rectangle 1118"/>
            <p:cNvSpPr>
              <a:spLocks noChangeArrowheads="1"/>
            </p:cNvSpPr>
            <p:nvPr/>
          </p:nvSpPr>
          <p:spPr bwMode="auto">
            <a:xfrm>
              <a:off x="3216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671" name="Rectangle 1119"/>
            <p:cNvSpPr>
              <a:spLocks noChangeArrowheads="1"/>
            </p:cNvSpPr>
            <p:nvPr/>
          </p:nvSpPr>
          <p:spPr bwMode="auto">
            <a:xfrm>
              <a:off x="3984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672" name="Rectangle 1120"/>
            <p:cNvSpPr>
              <a:spLocks noChangeArrowheads="1"/>
            </p:cNvSpPr>
            <p:nvPr/>
          </p:nvSpPr>
          <p:spPr bwMode="auto">
            <a:xfrm>
              <a:off x="4752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 sort: Algoritma</a:t>
            </a:r>
          </a:p>
        </p:txBody>
      </p:sp>
      <p:sp>
        <p:nvSpPr>
          <p:cNvPr id="11468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335963" cy="5334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Insertion sort untuk mengurutkan array integer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381000" y="1524000"/>
            <a:ext cx="8610600" cy="405447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 public static void insertionSort (int[] a)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    for (int ii = 1; ii &lt; a.length; ii++) {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        int jj = ii;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sz="2000" b="1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        while (( jj &gt; 0) &amp;&amp; (a[jj] &lt; a[jj - 1])) {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sz="2000" b="1">
                <a:solidFill>
                  <a:schemeClr val="folHlink"/>
                </a:solidFill>
                <a:latin typeface="Courier New" pitchFamily="49" charset="0"/>
              </a:rPr>
              <a:t>int temp = a[jj];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folHlink"/>
                </a:solidFill>
                <a:latin typeface="Courier New" pitchFamily="49" charset="0"/>
              </a:rPr>
              <a:t>            a[jj] = a[jj - 1];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folHlink"/>
                </a:solidFill>
                <a:latin typeface="Courier New" pitchFamily="49" charset="0"/>
              </a:rPr>
              <a:t>            a[jj - 1] = temp;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            jj--;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 }</a:t>
            </a:r>
            <a:endParaRPr lang="en-GB" sz="20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46884" name="Rectangle 4"/>
          <p:cNvSpPr>
            <a:spLocks noChangeArrowheads="1"/>
          </p:cNvSpPr>
          <p:nvPr/>
        </p:nvSpPr>
        <p:spPr bwMode="auto">
          <a:xfrm>
            <a:off x="304800" y="5638800"/>
            <a:ext cx="83375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1313" indent="-341313" defTabSz="449263">
              <a:lnSpc>
                <a:spcPct val="88000"/>
              </a:lnSpc>
              <a:spcBef>
                <a:spcPts val="350"/>
              </a:spcBef>
              <a:spcAft>
                <a:spcPts val="7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</a:pP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Perhatikan: ternyata nilai di </a:t>
            </a:r>
            <a:r>
              <a:rPr lang="en-US" sz="2800">
                <a:solidFill>
                  <a:schemeClr val="folHlink"/>
                </a:solidFill>
                <a:latin typeface="Courier New" pitchFamily="49" charset="0"/>
              </a:rPr>
              <a:t>a[jj]</a:t>
            </a: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 selalu sama </a:t>
            </a:r>
            <a:r>
              <a:rPr lang="en-US" sz="2800" b="1">
                <a:solidFill>
                  <a:srgbClr val="000000"/>
                </a:solidFill>
                <a:latin typeface="Gill Sans MT" pitchFamily="34" charset="0"/>
                <a:sym typeface="Symbol" pitchFamily="18" charset="2"/>
              </a:rPr>
              <a:t></a:t>
            </a: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 kita dapat melakukan efisiensi di sini!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7239000" y="1524000"/>
            <a:ext cx="1752600" cy="10064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000">
                <a:solidFill>
                  <a:schemeClr val="tx1"/>
                </a:solidFill>
                <a:latin typeface="Gill Sans MT" pitchFamily="34" charset="0"/>
              </a:rPr>
              <a:t>Ambil elemen pertama dalam unsorted list.</a:t>
            </a:r>
          </a:p>
        </p:txBody>
      </p:sp>
      <p:sp>
        <p:nvSpPr>
          <p:cNvPr id="25607" name="Line 8"/>
          <p:cNvSpPr>
            <a:spLocks noChangeShapeType="1"/>
          </p:cNvSpPr>
          <p:nvPr/>
        </p:nvSpPr>
        <p:spPr bwMode="auto">
          <a:xfrm flipH="1">
            <a:off x="3505200" y="2514600"/>
            <a:ext cx="3733800" cy="152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1447800" y="2438400"/>
            <a:ext cx="2057400" cy="3810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Rectangle 10"/>
          <p:cNvSpPr>
            <a:spLocks noChangeArrowheads="1"/>
          </p:cNvSpPr>
          <p:nvPr/>
        </p:nvSpPr>
        <p:spPr bwMode="auto">
          <a:xfrm>
            <a:off x="1447800" y="3048000"/>
            <a:ext cx="6629400" cy="1905000"/>
          </a:xfrm>
          <a:prstGeom prst="rect">
            <a:avLst/>
          </a:prstGeom>
          <a:noFill/>
          <a:ln w="3175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1"/>
          <p:cNvSpPr>
            <a:spLocks noChangeShapeType="1"/>
          </p:cNvSpPr>
          <p:nvPr/>
        </p:nvSpPr>
        <p:spPr bwMode="auto">
          <a:xfrm flipH="1" flipV="1">
            <a:off x="5867400" y="42672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11" name="Text Box 7"/>
          <p:cNvSpPr txBox="1">
            <a:spLocks noChangeArrowheads="1"/>
          </p:cNvSpPr>
          <p:nvPr/>
        </p:nvSpPr>
        <p:spPr bwMode="auto">
          <a:xfrm>
            <a:off x="6781800" y="3886200"/>
            <a:ext cx="2209800" cy="7016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000">
                <a:solidFill>
                  <a:schemeClr val="tx1"/>
                </a:solidFill>
                <a:latin typeface="Gill Sans MT" pitchFamily="34" charset="0"/>
              </a:rPr>
              <a:t>Sisipkan ke dalam sorted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6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883" grpId="0" build="p"/>
      <p:bldP spid="114688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 sort: Algoritma (modif.)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335963" cy="609600"/>
          </a:xfrm>
        </p:spPr>
        <p:txBody>
          <a:bodyPr/>
          <a:lstStyle/>
          <a:p>
            <a:pPr eaLnBrk="1" hangingPunct="1"/>
            <a:r>
              <a:rPr lang="en-US" smtClean="0"/>
              <a:t>Insertion sort yang lebih efisien:</a:t>
            </a:r>
          </a:p>
        </p:txBody>
      </p:sp>
      <p:sp>
        <p:nvSpPr>
          <p:cNvPr id="26628" name="Rectangle 1028"/>
          <p:cNvSpPr>
            <a:spLocks noChangeArrowheads="1"/>
          </p:cNvSpPr>
          <p:nvPr/>
        </p:nvSpPr>
        <p:spPr bwMode="auto">
          <a:xfrm>
            <a:off x="228600" y="1524000"/>
            <a:ext cx="8337550" cy="4191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1363" lvl="1" indent="-284163" defTabSz="449263">
              <a:lnSpc>
                <a:spcPct val="7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public static void insertionSort2 (int[] a)</a:t>
            </a:r>
          </a:p>
          <a:p>
            <a:pPr marL="741363" lvl="1" indent="-284163" defTabSz="449263">
              <a:lnSpc>
                <a:spcPct val="7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marL="741363" lvl="1" indent="-284163" defTabSz="449263">
              <a:lnSpc>
                <a:spcPct val="7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  for (int ii = 1; ii &lt; a.length; ii++) {</a:t>
            </a:r>
          </a:p>
          <a:p>
            <a:pPr marL="741363" lvl="1" indent="-284163" defTabSz="449263">
              <a:lnSpc>
                <a:spcPct val="7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      int temp = a[ii];</a:t>
            </a:r>
          </a:p>
          <a:p>
            <a:pPr marL="741363" lvl="1" indent="-284163" defTabSz="449263">
              <a:lnSpc>
                <a:spcPct val="7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      int jj = ii;</a:t>
            </a:r>
          </a:p>
          <a:p>
            <a:pPr marL="741363" lvl="1" indent="-284163" defTabSz="449263">
              <a:lnSpc>
                <a:spcPct val="7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      while (( jj &gt; 0) &amp;&amp; (temp &lt; a[jj - 1])) {</a:t>
            </a:r>
          </a:p>
          <a:p>
            <a:pPr marL="741363" lvl="1" indent="-284163" defTabSz="449263">
              <a:lnSpc>
                <a:spcPct val="7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          a[jj] = a[jj - 1];</a:t>
            </a:r>
          </a:p>
          <a:p>
            <a:pPr marL="741363" lvl="1" indent="-284163" defTabSz="449263">
              <a:lnSpc>
                <a:spcPct val="7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          jj--;</a:t>
            </a:r>
          </a:p>
          <a:p>
            <a:pPr marL="741363" lvl="1" indent="-284163" defTabSz="449263">
              <a:lnSpc>
                <a:spcPct val="7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      }</a:t>
            </a:r>
          </a:p>
          <a:p>
            <a:pPr marL="741363" lvl="1" indent="-284163" defTabSz="449263">
              <a:lnSpc>
                <a:spcPct val="7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      a[jj] = temp;</a:t>
            </a:r>
          </a:p>
          <a:p>
            <a:pPr marL="741363" lvl="1" indent="-284163" defTabSz="449263">
              <a:lnSpc>
                <a:spcPct val="7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pPr marL="741363" lvl="1" indent="-284163" defTabSz="449263">
              <a:lnSpc>
                <a:spcPct val="78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 sort: Analisis</a:t>
            </a:r>
          </a:p>
        </p:txBody>
      </p:sp>
      <p:sp>
        <p:nvSpPr>
          <p:cNvPr id="1110049" name="Rectangle 3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Running time analysis:</a:t>
            </a:r>
          </a:p>
          <a:p>
            <a:pPr lvl="1" eaLnBrk="1" hangingPunct="1"/>
            <a:r>
              <a:rPr lang="en-US" smtClean="0"/>
              <a:t> Worst case: O(n</a:t>
            </a:r>
            <a:r>
              <a:rPr lang="en-US" baseline="30000" smtClean="0"/>
              <a:t>2</a:t>
            </a:r>
            <a:r>
              <a:rPr lang="en-US" smtClean="0"/>
              <a:t>)</a:t>
            </a:r>
          </a:p>
          <a:p>
            <a:pPr lvl="1" eaLnBrk="1" hangingPunct="1"/>
            <a:r>
              <a:rPr lang="en-US" smtClean="0"/>
              <a:t> Best case: O(n)</a:t>
            </a:r>
          </a:p>
          <a:p>
            <a:pPr eaLnBrk="1" hangingPunct="1"/>
            <a:r>
              <a:rPr lang="en-US" smtClean="0"/>
              <a:t>Apakah </a:t>
            </a:r>
            <a:r>
              <a:rPr lang="en-US" i="1" smtClean="0"/>
              <a:t>insertion sort</a:t>
            </a:r>
            <a:r>
              <a:rPr lang="en-US" smtClean="0"/>
              <a:t> </a:t>
            </a:r>
            <a:r>
              <a:rPr lang="en-US" smtClean="0">
                <a:solidFill>
                  <a:schemeClr val="accent1"/>
                </a:solidFill>
              </a:rPr>
              <a:t>lebih cepat</a:t>
            </a:r>
            <a:r>
              <a:rPr lang="en-US" smtClean="0"/>
              <a:t> dari </a:t>
            </a:r>
            <a:r>
              <a:rPr lang="en-US" i="1" smtClean="0"/>
              <a:t>selection sort</a:t>
            </a:r>
            <a:r>
              <a:rPr lang="en-US" smtClean="0"/>
              <a:t>?</a:t>
            </a:r>
          </a:p>
          <a:p>
            <a:pPr eaLnBrk="1" hangingPunct="1"/>
            <a:r>
              <a:rPr lang="en-US" smtClean="0"/>
              <a:t>Perhatikan persamaan dan perbedaan antara </a:t>
            </a:r>
            <a:r>
              <a:rPr lang="en-US" i="1" smtClean="0"/>
              <a:t>insertion sort </a:t>
            </a:r>
            <a:r>
              <a:rPr lang="en-US" smtClean="0"/>
              <a:t>dan </a:t>
            </a:r>
            <a:r>
              <a:rPr lang="en-US" i="1" smtClean="0"/>
              <a:t>selection sort</a:t>
            </a:r>
            <a:r>
              <a:rPr 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0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0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0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00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00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4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Terhantam tembok kompleksitas…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Bubble sort, Selection sort, dan Insertion sort semua memiliki </a:t>
            </a:r>
            <a:r>
              <a:rPr lang="en-US" i="1" smtClean="0"/>
              <a:t>worst case </a:t>
            </a:r>
            <a:r>
              <a:rPr lang="en-US" smtClean="0"/>
              <a:t>sama: O(N</a:t>
            </a:r>
            <a:r>
              <a:rPr lang="en-US" baseline="30000" smtClean="0"/>
              <a:t>2</a:t>
            </a:r>
            <a:r>
              <a:rPr lang="en-US" smtClean="0"/>
              <a:t>).</a:t>
            </a:r>
          </a:p>
          <a:p>
            <a:pPr eaLnBrk="1" hangingPunct="1"/>
            <a:r>
              <a:rPr lang="en-US" smtClean="0"/>
              <a:t>Ternyata, untuk algoritma manapun yang pada dasarnya menukar elemen bersebelahan (</a:t>
            </a:r>
            <a:r>
              <a:rPr lang="en-US" smtClean="0">
                <a:solidFill>
                  <a:schemeClr val="accent1"/>
                </a:solidFill>
              </a:rPr>
              <a:t>adjacent items</a:t>
            </a:r>
            <a:r>
              <a:rPr lang="en-US" smtClean="0"/>
              <a:t>), ini adalah “best worst case”: </a:t>
            </a:r>
            <a:r>
              <a:rPr lang="el-GR" smtClean="0"/>
              <a:t>Ω</a:t>
            </a:r>
            <a:r>
              <a:rPr lang="en-US" smtClean="0"/>
              <a:t>(N</a:t>
            </a:r>
            <a:r>
              <a:rPr lang="en-US" baseline="30000" smtClean="0"/>
              <a:t>2</a:t>
            </a:r>
            <a:r>
              <a:rPr lang="en-US" smtClean="0"/>
              <a:t>)</a:t>
            </a:r>
          </a:p>
          <a:p>
            <a:pPr eaLnBrk="1" hangingPunct="1"/>
            <a:r>
              <a:rPr lang="en-US" smtClean="0"/>
              <a:t>Dengan kata lain, disebut </a:t>
            </a:r>
            <a:r>
              <a:rPr lang="en-US" i="1" smtClean="0">
                <a:solidFill>
                  <a:schemeClr val="accent1"/>
                </a:solidFill>
              </a:rPr>
              <a:t>lower bound</a:t>
            </a:r>
            <a:endParaRPr lang="en-US" smtClean="0">
              <a:solidFill>
                <a:schemeClr val="accent1"/>
              </a:solidFill>
            </a:endParaRPr>
          </a:p>
          <a:p>
            <a:pPr eaLnBrk="1" hangingPunct="1"/>
            <a:r>
              <a:rPr lang="en-US" smtClean="0"/>
              <a:t>Bukti: Section 8.3 buku Weiss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Shell sort 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838200" y="2438400"/>
            <a:ext cx="7315200" cy="498475"/>
            <a:chOff x="528" y="1536"/>
            <a:chExt cx="4608" cy="314"/>
          </a:xfrm>
        </p:grpSpPr>
        <p:sp>
          <p:nvSpPr>
            <p:cNvPr id="29725" name="Rectangle 4"/>
            <p:cNvSpPr>
              <a:spLocks noChangeArrowheads="1"/>
            </p:cNvSpPr>
            <p:nvPr/>
          </p:nvSpPr>
          <p:spPr bwMode="auto">
            <a:xfrm>
              <a:off x="528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  <a:latin typeface="Gill Sans MT" pitchFamily="34" charset="0"/>
                </a:rPr>
                <a:t>40</a:t>
              </a:r>
              <a:endParaRPr lang="en-US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29726" name="Rectangle 5"/>
            <p:cNvSpPr>
              <a:spLocks noChangeArrowheads="1"/>
            </p:cNvSpPr>
            <p:nvPr/>
          </p:nvSpPr>
          <p:spPr bwMode="auto">
            <a:xfrm>
              <a:off x="912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  <a:latin typeface="Gill Sans MT" pitchFamily="34" charset="0"/>
                </a:rPr>
                <a:t>2</a:t>
              </a:r>
            </a:p>
          </p:txBody>
        </p:sp>
        <p:sp>
          <p:nvSpPr>
            <p:cNvPr id="29727" name="Rectangle 6"/>
            <p:cNvSpPr>
              <a:spLocks noChangeArrowheads="1"/>
            </p:cNvSpPr>
            <p:nvPr/>
          </p:nvSpPr>
          <p:spPr bwMode="auto">
            <a:xfrm>
              <a:off x="1296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  <a:latin typeface="Gill Sans MT" pitchFamily="34" charset="0"/>
                </a:rPr>
                <a:t>1</a:t>
              </a:r>
              <a:endParaRPr lang="en-US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29728" name="Rectangle 7"/>
            <p:cNvSpPr>
              <a:spLocks noChangeArrowheads="1"/>
            </p:cNvSpPr>
            <p:nvPr/>
          </p:nvSpPr>
          <p:spPr bwMode="auto">
            <a:xfrm>
              <a:off x="1680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  <a:latin typeface="Gill Sans MT" pitchFamily="34" charset="0"/>
                </a:rPr>
                <a:t>43</a:t>
              </a:r>
              <a:endParaRPr lang="en-US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29729" name="Rectangle 8"/>
            <p:cNvSpPr>
              <a:spLocks noChangeArrowheads="1"/>
            </p:cNvSpPr>
            <p:nvPr/>
          </p:nvSpPr>
          <p:spPr bwMode="auto">
            <a:xfrm>
              <a:off x="2064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  <a:latin typeface="Gill Sans MT" pitchFamily="34" charset="0"/>
                </a:rPr>
                <a:t>3</a:t>
              </a:r>
              <a:endParaRPr lang="en-US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29730" name="Rectangle 9"/>
            <p:cNvSpPr>
              <a:spLocks noChangeArrowheads="1"/>
            </p:cNvSpPr>
            <p:nvPr/>
          </p:nvSpPr>
          <p:spPr bwMode="auto">
            <a:xfrm>
              <a:off x="2448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  <a:latin typeface="Gill Sans MT" pitchFamily="34" charset="0"/>
                </a:rPr>
                <a:t>65</a:t>
              </a:r>
              <a:endParaRPr lang="en-US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29731" name="Rectangle 10"/>
            <p:cNvSpPr>
              <a:spLocks noChangeArrowheads="1"/>
            </p:cNvSpPr>
            <p:nvPr/>
          </p:nvSpPr>
          <p:spPr bwMode="auto">
            <a:xfrm>
              <a:off x="2832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  <a:latin typeface="Gill Sans MT" pitchFamily="34" charset="0"/>
                </a:rPr>
                <a:t>0</a:t>
              </a:r>
              <a:endParaRPr lang="en-US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29732" name="Rectangle 11"/>
            <p:cNvSpPr>
              <a:spLocks noChangeArrowheads="1"/>
            </p:cNvSpPr>
            <p:nvPr/>
          </p:nvSpPr>
          <p:spPr bwMode="auto">
            <a:xfrm>
              <a:off x="3216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  <a:latin typeface="Gill Sans MT" pitchFamily="34" charset="0"/>
                </a:rPr>
                <a:t>-1</a:t>
              </a:r>
              <a:endParaRPr lang="en-US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29733" name="Rectangle 12"/>
            <p:cNvSpPr>
              <a:spLocks noChangeArrowheads="1"/>
            </p:cNvSpPr>
            <p:nvPr/>
          </p:nvSpPr>
          <p:spPr bwMode="auto">
            <a:xfrm>
              <a:off x="3600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  <a:latin typeface="Gill Sans MT" pitchFamily="34" charset="0"/>
                </a:rPr>
                <a:t>58</a:t>
              </a:r>
            </a:p>
          </p:txBody>
        </p:sp>
        <p:sp>
          <p:nvSpPr>
            <p:cNvPr id="29734" name="Rectangle 13"/>
            <p:cNvSpPr>
              <a:spLocks noChangeArrowheads="1"/>
            </p:cNvSpPr>
            <p:nvPr/>
          </p:nvSpPr>
          <p:spPr bwMode="auto">
            <a:xfrm>
              <a:off x="3984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  <a:latin typeface="Gill Sans MT" pitchFamily="34" charset="0"/>
                </a:rPr>
                <a:t>3</a:t>
              </a:r>
              <a:endParaRPr lang="en-US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29735" name="Rectangle 14"/>
            <p:cNvSpPr>
              <a:spLocks noChangeArrowheads="1"/>
            </p:cNvSpPr>
            <p:nvPr/>
          </p:nvSpPr>
          <p:spPr bwMode="auto">
            <a:xfrm>
              <a:off x="4368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  <a:latin typeface="Gill Sans MT" pitchFamily="34" charset="0"/>
                </a:rPr>
                <a:t>42</a:t>
              </a:r>
              <a:endParaRPr lang="en-US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29736" name="Rectangle 15"/>
            <p:cNvSpPr>
              <a:spLocks noChangeArrowheads="1"/>
            </p:cNvSpPr>
            <p:nvPr/>
          </p:nvSpPr>
          <p:spPr bwMode="auto">
            <a:xfrm>
              <a:off x="4752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  <a:latin typeface="Gill Sans MT" pitchFamily="34" charset="0"/>
                </a:rPr>
                <a:t>4</a:t>
              </a:r>
              <a:endParaRPr lang="en-US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</p:grpSp>
      <p:sp>
        <p:nvSpPr>
          <p:cNvPr id="29700" name="Text Box 16"/>
          <p:cNvSpPr txBox="1">
            <a:spLocks noChangeArrowheads="1"/>
          </p:cNvSpPr>
          <p:nvPr/>
        </p:nvSpPr>
        <p:spPr bwMode="auto">
          <a:xfrm>
            <a:off x="228600" y="1981200"/>
            <a:ext cx="228600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Original:</a:t>
            </a:r>
          </a:p>
        </p:txBody>
      </p:sp>
      <p:sp>
        <p:nvSpPr>
          <p:cNvPr id="1134609" name="Text Box 17"/>
          <p:cNvSpPr txBox="1">
            <a:spLocks noChangeArrowheads="1"/>
          </p:cNvSpPr>
          <p:nvPr/>
        </p:nvSpPr>
        <p:spPr bwMode="auto">
          <a:xfrm>
            <a:off x="228600" y="3276600"/>
            <a:ext cx="640080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5-sort: Sort setiap item yang berjarak 5:</a:t>
            </a:r>
          </a:p>
        </p:txBody>
      </p:sp>
      <p:grpSp>
        <p:nvGrpSpPr>
          <p:cNvPr id="1134610" name="Group 18"/>
          <p:cNvGrpSpPr>
            <a:grpSpLocks/>
          </p:cNvGrpSpPr>
          <p:nvPr/>
        </p:nvGrpSpPr>
        <p:grpSpPr bwMode="auto">
          <a:xfrm>
            <a:off x="838200" y="3962400"/>
            <a:ext cx="7315200" cy="498475"/>
            <a:chOff x="528" y="2496"/>
            <a:chExt cx="4608" cy="314"/>
          </a:xfrm>
        </p:grpSpPr>
        <p:sp>
          <p:nvSpPr>
            <p:cNvPr id="29713" name="Rectangle 19"/>
            <p:cNvSpPr>
              <a:spLocks noChangeArrowheads="1"/>
            </p:cNvSpPr>
            <p:nvPr/>
          </p:nvSpPr>
          <p:spPr bwMode="auto">
            <a:xfrm>
              <a:off x="528" y="249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  <a:latin typeface="Gill Sans MT" pitchFamily="34" charset="0"/>
                </a:rPr>
                <a:t>40</a:t>
              </a:r>
              <a:endParaRPr lang="en-US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29714" name="Rectangle 20"/>
            <p:cNvSpPr>
              <a:spLocks noChangeArrowheads="1"/>
            </p:cNvSpPr>
            <p:nvPr/>
          </p:nvSpPr>
          <p:spPr bwMode="auto">
            <a:xfrm>
              <a:off x="912" y="249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  <a:latin typeface="Gill Sans MT" pitchFamily="34" charset="0"/>
                </a:rPr>
                <a:t>2</a:t>
              </a:r>
            </a:p>
          </p:txBody>
        </p:sp>
        <p:sp>
          <p:nvSpPr>
            <p:cNvPr id="29715" name="Rectangle 21"/>
            <p:cNvSpPr>
              <a:spLocks noChangeArrowheads="1"/>
            </p:cNvSpPr>
            <p:nvPr/>
          </p:nvSpPr>
          <p:spPr bwMode="auto">
            <a:xfrm>
              <a:off x="1296" y="249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  <a:latin typeface="Gill Sans MT" pitchFamily="34" charset="0"/>
                </a:rPr>
                <a:t>1</a:t>
              </a:r>
              <a:endParaRPr lang="en-US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29716" name="Rectangle 22"/>
            <p:cNvSpPr>
              <a:spLocks noChangeArrowheads="1"/>
            </p:cNvSpPr>
            <p:nvPr/>
          </p:nvSpPr>
          <p:spPr bwMode="auto">
            <a:xfrm>
              <a:off x="1680" y="249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  <a:latin typeface="Gill Sans MT" pitchFamily="34" charset="0"/>
                </a:rPr>
                <a:t>43</a:t>
              </a:r>
              <a:endParaRPr lang="en-US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29717" name="Rectangle 23"/>
            <p:cNvSpPr>
              <a:spLocks noChangeArrowheads="1"/>
            </p:cNvSpPr>
            <p:nvPr/>
          </p:nvSpPr>
          <p:spPr bwMode="auto">
            <a:xfrm>
              <a:off x="2064" y="249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  <a:latin typeface="Gill Sans MT" pitchFamily="34" charset="0"/>
                </a:rPr>
                <a:t>3</a:t>
              </a:r>
              <a:endParaRPr lang="en-US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29718" name="Rectangle 24"/>
            <p:cNvSpPr>
              <a:spLocks noChangeArrowheads="1"/>
            </p:cNvSpPr>
            <p:nvPr/>
          </p:nvSpPr>
          <p:spPr bwMode="auto">
            <a:xfrm>
              <a:off x="2448" y="249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  <a:latin typeface="Gill Sans MT" pitchFamily="34" charset="0"/>
                </a:rPr>
                <a:t>65</a:t>
              </a:r>
              <a:endParaRPr lang="en-US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29719" name="Rectangle 25"/>
            <p:cNvSpPr>
              <a:spLocks noChangeArrowheads="1"/>
            </p:cNvSpPr>
            <p:nvPr/>
          </p:nvSpPr>
          <p:spPr bwMode="auto">
            <a:xfrm>
              <a:off x="2832" y="249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  <a:latin typeface="Gill Sans MT" pitchFamily="34" charset="0"/>
                </a:rPr>
                <a:t>0</a:t>
              </a:r>
              <a:endParaRPr lang="en-US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29720" name="Rectangle 26"/>
            <p:cNvSpPr>
              <a:spLocks noChangeArrowheads="1"/>
            </p:cNvSpPr>
            <p:nvPr/>
          </p:nvSpPr>
          <p:spPr bwMode="auto">
            <a:xfrm>
              <a:off x="3216" y="249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  <a:latin typeface="Gill Sans MT" pitchFamily="34" charset="0"/>
                </a:rPr>
                <a:t>-1</a:t>
              </a:r>
              <a:endParaRPr lang="en-US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29721" name="Rectangle 27"/>
            <p:cNvSpPr>
              <a:spLocks noChangeArrowheads="1"/>
            </p:cNvSpPr>
            <p:nvPr/>
          </p:nvSpPr>
          <p:spPr bwMode="auto">
            <a:xfrm>
              <a:off x="3600" y="249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  <a:latin typeface="Gill Sans MT" pitchFamily="34" charset="0"/>
                </a:rPr>
                <a:t>58</a:t>
              </a:r>
            </a:p>
          </p:txBody>
        </p:sp>
        <p:sp>
          <p:nvSpPr>
            <p:cNvPr id="29722" name="Rectangle 28"/>
            <p:cNvSpPr>
              <a:spLocks noChangeArrowheads="1"/>
            </p:cNvSpPr>
            <p:nvPr/>
          </p:nvSpPr>
          <p:spPr bwMode="auto">
            <a:xfrm>
              <a:off x="3984" y="249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  <a:latin typeface="Gill Sans MT" pitchFamily="34" charset="0"/>
                </a:rPr>
                <a:t>3</a:t>
              </a:r>
              <a:endParaRPr lang="en-US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29723" name="Rectangle 29"/>
            <p:cNvSpPr>
              <a:spLocks noChangeArrowheads="1"/>
            </p:cNvSpPr>
            <p:nvPr/>
          </p:nvSpPr>
          <p:spPr bwMode="auto">
            <a:xfrm>
              <a:off x="4368" y="249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  <a:latin typeface="Gill Sans MT" pitchFamily="34" charset="0"/>
                </a:rPr>
                <a:t>42</a:t>
              </a:r>
              <a:endParaRPr lang="en-US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29724" name="Rectangle 30"/>
            <p:cNvSpPr>
              <a:spLocks noChangeArrowheads="1"/>
            </p:cNvSpPr>
            <p:nvPr/>
          </p:nvSpPr>
          <p:spPr bwMode="auto">
            <a:xfrm>
              <a:off x="4752" y="249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  <a:latin typeface="Gill Sans MT" pitchFamily="34" charset="0"/>
                </a:rPr>
                <a:t>4</a:t>
              </a:r>
              <a:endParaRPr lang="en-US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1134623" name="Group 31"/>
          <p:cNvGrpSpPr>
            <a:grpSpLocks/>
          </p:cNvGrpSpPr>
          <p:nvPr/>
        </p:nvGrpSpPr>
        <p:grpSpPr bwMode="auto">
          <a:xfrm>
            <a:off x="1143000" y="4471988"/>
            <a:ext cx="6096000" cy="1587"/>
            <a:chOff x="720" y="2817"/>
            <a:chExt cx="3840" cy="1"/>
          </a:xfrm>
        </p:grpSpPr>
        <p:cxnSp>
          <p:nvCxnSpPr>
            <p:cNvPr id="29711" name="AutoShape 32"/>
            <p:cNvCxnSpPr>
              <a:cxnSpLocks noChangeShapeType="1"/>
              <a:stCxn id="29713" idx="2"/>
              <a:endCxn id="29718" idx="2"/>
            </p:cNvCxnSpPr>
            <p:nvPr/>
          </p:nvCxnSpPr>
          <p:spPr bwMode="auto">
            <a:xfrm rot="16200000" flipH="1">
              <a:off x="1679" y="1858"/>
              <a:ext cx="1" cy="1920"/>
            </a:xfrm>
            <a:prstGeom prst="curvedConnector3">
              <a:avLst>
                <a:gd name="adj1" fmla="val 34399995"/>
              </a:avLst>
            </a:prstGeom>
            <a:noFill/>
            <a:ln w="22225" cap="rnd">
              <a:solidFill>
                <a:schemeClr val="tx1"/>
              </a:solidFill>
              <a:prstDash val="sysDot"/>
              <a:round/>
              <a:headEnd type="triangle" w="lg" len="med"/>
              <a:tailEnd type="triangle" w="lg" len="lg"/>
            </a:ln>
            <a:effectLst/>
          </p:spPr>
        </p:cxnSp>
        <p:cxnSp>
          <p:nvCxnSpPr>
            <p:cNvPr id="29712" name="AutoShape 33"/>
            <p:cNvCxnSpPr>
              <a:cxnSpLocks noChangeShapeType="1"/>
              <a:stCxn id="29718" idx="2"/>
              <a:endCxn id="29723" idx="2"/>
            </p:cNvCxnSpPr>
            <p:nvPr/>
          </p:nvCxnSpPr>
          <p:spPr bwMode="auto">
            <a:xfrm rot="16200000" flipH="1">
              <a:off x="3599" y="1858"/>
              <a:ext cx="1" cy="1920"/>
            </a:xfrm>
            <a:prstGeom prst="curvedConnector3">
              <a:avLst>
                <a:gd name="adj1" fmla="val 36599995"/>
              </a:avLst>
            </a:prstGeom>
            <a:noFill/>
            <a:ln w="22225" cap="rnd">
              <a:solidFill>
                <a:schemeClr val="tx1"/>
              </a:solidFill>
              <a:prstDash val="sysDot"/>
              <a:round/>
              <a:headEnd type="triangle" w="lg" len="med"/>
              <a:tailEnd type="triangle" w="lg" len="lg"/>
            </a:ln>
            <a:effectLst/>
          </p:spPr>
        </p:cxnSp>
      </p:grpSp>
      <p:grpSp>
        <p:nvGrpSpPr>
          <p:cNvPr id="1134626" name="Group 34"/>
          <p:cNvGrpSpPr>
            <a:grpSpLocks/>
          </p:cNvGrpSpPr>
          <p:nvPr/>
        </p:nvGrpSpPr>
        <p:grpSpPr bwMode="auto">
          <a:xfrm>
            <a:off x="1752600" y="4419600"/>
            <a:ext cx="6096000" cy="1588"/>
            <a:chOff x="1104" y="2817"/>
            <a:chExt cx="3840" cy="1"/>
          </a:xfrm>
        </p:grpSpPr>
        <p:cxnSp>
          <p:nvCxnSpPr>
            <p:cNvPr id="29709" name="AutoShape 35"/>
            <p:cNvCxnSpPr>
              <a:cxnSpLocks noChangeShapeType="1"/>
              <a:stCxn id="29714" idx="2"/>
              <a:endCxn id="29719" idx="2"/>
            </p:cNvCxnSpPr>
            <p:nvPr/>
          </p:nvCxnSpPr>
          <p:spPr bwMode="auto">
            <a:xfrm rot="16200000" flipH="1">
              <a:off x="2063" y="1858"/>
              <a:ext cx="1" cy="1920"/>
            </a:xfrm>
            <a:prstGeom prst="curvedConnector3">
              <a:avLst>
                <a:gd name="adj1" fmla="val 34399995"/>
              </a:avLst>
            </a:prstGeom>
            <a:noFill/>
            <a:ln w="22225" cap="rnd">
              <a:solidFill>
                <a:schemeClr val="folHlink"/>
              </a:solidFill>
              <a:prstDash val="sysDot"/>
              <a:round/>
              <a:headEnd type="triangle" w="lg" len="med"/>
              <a:tailEnd type="triangle" w="lg" len="lg"/>
            </a:ln>
            <a:effectLst/>
          </p:spPr>
        </p:cxnSp>
        <p:cxnSp>
          <p:nvCxnSpPr>
            <p:cNvPr id="29710" name="AutoShape 36"/>
            <p:cNvCxnSpPr>
              <a:cxnSpLocks noChangeShapeType="1"/>
              <a:stCxn id="29719" idx="2"/>
              <a:endCxn id="29724" idx="2"/>
            </p:cNvCxnSpPr>
            <p:nvPr/>
          </p:nvCxnSpPr>
          <p:spPr bwMode="auto">
            <a:xfrm rot="16200000" flipH="1">
              <a:off x="3983" y="1858"/>
              <a:ext cx="1" cy="1920"/>
            </a:xfrm>
            <a:prstGeom prst="curvedConnector3">
              <a:avLst>
                <a:gd name="adj1" fmla="val 35999995"/>
              </a:avLst>
            </a:prstGeom>
            <a:noFill/>
            <a:ln w="22225" cap="rnd">
              <a:solidFill>
                <a:schemeClr val="folHlink"/>
              </a:solidFill>
              <a:prstDash val="sysDot"/>
              <a:round/>
              <a:headEnd type="triangle" w="sm" len="sm"/>
              <a:tailEnd type="triangle" w="lg" len="lg"/>
            </a:ln>
            <a:effectLst/>
          </p:spPr>
        </p:cxnSp>
      </p:grpSp>
      <p:cxnSp>
        <p:nvCxnSpPr>
          <p:cNvPr id="1134629" name="AutoShape 37"/>
          <p:cNvCxnSpPr>
            <a:cxnSpLocks noChangeShapeType="1"/>
            <a:stCxn id="29715" idx="2"/>
            <a:endCxn id="29720" idx="2"/>
          </p:cNvCxnSpPr>
          <p:nvPr/>
        </p:nvCxnSpPr>
        <p:spPr bwMode="auto">
          <a:xfrm rot="16200000" flipH="1">
            <a:off x="3885406" y="2948782"/>
            <a:ext cx="1587" cy="3048000"/>
          </a:xfrm>
          <a:prstGeom prst="curvedConnector3">
            <a:avLst>
              <a:gd name="adj1" fmla="val 36799995"/>
            </a:avLst>
          </a:prstGeom>
          <a:noFill/>
          <a:ln w="22225" cap="rnd">
            <a:solidFill>
              <a:schemeClr val="hlink"/>
            </a:solidFill>
            <a:prstDash val="sysDot"/>
            <a:round/>
            <a:headEnd type="triangle" w="lg" len="med"/>
            <a:tailEnd type="triangle" w="lg" len="lg"/>
          </a:ln>
          <a:effectLst/>
        </p:spPr>
      </p:cxnSp>
      <p:cxnSp>
        <p:nvCxnSpPr>
          <p:cNvPr id="1134630" name="AutoShape 38"/>
          <p:cNvCxnSpPr>
            <a:cxnSpLocks noChangeShapeType="1"/>
            <a:stCxn id="29716" idx="2"/>
            <a:endCxn id="29721" idx="2"/>
          </p:cNvCxnSpPr>
          <p:nvPr/>
        </p:nvCxnSpPr>
        <p:spPr bwMode="auto">
          <a:xfrm rot="16200000" flipH="1">
            <a:off x="4495006" y="2948782"/>
            <a:ext cx="1587" cy="3048000"/>
          </a:xfrm>
          <a:prstGeom prst="curvedConnector3">
            <a:avLst>
              <a:gd name="adj1" fmla="val 36799995"/>
            </a:avLst>
          </a:prstGeom>
          <a:noFill/>
          <a:ln w="22225" cap="rnd">
            <a:solidFill>
              <a:srgbClr val="00FFFF"/>
            </a:solidFill>
            <a:prstDash val="sysDot"/>
            <a:round/>
            <a:headEnd type="triangle" w="lg" len="med"/>
            <a:tailEnd type="triangle" w="lg" len="lg"/>
          </a:ln>
          <a:effectLst/>
        </p:spPr>
      </p:cxnSp>
      <p:cxnSp>
        <p:nvCxnSpPr>
          <p:cNvPr id="1134631" name="AutoShape 39"/>
          <p:cNvCxnSpPr>
            <a:cxnSpLocks noChangeShapeType="1"/>
            <a:stCxn id="29717" idx="2"/>
            <a:endCxn id="29722" idx="2"/>
          </p:cNvCxnSpPr>
          <p:nvPr/>
        </p:nvCxnSpPr>
        <p:spPr bwMode="auto">
          <a:xfrm rot="16200000" flipH="1">
            <a:off x="5104606" y="2948782"/>
            <a:ext cx="1587" cy="3048000"/>
          </a:xfrm>
          <a:prstGeom prst="curvedConnector3">
            <a:avLst>
              <a:gd name="adj1" fmla="val 39199995"/>
            </a:avLst>
          </a:prstGeom>
          <a:noFill/>
          <a:ln w="22225" cap="rnd">
            <a:solidFill>
              <a:srgbClr val="FF33CC"/>
            </a:solidFill>
            <a:prstDash val="sysDot"/>
            <a:round/>
            <a:headEnd type="triangle" w="lg" len="med"/>
            <a:tailEnd type="triangle" w="lg" len="lg"/>
          </a:ln>
          <a:effectLst/>
        </p:spPr>
      </p:cxnSp>
      <p:sp>
        <p:nvSpPr>
          <p:cNvPr id="29708" name="Text Box 43"/>
          <p:cNvSpPr txBox="1">
            <a:spLocks noChangeArrowheads="1"/>
          </p:cNvSpPr>
          <p:nvPr/>
        </p:nvSpPr>
        <p:spPr bwMode="auto">
          <a:xfrm>
            <a:off x="76200" y="1143000"/>
            <a:ext cx="891540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000000"/>
                </a:solidFill>
                <a:latin typeface="Gill Sans MT" pitchFamily="34" charset="0"/>
              </a:rPr>
              <a:t>Ide </a:t>
            </a:r>
            <a:r>
              <a:rPr lang="en-US" b="1">
                <a:solidFill>
                  <a:srgbClr val="E62E20"/>
                </a:solidFill>
                <a:latin typeface="Gill Sans MT" pitchFamily="34" charset="0"/>
              </a:rPr>
              <a:t>Donald Shell (1959)</a:t>
            </a:r>
            <a:r>
              <a:rPr lang="en-US" b="1">
                <a:solidFill>
                  <a:srgbClr val="000000"/>
                </a:solidFill>
                <a:latin typeface="Gill Sans MT" pitchFamily="34" charset="0"/>
              </a:rPr>
              <a:t>: Tukarlah elemen yang berjarak jauh!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3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3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3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3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3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3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60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Shell sort </a:t>
            </a:r>
          </a:p>
        </p:txBody>
      </p:sp>
      <p:sp>
        <p:nvSpPr>
          <p:cNvPr id="30723" name="Rectangle 1027"/>
          <p:cNvSpPr>
            <a:spLocks noChangeArrowheads="1"/>
          </p:cNvSpPr>
          <p:nvPr/>
        </p:nvSpPr>
        <p:spPr bwMode="auto">
          <a:xfrm>
            <a:off x="1143000" y="144145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40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24" name="Rectangle 1028"/>
          <p:cNvSpPr>
            <a:spLocks noChangeArrowheads="1"/>
          </p:cNvSpPr>
          <p:nvPr/>
        </p:nvSpPr>
        <p:spPr bwMode="auto">
          <a:xfrm>
            <a:off x="1752600" y="144145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2</a:t>
            </a:r>
          </a:p>
        </p:txBody>
      </p:sp>
      <p:sp>
        <p:nvSpPr>
          <p:cNvPr id="30725" name="Rectangle 1029"/>
          <p:cNvSpPr>
            <a:spLocks noChangeArrowheads="1"/>
          </p:cNvSpPr>
          <p:nvPr/>
        </p:nvSpPr>
        <p:spPr bwMode="auto">
          <a:xfrm>
            <a:off x="2362200" y="144145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1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26" name="Rectangle 1030"/>
          <p:cNvSpPr>
            <a:spLocks noChangeArrowheads="1"/>
          </p:cNvSpPr>
          <p:nvPr/>
        </p:nvSpPr>
        <p:spPr bwMode="auto">
          <a:xfrm>
            <a:off x="2971800" y="144145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43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27" name="Rectangle 1031"/>
          <p:cNvSpPr>
            <a:spLocks noChangeArrowheads="1"/>
          </p:cNvSpPr>
          <p:nvPr/>
        </p:nvSpPr>
        <p:spPr bwMode="auto">
          <a:xfrm>
            <a:off x="3581400" y="144145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3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28" name="Rectangle 1032"/>
          <p:cNvSpPr>
            <a:spLocks noChangeArrowheads="1"/>
          </p:cNvSpPr>
          <p:nvPr/>
        </p:nvSpPr>
        <p:spPr bwMode="auto">
          <a:xfrm>
            <a:off x="4191000" y="144145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65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29" name="Rectangle 1033"/>
          <p:cNvSpPr>
            <a:spLocks noChangeArrowheads="1"/>
          </p:cNvSpPr>
          <p:nvPr/>
        </p:nvSpPr>
        <p:spPr bwMode="auto">
          <a:xfrm>
            <a:off x="4800600" y="144145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0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30" name="Rectangle 1034"/>
          <p:cNvSpPr>
            <a:spLocks noChangeArrowheads="1"/>
          </p:cNvSpPr>
          <p:nvPr/>
        </p:nvSpPr>
        <p:spPr bwMode="auto">
          <a:xfrm>
            <a:off x="5410200" y="144145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-1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31" name="Rectangle 1035"/>
          <p:cNvSpPr>
            <a:spLocks noChangeArrowheads="1"/>
          </p:cNvSpPr>
          <p:nvPr/>
        </p:nvSpPr>
        <p:spPr bwMode="auto">
          <a:xfrm>
            <a:off x="6019800" y="144145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58</a:t>
            </a:r>
          </a:p>
        </p:txBody>
      </p:sp>
      <p:sp>
        <p:nvSpPr>
          <p:cNvPr id="30732" name="Rectangle 1036"/>
          <p:cNvSpPr>
            <a:spLocks noChangeArrowheads="1"/>
          </p:cNvSpPr>
          <p:nvPr/>
        </p:nvSpPr>
        <p:spPr bwMode="auto">
          <a:xfrm>
            <a:off x="6629400" y="144145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3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33" name="Rectangle 1037"/>
          <p:cNvSpPr>
            <a:spLocks noChangeArrowheads="1"/>
          </p:cNvSpPr>
          <p:nvPr/>
        </p:nvSpPr>
        <p:spPr bwMode="auto">
          <a:xfrm>
            <a:off x="7239000" y="144145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42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34" name="Rectangle 1038"/>
          <p:cNvSpPr>
            <a:spLocks noChangeArrowheads="1"/>
          </p:cNvSpPr>
          <p:nvPr/>
        </p:nvSpPr>
        <p:spPr bwMode="auto">
          <a:xfrm>
            <a:off x="7848600" y="144145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4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35" name="Text Box 1039"/>
          <p:cNvSpPr txBox="1">
            <a:spLocks noChangeArrowheads="1"/>
          </p:cNvSpPr>
          <p:nvPr/>
        </p:nvSpPr>
        <p:spPr bwMode="auto">
          <a:xfrm>
            <a:off x="533400" y="984250"/>
            <a:ext cx="228600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Gill Sans MT" pitchFamily="34" charset="0"/>
              </a:rPr>
              <a:t>Original:</a:t>
            </a:r>
          </a:p>
        </p:txBody>
      </p:sp>
      <p:sp>
        <p:nvSpPr>
          <p:cNvPr id="30736" name="Rectangle 1040"/>
          <p:cNvSpPr>
            <a:spLocks noChangeArrowheads="1"/>
          </p:cNvSpPr>
          <p:nvPr/>
        </p:nvSpPr>
        <p:spPr bwMode="auto">
          <a:xfrm>
            <a:off x="1143000" y="273685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40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37" name="Rectangle 1041"/>
          <p:cNvSpPr>
            <a:spLocks noChangeArrowheads="1"/>
          </p:cNvSpPr>
          <p:nvPr/>
        </p:nvSpPr>
        <p:spPr bwMode="auto">
          <a:xfrm>
            <a:off x="1752600" y="2736850"/>
            <a:ext cx="609600" cy="498475"/>
          </a:xfrm>
          <a:prstGeom prst="rect">
            <a:avLst/>
          </a:prstGeom>
          <a:solidFill>
            <a:srgbClr val="FFCC66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0</a:t>
            </a:r>
          </a:p>
        </p:txBody>
      </p:sp>
      <p:sp>
        <p:nvSpPr>
          <p:cNvPr id="30738" name="Rectangle 1042"/>
          <p:cNvSpPr>
            <a:spLocks noChangeArrowheads="1"/>
          </p:cNvSpPr>
          <p:nvPr/>
        </p:nvSpPr>
        <p:spPr bwMode="auto">
          <a:xfrm>
            <a:off x="2362200" y="2736850"/>
            <a:ext cx="609600" cy="498475"/>
          </a:xfrm>
          <a:prstGeom prst="rect">
            <a:avLst/>
          </a:prstGeom>
          <a:solidFill>
            <a:srgbClr val="00FF00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-1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39" name="Rectangle 1043"/>
          <p:cNvSpPr>
            <a:spLocks noChangeArrowheads="1"/>
          </p:cNvSpPr>
          <p:nvPr/>
        </p:nvSpPr>
        <p:spPr bwMode="auto">
          <a:xfrm>
            <a:off x="2971800" y="2736850"/>
            <a:ext cx="609600" cy="498475"/>
          </a:xfrm>
          <a:prstGeom prst="rect">
            <a:avLst/>
          </a:prstGeom>
          <a:solidFill>
            <a:srgbClr val="FF99CC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43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40" name="Rectangle 1044"/>
          <p:cNvSpPr>
            <a:spLocks noChangeArrowheads="1"/>
          </p:cNvSpPr>
          <p:nvPr/>
        </p:nvSpPr>
        <p:spPr bwMode="auto">
          <a:xfrm>
            <a:off x="3581400" y="2736850"/>
            <a:ext cx="609600" cy="498475"/>
          </a:xfrm>
          <a:prstGeom prst="rect">
            <a:avLst/>
          </a:prstGeom>
          <a:solidFill>
            <a:srgbClr val="C0C0C0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3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41" name="Rectangle 1045"/>
          <p:cNvSpPr>
            <a:spLocks noChangeArrowheads="1"/>
          </p:cNvSpPr>
          <p:nvPr/>
        </p:nvSpPr>
        <p:spPr bwMode="auto">
          <a:xfrm>
            <a:off x="4191000" y="273685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42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42" name="Rectangle 1046"/>
          <p:cNvSpPr>
            <a:spLocks noChangeArrowheads="1"/>
          </p:cNvSpPr>
          <p:nvPr/>
        </p:nvSpPr>
        <p:spPr bwMode="auto">
          <a:xfrm>
            <a:off x="4800600" y="2736850"/>
            <a:ext cx="609600" cy="498475"/>
          </a:xfrm>
          <a:prstGeom prst="rect">
            <a:avLst/>
          </a:prstGeom>
          <a:solidFill>
            <a:srgbClr val="FFCC66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2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43" name="Rectangle 1047"/>
          <p:cNvSpPr>
            <a:spLocks noChangeArrowheads="1"/>
          </p:cNvSpPr>
          <p:nvPr/>
        </p:nvSpPr>
        <p:spPr bwMode="auto">
          <a:xfrm>
            <a:off x="5410200" y="2736850"/>
            <a:ext cx="609600" cy="498475"/>
          </a:xfrm>
          <a:prstGeom prst="rect">
            <a:avLst/>
          </a:prstGeom>
          <a:solidFill>
            <a:srgbClr val="00FF00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1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44" name="Rectangle 1048"/>
          <p:cNvSpPr>
            <a:spLocks noChangeArrowheads="1"/>
          </p:cNvSpPr>
          <p:nvPr/>
        </p:nvSpPr>
        <p:spPr bwMode="auto">
          <a:xfrm>
            <a:off x="6019800" y="2736850"/>
            <a:ext cx="609600" cy="498475"/>
          </a:xfrm>
          <a:prstGeom prst="rect">
            <a:avLst/>
          </a:prstGeom>
          <a:solidFill>
            <a:srgbClr val="FF99CC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58</a:t>
            </a:r>
          </a:p>
        </p:txBody>
      </p:sp>
      <p:sp>
        <p:nvSpPr>
          <p:cNvPr id="30745" name="Rectangle 1049"/>
          <p:cNvSpPr>
            <a:spLocks noChangeArrowheads="1"/>
          </p:cNvSpPr>
          <p:nvPr/>
        </p:nvSpPr>
        <p:spPr bwMode="auto">
          <a:xfrm>
            <a:off x="6629400" y="2736850"/>
            <a:ext cx="609600" cy="498475"/>
          </a:xfrm>
          <a:prstGeom prst="rect">
            <a:avLst/>
          </a:prstGeom>
          <a:solidFill>
            <a:srgbClr val="C0C0C0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3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46" name="Rectangle 1050"/>
          <p:cNvSpPr>
            <a:spLocks noChangeArrowheads="1"/>
          </p:cNvSpPr>
          <p:nvPr/>
        </p:nvSpPr>
        <p:spPr bwMode="auto">
          <a:xfrm>
            <a:off x="7239000" y="273685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65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47" name="Rectangle 1051"/>
          <p:cNvSpPr>
            <a:spLocks noChangeArrowheads="1"/>
          </p:cNvSpPr>
          <p:nvPr/>
        </p:nvSpPr>
        <p:spPr bwMode="auto">
          <a:xfrm>
            <a:off x="7848600" y="2736850"/>
            <a:ext cx="609600" cy="498475"/>
          </a:xfrm>
          <a:prstGeom prst="rect">
            <a:avLst/>
          </a:prstGeom>
          <a:solidFill>
            <a:srgbClr val="FFCC66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4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48" name="Text Box 1052"/>
          <p:cNvSpPr txBox="1">
            <a:spLocks noChangeArrowheads="1"/>
          </p:cNvSpPr>
          <p:nvPr/>
        </p:nvSpPr>
        <p:spPr bwMode="auto">
          <a:xfrm>
            <a:off x="533400" y="2279650"/>
            <a:ext cx="228600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Gill Sans MT" pitchFamily="34" charset="0"/>
              </a:rPr>
              <a:t>After 5-sort:</a:t>
            </a:r>
          </a:p>
        </p:txBody>
      </p:sp>
      <p:sp>
        <p:nvSpPr>
          <p:cNvPr id="30749" name="Rectangle 1053"/>
          <p:cNvSpPr>
            <a:spLocks noChangeArrowheads="1"/>
          </p:cNvSpPr>
          <p:nvPr/>
        </p:nvSpPr>
        <p:spPr bwMode="auto">
          <a:xfrm>
            <a:off x="1143000" y="403225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2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50" name="Rectangle 1054"/>
          <p:cNvSpPr>
            <a:spLocks noChangeArrowheads="1"/>
          </p:cNvSpPr>
          <p:nvPr/>
        </p:nvSpPr>
        <p:spPr bwMode="auto">
          <a:xfrm>
            <a:off x="1752600" y="4032250"/>
            <a:ext cx="609600" cy="498475"/>
          </a:xfrm>
          <a:prstGeom prst="rect">
            <a:avLst/>
          </a:prstGeom>
          <a:solidFill>
            <a:srgbClr val="C0C0C0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0</a:t>
            </a:r>
          </a:p>
        </p:txBody>
      </p:sp>
      <p:sp>
        <p:nvSpPr>
          <p:cNvPr id="30751" name="Rectangle 1055"/>
          <p:cNvSpPr>
            <a:spLocks noChangeArrowheads="1"/>
          </p:cNvSpPr>
          <p:nvPr/>
        </p:nvSpPr>
        <p:spPr bwMode="auto">
          <a:xfrm>
            <a:off x="2362200" y="4032250"/>
            <a:ext cx="609600" cy="498475"/>
          </a:xfrm>
          <a:prstGeom prst="rect">
            <a:avLst/>
          </a:prstGeom>
          <a:solidFill>
            <a:srgbClr val="FF99CC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-1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52" name="Rectangle 1056"/>
          <p:cNvSpPr>
            <a:spLocks noChangeArrowheads="1"/>
          </p:cNvSpPr>
          <p:nvPr/>
        </p:nvSpPr>
        <p:spPr bwMode="auto">
          <a:xfrm>
            <a:off x="2971800" y="403225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3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53" name="Rectangle 1057"/>
          <p:cNvSpPr>
            <a:spLocks noChangeArrowheads="1"/>
          </p:cNvSpPr>
          <p:nvPr/>
        </p:nvSpPr>
        <p:spPr bwMode="auto">
          <a:xfrm>
            <a:off x="3581400" y="4032250"/>
            <a:ext cx="609600" cy="498475"/>
          </a:xfrm>
          <a:prstGeom prst="rect">
            <a:avLst/>
          </a:prstGeom>
          <a:solidFill>
            <a:srgbClr val="C0C0C0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1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54" name="Rectangle 1058"/>
          <p:cNvSpPr>
            <a:spLocks noChangeArrowheads="1"/>
          </p:cNvSpPr>
          <p:nvPr/>
        </p:nvSpPr>
        <p:spPr bwMode="auto">
          <a:xfrm>
            <a:off x="4191000" y="4032250"/>
            <a:ext cx="609600" cy="498475"/>
          </a:xfrm>
          <a:prstGeom prst="rect">
            <a:avLst/>
          </a:prstGeom>
          <a:solidFill>
            <a:srgbClr val="FF99CC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4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55" name="Rectangle 1059"/>
          <p:cNvSpPr>
            <a:spLocks noChangeArrowheads="1"/>
          </p:cNvSpPr>
          <p:nvPr/>
        </p:nvSpPr>
        <p:spPr bwMode="auto">
          <a:xfrm>
            <a:off x="4800600" y="403225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40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56" name="Rectangle 1060"/>
          <p:cNvSpPr>
            <a:spLocks noChangeArrowheads="1"/>
          </p:cNvSpPr>
          <p:nvPr/>
        </p:nvSpPr>
        <p:spPr bwMode="auto">
          <a:xfrm>
            <a:off x="5410200" y="4032250"/>
            <a:ext cx="609600" cy="498475"/>
          </a:xfrm>
          <a:prstGeom prst="rect">
            <a:avLst/>
          </a:prstGeom>
          <a:solidFill>
            <a:srgbClr val="C0C0C0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3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57" name="Rectangle 1061"/>
          <p:cNvSpPr>
            <a:spLocks noChangeArrowheads="1"/>
          </p:cNvSpPr>
          <p:nvPr/>
        </p:nvSpPr>
        <p:spPr bwMode="auto">
          <a:xfrm>
            <a:off x="6019800" y="4032250"/>
            <a:ext cx="609600" cy="498475"/>
          </a:xfrm>
          <a:prstGeom prst="rect">
            <a:avLst/>
          </a:prstGeom>
          <a:solidFill>
            <a:srgbClr val="FF99CC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42</a:t>
            </a:r>
          </a:p>
        </p:txBody>
      </p:sp>
      <p:sp>
        <p:nvSpPr>
          <p:cNvPr id="30758" name="Rectangle 1062"/>
          <p:cNvSpPr>
            <a:spLocks noChangeArrowheads="1"/>
          </p:cNvSpPr>
          <p:nvPr/>
        </p:nvSpPr>
        <p:spPr bwMode="auto">
          <a:xfrm>
            <a:off x="6629400" y="403225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43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59" name="Rectangle 1063"/>
          <p:cNvSpPr>
            <a:spLocks noChangeArrowheads="1"/>
          </p:cNvSpPr>
          <p:nvPr/>
        </p:nvSpPr>
        <p:spPr bwMode="auto">
          <a:xfrm>
            <a:off x="7239000" y="4032250"/>
            <a:ext cx="609600" cy="498475"/>
          </a:xfrm>
          <a:prstGeom prst="rect">
            <a:avLst/>
          </a:prstGeom>
          <a:solidFill>
            <a:srgbClr val="C0C0C0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65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60" name="Rectangle 1064"/>
          <p:cNvSpPr>
            <a:spLocks noChangeArrowheads="1"/>
          </p:cNvSpPr>
          <p:nvPr/>
        </p:nvSpPr>
        <p:spPr bwMode="auto">
          <a:xfrm>
            <a:off x="7848600" y="4032250"/>
            <a:ext cx="609600" cy="498475"/>
          </a:xfrm>
          <a:prstGeom prst="rect">
            <a:avLst/>
          </a:prstGeom>
          <a:solidFill>
            <a:srgbClr val="FF99CC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58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61" name="Text Box 1065"/>
          <p:cNvSpPr txBox="1">
            <a:spLocks noChangeArrowheads="1"/>
          </p:cNvSpPr>
          <p:nvPr/>
        </p:nvSpPr>
        <p:spPr bwMode="auto">
          <a:xfrm>
            <a:off x="533400" y="3575050"/>
            <a:ext cx="228600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Gill Sans MT" pitchFamily="34" charset="0"/>
              </a:rPr>
              <a:t>After 3-sort:</a:t>
            </a:r>
          </a:p>
        </p:txBody>
      </p:sp>
      <p:sp>
        <p:nvSpPr>
          <p:cNvPr id="30762" name="Text Box 1068"/>
          <p:cNvSpPr txBox="1">
            <a:spLocks noChangeArrowheads="1"/>
          </p:cNvSpPr>
          <p:nvPr/>
        </p:nvSpPr>
        <p:spPr bwMode="auto">
          <a:xfrm>
            <a:off x="533400" y="4911725"/>
            <a:ext cx="228600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Gill Sans MT" pitchFamily="34" charset="0"/>
              </a:rPr>
              <a:t>After 1-sort:</a:t>
            </a:r>
          </a:p>
        </p:txBody>
      </p:sp>
      <p:sp>
        <p:nvSpPr>
          <p:cNvPr id="30763" name="Rectangle 1069"/>
          <p:cNvSpPr>
            <a:spLocks noChangeArrowheads="1"/>
          </p:cNvSpPr>
          <p:nvPr/>
        </p:nvSpPr>
        <p:spPr bwMode="auto">
          <a:xfrm>
            <a:off x="1752600" y="53689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1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64" name="Rectangle 1070"/>
          <p:cNvSpPr>
            <a:spLocks noChangeArrowheads="1"/>
          </p:cNvSpPr>
          <p:nvPr/>
        </p:nvSpPr>
        <p:spPr bwMode="auto">
          <a:xfrm>
            <a:off x="2362200" y="53689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2</a:t>
            </a:r>
          </a:p>
        </p:txBody>
      </p:sp>
      <p:sp>
        <p:nvSpPr>
          <p:cNvPr id="30765" name="Rectangle 1071"/>
          <p:cNvSpPr>
            <a:spLocks noChangeArrowheads="1"/>
          </p:cNvSpPr>
          <p:nvPr/>
        </p:nvSpPr>
        <p:spPr bwMode="auto">
          <a:xfrm>
            <a:off x="2971800" y="53689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3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66" name="Rectangle 1072"/>
          <p:cNvSpPr>
            <a:spLocks noChangeArrowheads="1"/>
          </p:cNvSpPr>
          <p:nvPr/>
        </p:nvSpPr>
        <p:spPr bwMode="auto">
          <a:xfrm>
            <a:off x="3581400" y="53689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40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67" name="Rectangle 1073"/>
          <p:cNvSpPr>
            <a:spLocks noChangeArrowheads="1"/>
          </p:cNvSpPr>
          <p:nvPr/>
        </p:nvSpPr>
        <p:spPr bwMode="auto">
          <a:xfrm>
            <a:off x="4191000" y="53689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43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68" name="Rectangle 1074"/>
          <p:cNvSpPr>
            <a:spLocks noChangeArrowheads="1"/>
          </p:cNvSpPr>
          <p:nvPr/>
        </p:nvSpPr>
        <p:spPr bwMode="auto">
          <a:xfrm>
            <a:off x="4800600" y="53689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65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69" name="Rectangle 1075"/>
          <p:cNvSpPr>
            <a:spLocks noChangeArrowheads="1"/>
          </p:cNvSpPr>
          <p:nvPr/>
        </p:nvSpPr>
        <p:spPr bwMode="auto">
          <a:xfrm>
            <a:off x="1143000" y="53689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0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70" name="Rectangle 1076"/>
          <p:cNvSpPr>
            <a:spLocks noChangeArrowheads="1"/>
          </p:cNvSpPr>
          <p:nvPr/>
        </p:nvSpPr>
        <p:spPr bwMode="auto">
          <a:xfrm>
            <a:off x="5410200" y="53689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42</a:t>
            </a:r>
          </a:p>
        </p:txBody>
      </p:sp>
      <p:sp>
        <p:nvSpPr>
          <p:cNvPr id="30771" name="Rectangle 1077"/>
          <p:cNvSpPr>
            <a:spLocks noChangeArrowheads="1"/>
          </p:cNvSpPr>
          <p:nvPr/>
        </p:nvSpPr>
        <p:spPr bwMode="auto">
          <a:xfrm>
            <a:off x="2362200" y="53689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1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72" name="Rectangle 1078"/>
          <p:cNvSpPr>
            <a:spLocks noChangeArrowheads="1"/>
          </p:cNvSpPr>
          <p:nvPr/>
        </p:nvSpPr>
        <p:spPr bwMode="auto">
          <a:xfrm>
            <a:off x="2971800" y="53689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2</a:t>
            </a:r>
          </a:p>
        </p:txBody>
      </p:sp>
      <p:sp>
        <p:nvSpPr>
          <p:cNvPr id="30773" name="Rectangle 1079"/>
          <p:cNvSpPr>
            <a:spLocks noChangeArrowheads="1"/>
          </p:cNvSpPr>
          <p:nvPr/>
        </p:nvSpPr>
        <p:spPr bwMode="auto">
          <a:xfrm>
            <a:off x="3581400" y="53689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3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74" name="Rectangle 1080"/>
          <p:cNvSpPr>
            <a:spLocks noChangeArrowheads="1"/>
          </p:cNvSpPr>
          <p:nvPr/>
        </p:nvSpPr>
        <p:spPr bwMode="auto">
          <a:xfrm>
            <a:off x="4191000" y="53689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3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75" name="Rectangle 1081"/>
          <p:cNvSpPr>
            <a:spLocks noChangeArrowheads="1"/>
          </p:cNvSpPr>
          <p:nvPr/>
        </p:nvSpPr>
        <p:spPr bwMode="auto">
          <a:xfrm>
            <a:off x="4800600" y="53689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43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76" name="Rectangle 1082"/>
          <p:cNvSpPr>
            <a:spLocks noChangeArrowheads="1"/>
          </p:cNvSpPr>
          <p:nvPr/>
        </p:nvSpPr>
        <p:spPr bwMode="auto">
          <a:xfrm>
            <a:off x="6019800" y="53689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65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77" name="Rectangle 1083"/>
          <p:cNvSpPr>
            <a:spLocks noChangeArrowheads="1"/>
          </p:cNvSpPr>
          <p:nvPr/>
        </p:nvSpPr>
        <p:spPr bwMode="auto">
          <a:xfrm>
            <a:off x="1752600" y="53689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0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78" name="Rectangle 1084"/>
          <p:cNvSpPr>
            <a:spLocks noChangeArrowheads="1"/>
          </p:cNvSpPr>
          <p:nvPr/>
        </p:nvSpPr>
        <p:spPr bwMode="auto">
          <a:xfrm>
            <a:off x="1143000" y="53689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-1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79" name="Rectangle 1085"/>
          <p:cNvSpPr>
            <a:spLocks noChangeArrowheads="1"/>
          </p:cNvSpPr>
          <p:nvPr/>
        </p:nvSpPr>
        <p:spPr bwMode="auto">
          <a:xfrm>
            <a:off x="6629400" y="53689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58</a:t>
            </a:r>
          </a:p>
        </p:txBody>
      </p:sp>
      <p:sp>
        <p:nvSpPr>
          <p:cNvPr id="30780" name="Rectangle 1086"/>
          <p:cNvSpPr>
            <a:spLocks noChangeArrowheads="1"/>
          </p:cNvSpPr>
          <p:nvPr/>
        </p:nvSpPr>
        <p:spPr bwMode="auto">
          <a:xfrm>
            <a:off x="4800600" y="53689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4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81" name="Rectangle 1087"/>
          <p:cNvSpPr>
            <a:spLocks noChangeArrowheads="1"/>
          </p:cNvSpPr>
          <p:nvPr/>
        </p:nvSpPr>
        <p:spPr bwMode="auto">
          <a:xfrm>
            <a:off x="6019800" y="53689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43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82" name="Rectangle 1088"/>
          <p:cNvSpPr>
            <a:spLocks noChangeArrowheads="1"/>
          </p:cNvSpPr>
          <p:nvPr/>
        </p:nvSpPr>
        <p:spPr bwMode="auto">
          <a:xfrm>
            <a:off x="7239000" y="53689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65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83" name="Rectangle 1089"/>
          <p:cNvSpPr>
            <a:spLocks noChangeArrowheads="1"/>
          </p:cNvSpPr>
          <p:nvPr/>
        </p:nvSpPr>
        <p:spPr bwMode="auto">
          <a:xfrm>
            <a:off x="6019800" y="53689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42</a:t>
            </a:r>
          </a:p>
        </p:txBody>
      </p:sp>
      <p:sp>
        <p:nvSpPr>
          <p:cNvPr id="30784" name="Rectangle 1090"/>
          <p:cNvSpPr>
            <a:spLocks noChangeArrowheads="1"/>
          </p:cNvSpPr>
          <p:nvPr/>
        </p:nvSpPr>
        <p:spPr bwMode="auto">
          <a:xfrm>
            <a:off x="7239000" y="53689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58</a:t>
            </a:r>
          </a:p>
        </p:txBody>
      </p:sp>
      <p:sp>
        <p:nvSpPr>
          <p:cNvPr id="30785" name="Rectangle 1091"/>
          <p:cNvSpPr>
            <a:spLocks noChangeArrowheads="1"/>
          </p:cNvSpPr>
          <p:nvPr/>
        </p:nvSpPr>
        <p:spPr bwMode="auto">
          <a:xfrm>
            <a:off x="5410200" y="53689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40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86" name="Rectangle 1092"/>
          <p:cNvSpPr>
            <a:spLocks noChangeArrowheads="1"/>
          </p:cNvSpPr>
          <p:nvPr/>
        </p:nvSpPr>
        <p:spPr bwMode="auto">
          <a:xfrm>
            <a:off x="6629400" y="53689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43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0787" name="Rectangle 1093"/>
          <p:cNvSpPr>
            <a:spLocks noChangeArrowheads="1"/>
          </p:cNvSpPr>
          <p:nvPr/>
        </p:nvSpPr>
        <p:spPr bwMode="auto">
          <a:xfrm>
            <a:off x="7848600" y="53689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Gill Sans MT" pitchFamily="34" charset="0"/>
              </a:rPr>
              <a:t>65</a:t>
            </a:r>
            <a:endParaRPr lang="en-US">
              <a:solidFill>
                <a:schemeClr val="tx1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Shell sort: Gap values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E62E20"/>
                </a:solidFill>
              </a:rPr>
              <a:t>Gap</a:t>
            </a:r>
            <a:r>
              <a:rPr lang="en-US" dirty="0" smtClean="0"/>
              <a:t>: jarak antara elemen yang di-sort.</a:t>
            </a:r>
          </a:p>
          <a:p>
            <a:pPr eaLnBrk="1" hangingPunct="1"/>
            <a:r>
              <a:rPr lang="en-US" dirty="0" smtClean="0"/>
              <a:t>Seiring berjalannya waktu, gap diperkecil. Shell sort juga dikenal sebagai </a:t>
            </a:r>
            <a:r>
              <a:rPr lang="en-US" dirty="0" smtClean="0">
                <a:solidFill>
                  <a:srgbClr val="E62E20"/>
                </a:solidFill>
              </a:rPr>
              <a:t>Diminishing Gap Sort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Shell mengusulkan mulai dengan ukuran awal gap = </a:t>
            </a:r>
            <a:r>
              <a:rPr lang="en-US" dirty="0" smtClean="0">
                <a:solidFill>
                  <a:srgbClr val="E62E20"/>
                </a:solidFill>
              </a:rPr>
              <a:t>N/2</a:t>
            </a:r>
            <a:r>
              <a:rPr lang="en-US" dirty="0" smtClean="0"/>
              <a:t>, </a:t>
            </a:r>
            <a:r>
              <a:rPr lang="en-US" smtClean="0"/>
              <a:t>dan </a:t>
            </a:r>
            <a:r>
              <a:rPr lang="en-US" smtClean="0"/>
              <a:t>dibagi 2 </a:t>
            </a:r>
            <a:r>
              <a:rPr lang="en-US" smtClean="0"/>
              <a:t>setiap </a:t>
            </a:r>
            <a:r>
              <a:rPr lang="en-US" smtClean="0"/>
              <a:t>langkah.</a:t>
            </a:r>
            <a:endParaRPr lang="en-US" dirty="0" smtClean="0"/>
          </a:p>
          <a:p>
            <a:pPr eaLnBrk="1" hangingPunct="1"/>
            <a:r>
              <a:rPr lang="en-US" dirty="0" smtClean="0"/>
              <a:t>Ada banyak variasi pemilihan gap.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1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Kinerja Shell sort </a:t>
            </a:r>
          </a:p>
        </p:txBody>
      </p:sp>
      <p:graphicFrame>
        <p:nvGraphicFramePr>
          <p:cNvPr id="32771" name="Object 6147"/>
          <p:cNvGraphicFramePr>
            <a:graphicFrameLocks noChangeAspect="1"/>
          </p:cNvGraphicFramePr>
          <p:nvPr/>
        </p:nvGraphicFramePr>
        <p:xfrm>
          <a:off x="381000" y="1447800"/>
          <a:ext cx="8480425" cy="305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Worksheet" r:id="rId3" imgW="5457789" imgH="1952671" progId="Excel.Sheet.8">
                  <p:embed/>
                </p:oleObj>
              </mc:Choice>
              <mc:Fallback>
                <p:oleObj name="Worksheet" r:id="rId3" imgW="5457789" imgH="1952671" progId="Excel.Shee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8480425" cy="305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0740" name="Text Box 6148"/>
          <p:cNvSpPr txBox="1">
            <a:spLocks noChangeArrowheads="1"/>
          </p:cNvSpPr>
          <p:nvPr/>
        </p:nvSpPr>
        <p:spPr bwMode="auto">
          <a:xfrm>
            <a:off x="3429000" y="4572000"/>
            <a:ext cx="541020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O(N</a:t>
            </a:r>
            <a:r>
              <a:rPr lang="en-US" b="1" baseline="30000">
                <a:solidFill>
                  <a:schemeClr val="tx1"/>
                </a:solidFill>
              </a:rPr>
              <a:t>3/2</a:t>
            </a:r>
            <a:r>
              <a:rPr lang="en-US" b="1">
                <a:solidFill>
                  <a:schemeClr val="tx1"/>
                </a:solidFill>
              </a:rPr>
              <a:t>)	  O(N</a:t>
            </a:r>
            <a:r>
              <a:rPr lang="en-US" b="1" baseline="30000">
                <a:solidFill>
                  <a:schemeClr val="tx1"/>
                </a:solidFill>
              </a:rPr>
              <a:t>5/4</a:t>
            </a:r>
            <a:r>
              <a:rPr lang="en-US" b="1">
                <a:solidFill>
                  <a:schemeClr val="tx1"/>
                </a:solidFill>
              </a:rPr>
              <a:t>)  	   O(N</a:t>
            </a:r>
            <a:r>
              <a:rPr lang="en-US" b="1" baseline="30000">
                <a:solidFill>
                  <a:schemeClr val="tx1"/>
                </a:solidFill>
              </a:rPr>
              <a:t>7/6</a:t>
            </a:r>
            <a:r>
              <a:rPr lang="en-US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40743" name="Text Box 6151"/>
          <p:cNvSpPr txBox="1">
            <a:spLocks noChangeArrowheads="1"/>
          </p:cNvSpPr>
          <p:nvPr/>
        </p:nvSpPr>
        <p:spPr bwMode="auto">
          <a:xfrm>
            <a:off x="304800" y="5486400"/>
            <a:ext cx="7620000" cy="64135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20000"/>
              </a:spcAft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  <a:latin typeface="Verdana" pitchFamily="34" charset="0"/>
              </a:rPr>
              <a:t>Ada 3 “nested loop”, tetapi Shell sort masih lebih baik dari Insertion sort. Mengapa?</a:t>
            </a:r>
            <a:endParaRPr lang="en-US" sz="2000">
              <a:solidFill>
                <a:schemeClr val="tx1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4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0740" grpId="0" autoUpdateAnimBg="0"/>
      <p:bldP spid="11407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Sort</a:t>
            </a:r>
          </a:p>
        </p:txBody>
      </p:sp>
      <p:sp>
        <p:nvSpPr>
          <p:cNvPr id="1087495" name="Rectangle 7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>
                <a:solidFill>
                  <a:schemeClr val="accent1"/>
                </a:solidFill>
              </a:rPr>
              <a:t>Sorting</a:t>
            </a:r>
            <a:r>
              <a:rPr lang="en-US"/>
              <a:t> = pengurutan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i="1">
                <a:solidFill>
                  <a:schemeClr val="accent1"/>
                </a:solidFill>
              </a:rPr>
              <a:t>Sorted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/>
              <a:t>= terurut menurut kaidah/aturan tertentu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Data pada umumnya disajikan dalam bentuk </a:t>
            </a:r>
            <a:r>
              <a:rPr lang="en-US" i="1">
                <a:solidFill>
                  <a:schemeClr val="accent1"/>
                </a:solidFill>
              </a:rPr>
              <a:t>sorted</a:t>
            </a:r>
            <a:r>
              <a:rPr lang="en-US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Contoh: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Nama di buku telpon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Kata-kata dalam kamus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File-file di dalam sebuah directory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Indeks sebuah buku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Data mutasi rekening tabungan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CD di toko musik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Bayangkan jika data di atas tidak terurut!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7495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Merge sort: Ide dasar</a:t>
            </a:r>
          </a:p>
        </p:txBody>
      </p:sp>
      <p:sp>
        <p:nvSpPr>
          <p:cNvPr id="1112073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335963" cy="16764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Divide and conquer approach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Idenya: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Menggabungkan (</a:t>
            </a:r>
            <a:r>
              <a:rPr lang="en-US">
                <a:solidFill>
                  <a:schemeClr val="accent1"/>
                </a:solidFill>
              </a:rPr>
              <a:t>merge</a:t>
            </a:r>
            <a:r>
              <a:rPr lang="en-US"/>
              <a:t>) 2 </a:t>
            </a:r>
            <a:r>
              <a:rPr lang="en-US" b="1" i="1">
                <a:solidFill>
                  <a:schemeClr val="accent1"/>
                </a:solidFill>
              </a:rPr>
              <a:t>sorted </a:t>
            </a:r>
            <a:r>
              <a:rPr lang="en-US" b="1">
                <a:solidFill>
                  <a:schemeClr val="accent1"/>
                </a:solidFill>
              </a:rPr>
              <a:t>array </a:t>
            </a:r>
            <a:r>
              <a:rPr lang="en-US"/>
              <a:t>butuh waktu O(n)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Membagi sebuah array jadi 2 hanya butuh waktu O(1)</a:t>
            </a:r>
          </a:p>
        </p:txBody>
      </p:sp>
      <p:grpSp>
        <p:nvGrpSpPr>
          <p:cNvPr id="33796" name="Group 25"/>
          <p:cNvGrpSpPr>
            <a:grpSpLocks/>
          </p:cNvGrpSpPr>
          <p:nvPr/>
        </p:nvGrpSpPr>
        <p:grpSpPr bwMode="auto">
          <a:xfrm>
            <a:off x="228600" y="3286125"/>
            <a:ext cx="608013" cy="496888"/>
            <a:chOff x="384" y="2134"/>
            <a:chExt cx="383" cy="313"/>
          </a:xfrm>
        </p:grpSpPr>
        <p:sp>
          <p:nvSpPr>
            <p:cNvPr id="33879" name="AutoShape 26"/>
            <p:cNvSpPr>
              <a:spLocks noChangeArrowheads="1"/>
            </p:cNvSpPr>
            <p:nvPr/>
          </p:nvSpPr>
          <p:spPr bwMode="auto">
            <a:xfrm>
              <a:off x="384" y="2134"/>
              <a:ext cx="384" cy="314"/>
            </a:xfrm>
            <a:prstGeom prst="roundRect">
              <a:avLst>
                <a:gd name="adj" fmla="val 315"/>
              </a:avLst>
            </a:prstGeom>
            <a:solidFill>
              <a:srgbClr val="7FA0B1"/>
            </a:solidFill>
            <a:ln w="2232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0" name="AutoShape 27"/>
            <p:cNvSpPr>
              <a:spLocks noChangeArrowheads="1"/>
            </p:cNvSpPr>
            <p:nvPr/>
          </p:nvSpPr>
          <p:spPr bwMode="auto">
            <a:xfrm>
              <a:off x="384" y="2134"/>
              <a:ext cx="384" cy="314"/>
            </a:xfrm>
            <a:prstGeom prst="roundRect">
              <a:avLst>
                <a:gd name="adj" fmla="val 3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3000"/>
                </a:lnSpc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Gill Sans MT" pitchFamily="34" charset="0"/>
                </a:rPr>
                <a:t>1</a:t>
              </a:r>
            </a:p>
          </p:txBody>
        </p:sp>
      </p:grpSp>
      <p:grpSp>
        <p:nvGrpSpPr>
          <p:cNvPr id="33797" name="Group 28"/>
          <p:cNvGrpSpPr>
            <a:grpSpLocks/>
          </p:cNvGrpSpPr>
          <p:nvPr/>
        </p:nvGrpSpPr>
        <p:grpSpPr bwMode="auto">
          <a:xfrm>
            <a:off x="838200" y="3286125"/>
            <a:ext cx="608013" cy="496888"/>
            <a:chOff x="768" y="2134"/>
            <a:chExt cx="383" cy="313"/>
          </a:xfrm>
        </p:grpSpPr>
        <p:sp>
          <p:nvSpPr>
            <p:cNvPr id="33877" name="AutoShape 29"/>
            <p:cNvSpPr>
              <a:spLocks noChangeArrowheads="1"/>
            </p:cNvSpPr>
            <p:nvPr/>
          </p:nvSpPr>
          <p:spPr bwMode="auto">
            <a:xfrm>
              <a:off x="768" y="2134"/>
              <a:ext cx="384" cy="314"/>
            </a:xfrm>
            <a:prstGeom prst="roundRect">
              <a:avLst>
                <a:gd name="adj" fmla="val 315"/>
              </a:avLst>
            </a:prstGeom>
            <a:solidFill>
              <a:srgbClr val="7FA0B1"/>
            </a:solidFill>
            <a:ln w="2232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8" name="AutoShape 30"/>
            <p:cNvSpPr>
              <a:spLocks noChangeArrowheads="1"/>
            </p:cNvSpPr>
            <p:nvPr/>
          </p:nvSpPr>
          <p:spPr bwMode="auto">
            <a:xfrm>
              <a:off x="768" y="2134"/>
              <a:ext cx="384" cy="314"/>
            </a:xfrm>
            <a:prstGeom prst="roundRect">
              <a:avLst>
                <a:gd name="adj" fmla="val 3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3000"/>
                </a:lnSpc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Gill Sans MT" pitchFamily="34" charset="0"/>
                </a:rPr>
                <a:t>2</a:t>
              </a:r>
            </a:p>
          </p:txBody>
        </p:sp>
      </p:grpSp>
      <p:grpSp>
        <p:nvGrpSpPr>
          <p:cNvPr id="33798" name="Group 31"/>
          <p:cNvGrpSpPr>
            <a:grpSpLocks/>
          </p:cNvGrpSpPr>
          <p:nvPr/>
        </p:nvGrpSpPr>
        <p:grpSpPr bwMode="auto">
          <a:xfrm>
            <a:off x="1447800" y="3286125"/>
            <a:ext cx="608013" cy="496888"/>
            <a:chOff x="1152" y="2134"/>
            <a:chExt cx="383" cy="313"/>
          </a:xfrm>
        </p:grpSpPr>
        <p:sp>
          <p:nvSpPr>
            <p:cNvPr id="33875" name="AutoShape 32"/>
            <p:cNvSpPr>
              <a:spLocks noChangeArrowheads="1"/>
            </p:cNvSpPr>
            <p:nvPr/>
          </p:nvSpPr>
          <p:spPr bwMode="auto">
            <a:xfrm>
              <a:off x="1152" y="2134"/>
              <a:ext cx="384" cy="314"/>
            </a:xfrm>
            <a:prstGeom prst="roundRect">
              <a:avLst>
                <a:gd name="adj" fmla="val 315"/>
              </a:avLst>
            </a:prstGeom>
            <a:solidFill>
              <a:srgbClr val="7FA0B1"/>
            </a:solidFill>
            <a:ln w="2232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6" name="AutoShape 33"/>
            <p:cNvSpPr>
              <a:spLocks noChangeArrowheads="1"/>
            </p:cNvSpPr>
            <p:nvPr/>
          </p:nvSpPr>
          <p:spPr bwMode="auto">
            <a:xfrm>
              <a:off x="1152" y="2134"/>
              <a:ext cx="384" cy="314"/>
            </a:xfrm>
            <a:prstGeom prst="roundRect">
              <a:avLst>
                <a:gd name="adj" fmla="val 3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3000"/>
                </a:lnSpc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</p:grpSp>
      <p:grpSp>
        <p:nvGrpSpPr>
          <p:cNvPr id="33799" name="Group 34"/>
          <p:cNvGrpSpPr>
            <a:grpSpLocks/>
          </p:cNvGrpSpPr>
          <p:nvPr/>
        </p:nvGrpSpPr>
        <p:grpSpPr bwMode="auto">
          <a:xfrm>
            <a:off x="2057400" y="3286125"/>
            <a:ext cx="608013" cy="496888"/>
            <a:chOff x="1536" y="2134"/>
            <a:chExt cx="383" cy="313"/>
          </a:xfrm>
        </p:grpSpPr>
        <p:sp>
          <p:nvSpPr>
            <p:cNvPr id="33873" name="AutoShape 35"/>
            <p:cNvSpPr>
              <a:spLocks noChangeArrowheads="1"/>
            </p:cNvSpPr>
            <p:nvPr/>
          </p:nvSpPr>
          <p:spPr bwMode="auto">
            <a:xfrm>
              <a:off x="1536" y="2134"/>
              <a:ext cx="384" cy="314"/>
            </a:xfrm>
            <a:prstGeom prst="roundRect">
              <a:avLst>
                <a:gd name="adj" fmla="val 315"/>
              </a:avLst>
            </a:prstGeom>
            <a:solidFill>
              <a:srgbClr val="7FA0B1"/>
            </a:solidFill>
            <a:ln w="2232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4" name="AutoShape 36"/>
            <p:cNvSpPr>
              <a:spLocks noChangeArrowheads="1"/>
            </p:cNvSpPr>
            <p:nvPr/>
          </p:nvSpPr>
          <p:spPr bwMode="auto">
            <a:xfrm>
              <a:off x="1536" y="2134"/>
              <a:ext cx="384" cy="314"/>
            </a:xfrm>
            <a:prstGeom prst="roundRect">
              <a:avLst>
                <a:gd name="adj" fmla="val 3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3000"/>
                </a:lnSpc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Gill Sans MT" pitchFamily="34" charset="0"/>
                </a:rPr>
                <a:t>40</a:t>
              </a:r>
            </a:p>
          </p:txBody>
        </p:sp>
      </p:grpSp>
      <p:grpSp>
        <p:nvGrpSpPr>
          <p:cNvPr id="33800" name="Group 37"/>
          <p:cNvGrpSpPr>
            <a:grpSpLocks/>
          </p:cNvGrpSpPr>
          <p:nvPr/>
        </p:nvGrpSpPr>
        <p:grpSpPr bwMode="auto">
          <a:xfrm>
            <a:off x="2667000" y="3286125"/>
            <a:ext cx="608013" cy="496888"/>
            <a:chOff x="1920" y="2134"/>
            <a:chExt cx="383" cy="313"/>
          </a:xfrm>
        </p:grpSpPr>
        <p:sp>
          <p:nvSpPr>
            <p:cNvPr id="33871" name="AutoShape 38"/>
            <p:cNvSpPr>
              <a:spLocks noChangeArrowheads="1"/>
            </p:cNvSpPr>
            <p:nvPr/>
          </p:nvSpPr>
          <p:spPr bwMode="auto">
            <a:xfrm>
              <a:off x="1920" y="2134"/>
              <a:ext cx="384" cy="314"/>
            </a:xfrm>
            <a:prstGeom prst="roundRect">
              <a:avLst>
                <a:gd name="adj" fmla="val 315"/>
              </a:avLst>
            </a:prstGeom>
            <a:solidFill>
              <a:srgbClr val="7FA0B1"/>
            </a:solidFill>
            <a:ln w="2232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2" name="AutoShape 39"/>
            <p:cNvSpPr>
              <a:spLocks noChangeArrowheads="1"/>
            </p:cNvSpPr>
            <p:nvPr/>
          </p:nvSpPr>
          <p:spPr bwMode="auto">
            <a:xfrm>
              <a:off x="1920" y="2134"/>
              <a:ext cx="384" cy="314"/>
            </a:xfrm>
            <a:prstGeom prst="roundRect">
              <a:avLst>
                <a:gd name="adj" fmla="val 3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3000"/>
                </a:lnSpc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Gill Sans MT" pitchFamily="34" charset="0"/>
                </a:rPr>
                <a:t>43</a:t>
              </a:r>
            </a:p>
          </p:txBody>
        </p:sp>
      </p:grpSp>
      <p:grpSp>
        <p:nvGrpSpPr>
          <p:cNvPr id="33801" name="Group 40"/>
          <p:cNvGrpSpPr>
            <a:grpSpLocks/>
          </p:cNvGrpSpPr>
          <p:nvPr/>
        </p:nvGrpSpPr>
        <p:grpSpPr bwMode="auto">
          <a:xfrm>
            <a:off x="3276600" y="3286125"/>
            <a:ext cx="608013" cy="496888"/>
            <a:chOff x="2304" y="2134"/>
            <a:chExt cx="383" cy="313"/>
          </a:xfrm>
        </p:grpSpPr>
        <p:sp>
          <p:nvSpPr>
            <p:cNvPr id="33869" name="AutoShape 41"/>
            <p:cNvSpPr>
              <a:spLocks noChangeArrowheads="1"/>
            </p:cNvSpPr>
            <p:nvPr/>
          </p:nvSpPr>
          <p:spPr bwMode="auto">
            <a:xfrm>
              <a:off x="2304" y="2134"/>
              <a:ext cx="384" cy="314"/>
            </a:xfrm>
            <a:prstGeom prst="roundRect">
              <a:avLst>
                <a:gd name="adj" fmla="val 315"/>
              </a:avLst>
            </a:prstGeom>
            <a:solidFill>
              <a:srgbClr val="7FA0B1"/>
            </a:solidFill>
            <a:ln w="2232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0" name="AutoShape 42"/>
            <p:cNvSpPr>
              <a:spLocks noChangeArrowheads="1"/>
            </p:cNvSpPr>
            <p:nvPr/>
          </p:nvSpPr>
          <p:spPr bwMode="auto">
            <a:xfrm>
              <a:off x="2304" y="2134"/>
              <a:ext cx="384" cy="314"/>
            </a:xfrm>
            <a:prstGeom prst="roundRect">
              <a:avLst>
                <a:gd name="adj" fmla="val 3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3000"/>
                </a:lnSpc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Gill Sans MT" pitchFamily="34" charset="0"/>
                </a:rPr>
                <a:t>65</a:t>
              </a:r>
            </a:p>
          </p:txBody>
        </p:sp>
      </p:grpSp>
      <p:grpSp>
        <p:nvGrpSpPr>
          <p:cNvPr id="33802" name="Group 43"/>
          <p:cNvGrpSpPr>
            <a:grpSpLocks/>
          </p:cNvGrpSpPr>
          <p:nvPr/>
        </p:nvGrpSpPr>
        <p:grpSpPr bwMode="auto">
          <a:xfrm>
            <a:off x="4419600" y="3286125"/>
            <a:ext cx="608013" cy="496888"/>
            <a:chOff x="3024" y="2134"/>
            <a:chExt cx="383" cy="313"/>
          </a:xfrm>
        </p:grpSpPr>
        <p:sp>
          <p:nvSpPr>
            <p:cNvPr id="33867" name="AutoShape 44"/>
            <p:cNvSpPr>
              <a:spLocks noChangeArrowheads="1"/>
            </p:cNvSpPr>
            <p:nvPr/>
          </p:nvSpPr>
          <p:spPr bwMode="auto">
            <a:xfrm>
              <a:off x="3024" y="2134"/>
              <a:ext cx="384" cy="314"/>
            </a:xfrm>
            <a:prstGeom prst="roundRect">
              <a:avLst>
                <a:gd name="adj" fmla="val 315"/>
              </a:avLst>
            </a:prstGeom>
            <a:solidFill>
              <a:srgbClr val="7FA0B1"/>
            </a:solidFill>
            <a:ln w="2232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8" name="AutoShape 45"/>
            <p:cNvSpPr>
              <a:spLocks noChangeArrowheads="1"/>
            </p:cNvSpPr>
            <p:nvPr/>
          </p:nvSpPr>
          <p:spPr bwMode="auto">
            <a:xfrm>
              <a:off x="3024" y="2134"/>
              <a:ext cx="384" cy="314"/>
            </a:xfrm>
            <a:prstGeom prst="roundRect">
              <a:avLst>
                <a:gd name="adj" fmla="val 3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3000"/>
                </a:lnSpc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Gill Sans MT" pitchFamily="34" charset="0"/>
                </a:rPr>
                <a:t>-1</a:t>
              </a:r>
            </a:p>
          </p:txBody>
        </p:sp>
      </p:grpSp>
      <p:grpSp>
        <p:nvGrpSpPr>
          <p:cNvPr id="33803" name="Group 46"/>
          <p:cNvGrpSpPr>
            <a:grpSpLocks/>
          </p:cNvGrpSpPr>
          <p:nvPr/>
        </p:nvGrpSpPr>
        <p:grpSpPr bwMode="auto">
          <a:xfrm>
            <a:off x="5029200" y="3286125"/>
            <a:ext cx="608013" cy="496888"/>
            <a:chOff x="3408" y="2134"/>
            <a:chExt cx="383" cy="313"/>
          </a:xfrm>
        </p:grpSpPr>
        <p:sp>
          <p:nvSpPr>
            <p:cNvPr id="33865" name="AutoShape 47"/>
            <p:cNvSpPr>
              <a:spLocks noChangeArrowheads="1"/>
            </p:cNvSpPr>
            <p:nvPr/>
          </p:nvSpPr>
          <p:spPr bwMode="auto">
            <a:xfrm>
              <a:off x="3408" y="2134"/>
              <a:ext cx="384" cy="314"/>
            </a:xfrm>
            <a:prstGeom prst="roundRect">
              <a:avLst>
                <a:gd name="adj" fmla="val 315"/>
              </a:avLst>
            </a:prstGeom>
            <a:solidFill>
              <a:srgbClr val="7FA0B1"/>
            </a:solidFill>
            <a:ln w="2232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6" name="AutoShape 48"/>
            <p:cNvSpPr>
              <a:spLocks noChangeArrowheads="1"/>
            </p:cNvSpPr>
            <p:nvPr/>
          </p:nvSpPr>
          <p:spPr bwMode="auto">
            <a:xfrm>
              <a:off x="3408" y="2134"/>
              <a:ext cx="384" cy="314"/>
            </a:xfrm>
            <a:prstGeom prst="roundRect">
              <a:avLst>
                <a:gd name="adj" fmla="val 3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3000"/>
                </a:lnSpc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Gill Sans MT" pitchFamily="34" charset="0"/>
                </a:rPr>
                <a:t>0</a:t>
              </a:r>
            </a:p>
          </p:txBody>
        </p:sp>
      </p:grpSp>
      <p:grpSp>
        <p:nvGrpSpPr>
          <p:cNvPr id="33804" name="Group 49"/>
          <p:cNvGrpSpPr>
            <a:grpSpLocks/>
          </p:cNvGrpSpPr>
          <p:nvPr/>
        </p:nvGrpSpPr>
        <p:grpSpPr bwMode="auto">
          <a:xfrm>
            <a:off x="5638800" y="3286125"/>
            <a:ext cx="608013" cy="496888"/>
            <a:chOff x="3792" y="2134"/>
            <a:chExt cx="383" cy="313"/>
          </a:xfrm>
        </p:grpSpPr>
        <p:sp>
          <p:nvSpPr>
            <p:cNvPr id="33863" name="AutoShape 50"/>
            <p:cNvSpPr>
              <a:spLocks noChangeArrowheads="1"/>
            </p:cNvSpPr>
            <p:nvPr/>
          </p:nvSpPr>
          <p:spPr bwMode="auto">
            <a:xfrm>
              <a:off x="3792" y="2134"/>
              <a:ext cx="384" cy="314"/>
            </a:xfrm>
            <a:prstGeom prst="roundRect">
              <a:avLst>
                <a:gd name="adj" fmla="val 315"/>
              </a:avLst>
            </a:prstGeom>
            <a:solidFill>
              <a:srgbClr val="7FA0B1"/>
            </a:solidFill>
            <a:ln w="2232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4" name="AutoShape 51"/>
            <p:cNvSpPr>
              <a:spLocks noChangeArrowheads="1"/>
            </p:cNvSpPr>
            <p:nvPr/>
          </p:nvSpPr>
          <p:spPr bwMode="auto">
            <a:xfrm>
              <a:off x="3792" y="2134"/>
              <a:ext cx="384" cy="314"/>
            </a:xfrm>
            <a:prstGeom prst="roundRect">
              <a:avLst>
                <a:gd name="adj" fmla="val 3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3000"/>
                </a:lnSpc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</p:grpSp>
      <p:grpSp>
        <p:nvGrpSpPr>
          <p:cNvPr id="33805" name="Group 52"/>
          <p:cNvGrpSpPr>
            <a:grpSpLocks/>
          </p:cNvGrpSpPr>
          <p:nvPr/>
        </p:nvGrpSpPr>
        <p:grpSpPr bwMode="auto">
          <a:xfrm>
            <a:off x="6248400" y="3286125"/>
            <a:ext cx="608013" cy="496888"/>
            <a:chOff x="4176" y="2134"/>
            <a:chExt cx="383" cy="313"/>
          </a:xfrm>
        </p:grpSpPr>
        <p:sp>
          <p:nvSpPr>
            <p:cNvPr id="33861" name="AutoShape 53"/>
            <p:cNvSpPr>
              <a:spLocks noChangeArrowheads="1"/>
            </p:cNvSpPr>
            <p:nvPr/>
          </p:nvSpPr>
          <p:spPr bwMode="auto">
            <a:xfrm>
              <a:off x="4176" y="2134"/>
              <a:ext cx="384" cy="314"/>
            </a:xfrm>
            <a:prstGeom prst="roundRect">
              <a:avLst>
                <a:gd name="adj" fmla="val 315"/>
              </a:avLst>
            </a:prstGeom>
            <a:solidFill>
              <a:srgbClr val="7FA0B1"/>
            </a:solidFill>
            <a:ln w="2232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2" name="AutoShape 54"/>
            <p:cNvSpPr>
              <a:spLocks noChangeArrowheads="1"/>
            </p:cNvSpPr>
            <p:nvPr/>
          </p:nvSpPr>
          <p:spPr bwMode="auto">
            <a:xfrm>
              <a:off x="4176" y="2134"/>
              <a:ext cx="384" cy="314"/>
            </a:xfrm>
            <a:prstGeom prst="roundRect">
              <a:avLst>
                <a:gd name="adj" fmla="val 3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3000"/>
                </a:lnSpc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Gill Sans MT" pitchFamily="34" charset="0"/>
                </a:rPr>
                <a:t>4</a:t>
              </a:r>
            </a:p>
          </p:txBody>
        </p:sp>
      </p:grpSp>
      <p:grpSp>
        <p:nvGrpSpPr>
          <p:cNvPr id="33806" name="Group 55"/>
          <p:cNvGrpSpPr>
            <a:grpSpLocks/>
          </p:cNvGrpSpPr>
          <p:nvPr/>
        </p:nvGrpSpPr>
        <p:grpSpPr bwMode="auto">
          <a:xfrm>
            <a:off x="6858000" y="3286125"/>
            <a:ext cx="608013" cy="496888"/>
            <a:chOff x="4560" y="2134"/>
            <a:chExt cx="383" cy="313"/>
          </a:xfrm>
        </p:grpSpPr>
        <p:sp>
          <p:nvSpPr>
            <p:cNvPr id="33859" name="AutoShape 56"/>
            <p:cNvSpPr>
              <a:spLocks noChangeArrowheads="1"/>
            </p:cNvSpPr>
            <p:nvPr/>
          </p:nvSpPr>
          <p:spPr bwMode="auto">
            <a:xfrm>
              <a:off x="4560" y="2134"/>
              <a:ext cx="384" cy="314"/>
            </a:xfrm>
            <a:prstGeom prst="roundRect">
              <a:avLst>
                <a:gd name="adj" fmla="val 315"/>
              </a:avLst>
            </a:prstGeom>
            <a:solidFill>
              <a:srgbClr val="7FA0B1"/>
            </a:solidFill>
            <a:ln w="2232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0" name="AutoShape 57"/>
            <p:cNvSpPr>
              <a:spLocks noChangeArrowheads="1"/>
            </p:cNvSpPr>
            <p:nvPr/>
          </p:nvSpPr>
          <p:spPr bwMode="auto">
            <a:xfrm>
              <a:off x="4560" y="2134"/>
              <a:ext cx="384" cy="314"/>
            </a:xfrm>
            <a:prstGeom prst="roundRect">
              <a:avLst>
                <a:gd name="adj" fmla="val 3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3000"/>
                </a:lnSpc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Gill Sans MT" pitchFamily="34" charset="0"/>
                </a:rPr>
                <a:t>42</a:t>
              </a:r>
            </a:p>
          </p:txBody>
        </p:sp>
      </p:grpSp>
      <p:grpSp>
        <p:nvGrpSpPr>
          <p:cNvPr id="33807" name="Group 58"/>
          <p:cNvGrpSpPr>
            <a:grpSpLocks/>
          </p:cNvGrpSpPr>
          <p:nvPr/>
        </p:nvGrpSpPr>
        <p:grpSpPr bwMode="auto">
          <a:xfrm>
            <a:off x="7467600" y="3286125"/>
            <a:ext cx="608013" cy="496888"/>
            <a:chOff x="4944" y="2134"/>
            <a:chExt cx="383" cy="313"/>
          </a:xfrm>
        </p:grpSpPr>
        <p:sp>
          <p:nvSpPr>
            <p:cNvPr id="33857" name="AutoShape 59"/>
            <p:cNvSpPr>
              <a:spLocks noChangeArrowheads="1"/>
            </p:cNvSpPr>
            <p:nvPr/>
          </p:nvSpPr>
          <p:spPr bwMode="auto">
            <a:xfrm>
              <a:off x="4944" y="2134"/>
              <a:ext cx="384" cy="314"/>
            </a:xfrm>
            <a:prstGeom prst="roundRect">
              <a:avLst>
                <a:gd name="adj" fmla="val 315"/>
              </a:avLst>
            </a:prstGeom>
            <a:solidFill>
              <a:srgbClr val="7FA0B1"/>
            </a:solidFill>
            <a:ln w="2232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8" name="AutoShape 60"/>
            <p:cNvSpPr>
              <a:spLocks noChangeArrowheads="1"/>
            </p:cNvSpPr>
            <p:nvPr/>
          </p:nvSpPr>
          <p:spPr bwMode="auto">
            <a:xfrm>
              <a:off x="4944" y="2134"/>
              <a:ext cx="384" cy="314"/>
            </a:xfrm>
            <a:prstGeom prst="roundRect">
              <a:avLst>
                <a:gd name="adj" fmla="val 3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3000"/>
                </a:lnSpc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Gill Sans MT" pitchFamily="34" charset="0"/>
                </a:rPr>
                <a:t>58</a:t>
              </a:r>
            </a:p>
          </p:txBody>
        </p:sp>
      </p:grpSp>
      <p:grpSp>
        <p:nvGrpSpPr>
          <p:cNvPr id="33808" name="Group 61"/>
          <p:cNvGrpSpPr>
            <a:grpSpLocks/>
          </p:cNvGrpSpPr>
          <p:nvPr/>
        </p:nvGrpSpPr>
        <p:grpSpPr bwMode="auto">
          <a:xfrm>
            <a:off x="534988" y="4991100"/>
            <a:ext cx="7312025" cy="496888"/>
            <a:chOff x="577" y="3208"/>
            <a:chExt cx="4606" cy="313"/>
          </a:xfrm>
        </p:grpSpPr>
        <p:grpSp>
          <p:nvGrpSpPr>
            <p:cNvPr id="33821" name="Group 62"/>
            <p:cNvGrpSpPr>
              <a:grpSpLocks/>
            </p:cNvGrpSpPr>
            <p:nvPr/>
          </p:nvGrpSpPr>
          <p:grpSpPr bwMode="auto">
            <a:xfrm>
              <a:off x="577" y="3208"/>
              <a:ext cx="383" cy="313"/>
              <a:chOff x="384" y="2134"/>
              <a:chExt cx="383" cy="313"/>
            </a:xfrm>
          </p:grpSpPr>
          <p:sp>
            <p:nvSpPr>
              <p:cNvPr id="33855" name="AutoShape 63"/>
              <p:cNvSpPr>
                <a:spLocks noChangeArrowheads="1"/>
              </p:cNvSpPr>
              <p:nvPr/>
            </p:nvSpPr>
            <p:spPr bwMode="auto">
              <a:xfrm>
                <a:off x="384" y="2134"/>
                <a:ext cx="384" cy="314"/>
              </a:xfrm>
              <a:prstGeom prst="roundRect">
                <a:avLst>
                  <a:gd name="adj" fmla="val 315"/>
                </a:avLst>
              </a:prstGeom>
              <a:solidFill>
                <a:srgbClr val="7FA0B1"/>
              </a:solidFill>
              <a:ln w="2232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6" name="AutoShape 64"/>
              <p:cNvSpPr>
                <a:spLocks noChangeArrowheads="1"/>
              </p:cNvSpPr>
              <p:nvPr/>
            </p:nvSpPr>
            <p:spPr bwMode="auto">
              <a:xfrm>
                <a:off x="384" y="2134"/>
                <a:ext cx="384" cy="314"/>
              </a:xfrm>
              <a:prstGeom prst="roundRect">
                <a:avLst>
                  <a:gd name="adj" fmla="val 315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pPr algn="ctr">
                  <a:lnSpc>
                    <a:spcPct val="93000"/>
                  </a:lnSpc>
                  <a:buClr>
                    <a:srgbClr val="FFFFFF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b="1">
                    <a:solidFill>
                      <a:srgbClr val="000000"/>
                    </a:solidFill>
                    <a:latin typeface="Gill Sans MT" pitchFamily="34" charset="0"/>
                  </a:rPr>
                  <a:t>-1</a:t>
                </a:r>
              </a:p>
            </p:txBody>
          </p:sp>
        </p:grpSp>
        <p:grpSp>
          <p:nvGrpSpPr>
            <p:cNvPr id="33822" name="Group 65"/>
            <p:cNvGrpSpPr>
              <a:grpSpLocks/>
            </p:cNvGrpSpPr>
            <p:nvPr/>
          </p:nvGrpSpPr>
          <p:grpSpPr bwMode="auto">
            <a:xfrm>
              <a:off x="961" y="3208"/>
              <a:ext cx="383" cy="313"/>
              <a:chOff x="768" y="2134"/>
              <a:chExt cx="383" cy="313"/>
            </a:xfrm>
          </p:grpSpPr>
          <p:sp>
            <p:nvSpPr>
              <p:cNvPr id="33853" name="AutoShape 66"/>
              <p:cNvSpPr>
                <a:spLocks noChangeArrowheads="1"/>
              </p:cNvSpPr>
              <p:nvPr/>
            </p:nvSpPr>
            <p:spPr bwMode="auto">
              <a:xfrm>
                <a:off x="768" y="2134"/>
                <a:ext cx="384" cy="314"/>
              </a:xfrm>
              <a:prstGeom prst="roundRect">
                <a:avLst>
                  <a:gd name="adj" fmla="val 315"/>
                </a:avLst>
              </a:prstGeom>
              <a:solidFill>
                <a:srgbClr val="7FA0B1"/>
              </a:solidFill>
              <a:ln w="2232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4" name="AutoShape 67"/>
              <p:cNvSpPr>
                <a:spLocks noChangeArrowheads="1"/>
              </p:cNvSpPr>
              <p:nvPr/>
            </p:nvSpPr>
            <p:spPr bwMode="auto">
              <a:xfrm>
                <a:off x="768" y="2134"/>
                <a:ext cx="384" cy="314"/>
              </a:xfrm>
              <a:prstGeom prst="roundRect">
                <a:avLst>
                  <a:gd name="adj" fmla="val 315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pPr algn="ctr">
                  <a:lnSpc>
                    <a:spcPct val="93000"/>
                  </a:lnSpc>
                  <a:buClr>
                    <a:srgbClr val="FFFFFF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b="1" dirty="0" smtClean="0">
                    <a:solidFill>
                      <a:srgbClr val="000000"/>
                    </a:solidFill>
                    <a:latin typeface="Gill Sans MT" pitchFamily="34" charset="0"/>
                  </a:rPr>
                  <a:t>0</a:t>
                </a:r>
                <a:endParaRPr lang="en-GB" b="1" dirty="0">
                  <a:solidFill>
                    <a:srgbClr val="000000"/>
                  </a:solidFill>
                  <a:latin typeface="Gill Sans MT" pitchFamily="34" charset="0"/>
                </a:endParaRPr>
              </a:p>
            </p:txBody>
          </p:sp>
        </p:grpSp>
        <p:grpSp>
          <p:nvGrpSpPr>
            <p:cNvPr id="33823" name="Group 68"/>
            <p:cNvGrpSpPr>
              <a:grpSpLocks/>
            </p:cNvGrpSpPr>
            <p:nvPr/>
          </p:nvGrpSpPr>
          <p:grpSpPr bwMode="auto">
            <a:xfrm>
              <a:off x="1345" y="3208"/>
              <a:ext cx="383" cy="313"/>
              <a:chOff x="1152" y="2134"/>
              <a:chExt cx="383" cy="313"/>
            </a:xfrm>
          </p:grpSpPr>
          <p:sp>
            <p:nvSpPr>
              <p:cNvPr id="33851" name="AutoShape 69"/>
              <p:cNvSpPr>
                <a:spLocks noChangeArrowheads="1"/>
              </p:cNvSpPr>
              <p:nvPr/>
            </p:nvSpPr>
            <p:spPr bwMode="auto">
              <a:xfrm>
                <a:off x="1152" y="2134"/>
                <a:ext cx="384" cy="314"/>
              </a:xfrm>
              <a:prstGeom prst="roundRect">
                <a:avLst>
                  <a:gd name="adj" fmla="val 315"/>
                </a:avLst>
              </a:prstGeom>
              <a:solidFill>
                <a:srgbClr val="7FA0B1"/>
              </a:solidFill>
              <a:ln w="2232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2" name="AutoShape 70"/>
              <p:cNvSpPr>
                <a:spLocks noChangeArrowheads="1"/>
              </p:cNvSpPr>
              <p:nvPr/>
            </p:nvSpPr>
            <p:spPr bwMode="auto">
              <a:xfrm>
                <a:off x="1152" y="2134"/>
                <a:ext cx="384" cy="314"/>
              </a:xfrm>
              <a:prstGeom prst="roundRect">
                <a:avLst>
                  <a:gd name="adj" fmla="val 315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pPr algn="ctr">
                  <a:lnSpc>
                    <a:spcPct val="93000"/>
                  </a:lnSpc>
                  <a:buClr>
                    <a:srgbClr val="FFFFFF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b="1" dirty="0">
                    <a:solidFill>
                      <a:srgbClr val="000000"/>
                    </a:solidFill>
                    <a:latin typeface="Gill Sans MT" pitchFamily="34" charset="0"/>
                  </a:rPr>
                  <a:t>1</a:t>
                </a:r>
              </a:p>
            </p:txBody>
          </p:sp>
        </p:grpSp>
        <p:grpSp>
          <p:nvGrpSpPr>
            <p:cNvPr id="33824" name="Group 71"/>
            <p:cNvGrpSpPr>
              <a:grpSpLocks/>
            </p:cNvGrpSpPr>
            <p:nvPr/>
          </p:nvGrpSpPr>
          <p:grpSpPr bwMode="auto">
            <a:xfrm>
              <a:off x="1729" y="3208"/>
              <a:ext cx="383" cy="313"/>
              <a:chOff x="1536" y="2134"/>
              <a:chExt cx="383" cy="313"/>
            </a:xfrm>
          </p:grpSpPr>
          <p:sp>
            <p:nvSpPr>
              <p:cNvPr id="33849" name="AutoShape 72"/>
              <p:cNvSpPr>
                <a:spLocks noChangeArrowheads="1"/>
              </p:cNvSpPr>
              <p:nvPr/>
            </p:nvSpPr>
            <p:spPr bwMode="auto">
              <a:xfrm>
                <a:off x="1536" y="2134"/>
                <a:ext cx="384" cy="314"/>
              </a:xfrm>
              <a:prstGeom prst="roundRect">
                <a:avLst>
                  <a:gd name="adj" fmla="val 315"/>
                </a:avLst>
              </a:prstGeom>
              <a:solidFill>
                <a:srgbClr val="7FA0B1"/>
              </a:solidFill>
              <a:ln w="2232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0" name="AutoShape 73"/>
              <p:cNvSpPr>
                <a:spLocks noChangeArrowheads="1"/>
              </p:cNvSpPr>
              <p:nvPr/>
            </p:nvSpPr>
            <p:spPr bwMode="auto">
              <a:xfrm>
                <a:off x="1536" y="2134"/>
                <a:ext cx="384" cy="314"/>
              </a:xfrm>
              <a:prstGeom prst="roundRect">
                <a:avLst>
                  <a:gd name="adj" fmla="val 315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pPr algn="ctr">
                  <a:lnSpc>
                    <a:spcPct val="93000"/>
                  </a:lnSpc>
                  <a:buClr>
                    <a:srgbClr val="FFFFFF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b="1">
                    <a:solidFill>
                      <a:srgbClr val="000000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grpSp>
          <p:nvGrpSpPr>
            <p:cNvPr id="33825" name="Group 74"/>
            <p:cNvGrpSpPr>
              <a:grpSpLocks/>
            </p:cNvGrpSpPr>
            <p:nvPr/>
          </p:nvGrpSpPr>
          <p:grpSpPr bwMode="auto">
            <a:xfrm>
              <a:off x="2113" y="3208"/>
              <a:ext cx="383" cy="313"/>
              <a:chOff x="1920" y="2134"/>
              <a:chExt cx="383" cy="313"/>
            </a:xfrm>
          </p:grpSpPr>
          <p:sp>
            <p:nvSpPr>
              <p:cNvPr id="33847" name="AutoShape 75"/>
              <p:cNvSpPr>
                <a:spLocks noChangeArrowheads="1"/>
              </p:cNvSpPr>
              <p:nvPr/>
            </p:nvSpPr>
            <p:spPr bwMode="auto">
              <a:xfrm>
                <a:off x="1920" y="2134"/>
                <a:ext cx="384" cy="314"/>
              </a:xfrm>
              <a:prstGeom prst="roundRect">
                <a:avLst>
                  <a:gd name="adj" fmla="val 315"/>
                </a:avLst>
              </a:prstGeom>
              <a:solidFill>
                <a:srgbClr val="7FA0B1"/>
              </a:solidFill>
              <a:ln w="2232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48" name="AutoShape 76"/>
              <p:cNvSpPr>
                <a:spLocks noChangeArrowheads="1"/>
              </p:cNvSpPr>
              <p:nvPr/>
            </p:nvSpPr>
            <p:spPr bwMode="auto">
              <a:xfrm>
                <a:off x="1920" y="2134"/>
                <a:ext cx="384" cy="314"/>
              </a:xfrm>
              <a:prstGeom prst="roundRect">
                <a:avLst>
                  <a:gd name="adj" fmla="val 315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pPr algn="ctr">
                  <a:lnSpc>
                    <a:spcPct val="93000"/>
                  </a:lnSpc>
                  <a:buClr>
                    <a:srgbClr val="FFFFFF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b="1">
                    <a:solidFill>
                      <a:srgbClr val="000000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33826" name="Group 77"/>
            <p:cNvGrpSpPr>
              <a:grpSpLocks/>
            </p:cNvGrpSpPr>
            <p:nvPr/>
          </p:nvGrpSpPr>
          <p:grpSpPr bwMode="auto">
            <a:xfrm>
              <a:off x="2497" y="3208"/>
              <a:ext cx="383" cy="313"/>
              <a:chOff x="2304" y="2134"/>
              <a:chExt cx="383" cy="313"/>
            </a:xfrm>
          </p:grpSpPr>
          <p:sp>
            <p:nvSpPr>
              <p:cNvPr id="33845" name="AutoShape 78"/>
              <p:cNvSpPr>
                <a:spLocks noChangeArrowheads="1"/>
              </p:cNvSpPr>
              <p:nvPr/>
            </p:nvSpPr>
            <p:spPr bwMode="auto">
              <a:xfrm>
                <a:off x="2304" y="2134"/>
                <a:ext cx="384" cy="314"/>
              </a:xfrm>
              <a:prstGeom prst="roundRect">
                <a:avLst>
                  <a:gd name="adj" fmla="val 315"/>
                </a:avLst>
              </a:prstGeom>
              <a:solidFill>
                <a:srgbClr val="7FA0B1"/>
              </a:solidFill>
              <a:ln w="2232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46" name="AutoShape 79"/>
              <p:cNvSpPr>
                <a:spLocks noChangeArrowheads="1"/>
              </p:cNvSpPr>
              <p:nvPr/>
            </p:nvSpPr>
            <p:spPr bwMode="auto">
              <a:xfrm>
                <a:off x="2304" y="2134"/>
                <a:ext cx="384" cy="314"/>
              </a:xfrm>
              <a:prstGeom prst="roundRect">
                <a:avLst>
                  <a:gd name="adj" fmla="val 315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pPr algn="ctr">
                  <a:lnSpc>
                    <a:spcPct val="93000"/>
                  </a:lnSpc>
                  <a:buClr>
                    <a:srgbClr val="FFFFFF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b="1">
                    <a:solidFill>
                      <a:srgbClr val="000000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33827" name="Group 80"/>
            <p:cNvGrpSpPr>
              <a:grpSpLocks/>
            </p:cNvGrpSpPr>
            <p:nvPr/>
          </p:nvGrpSpPr>
          <p:grpSpPr bwMode="auto">
            <a:xfrm>
              <a:off x="2880" y="3208"/>
              <a:ext cx="383" cy="313"/>
              <a:chOff x="384" y="2134"/>
              <a:chExt cx="383" cy="313"/>
            </a:xfrm>
          </p:grpSpPr>
          <p:sp>
            <p:nvSpPr>
              <p:cNvPr id="33843" name="AutoShape 81"/>
              <p:cNvSpPr>
                <a:spLocks noChangeArrowheads="1"/>
              </p:cNvSpPr>
              <p:nvPr/>
            </p:nvSpPr>
            <p:spPr bwMode="auto">
              <a:xfrm>
                <a:off x="384" y="2134"/>
                <a:ext cx="384" cy="314"/>
              </a:xfrm>
              <a:prstGeom prst="roundRect">
                <a:avLst>
                  <a:gd name="adj" fmla="val 315"/>
                </a:avLst>
              </a:prstGeom>
              <a:solidFill>
                <a:srgbClr val="7FA0B1"/>
              </a:solidFill>
              <a:ln w="2232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44" name="AutoShape 82"/>
              <p:cNvSpPr>
                <a:spLocks noChangeArrowheads="1"/>
              </p:cNvSpPr>
              <p:nvPr/>
            </p:nvSpPr>
            <p:spPr bwMode="auto">
              <a:xfrm>
                <a:off x="384" y="2134"/>
                <a:ext cx="384" cy="314"/>
              </a:xfrm>
              <a:prstGeom prst="roundRect">
                <a:avLst>
                  <a:gd name="adj" fmla="val 315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pPr algn="ctr">
                  <a:lnSpc>
                    <a:spcPct val="93000"/>
                  </a:lnSpc>
                  <a:buClr>
                    <a:srgbClr val="FFFFFF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b="1">
                    <a:solidFill>
                      <a:srgbClr val="000000"/>
                    </a:solidFill>
                    <a:latin typeface="Gill Sans MT" pitchFamily="34" charset="0"/>
                  </a:rPr>
                  <a:t>4</a:t>
                </a:r>
              </a:p>
            </p:txBody>
          </p:sp>
        </p:grpSp>
        <p:grpSp>
          <p:nvGrpSpPr>
            <p:cNvPr id="33828" name="Group 83"/>
            <p:cNvGrpSpPr>
              <a:grpSpLocks/>
            </p:cNvGrpSpPr>
            <p:nvPr/>
          </p:nvGrpSpPr>
          <p:grpSpPr bwMode="auto">
            <a:xfrm>
              <a:off x="3264" y="3208"/>
              <a:ext cx="383" cy="313"/>
              <a:chOff x="768" y="2134"/>
              <a:chExt cx="383" cy="313"/>
            </a:xfrm>
          </p:grpSpPr>
          <p:sp>
            <p:nvSpPr>
              <p:cNvPr id="33841" name="AutoShape 84"/>
              <p:cNvSpPr>
                <a:spLocks noChangeArrowheads="1"/>
              </p:cNvSpPr>
              <p:nvPr/>
            </p:nvSpPr>
            <p:spPr bwMode="auto">
              <a:xfrm>
                <a:off x="768" y="2134"/>
                <a:ext cx="384" cy="314"/>
              </a:xfrm>
              <a:prstGeom prst="roundRect">
                <a:avLst>
                  <a:gd name="adj" fmla="val 315"/>
                </a:avLst>
              </a:prstGeom>
              <a:solidFill>
                <a:srgbClr val="7FA0B1"/>
              </a:solidFill>
              <a:ln w="2232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42" name="AutoShape 85"/>
              <p:cNvSpPr>
                <a:spLocks noChangeArrowheads="1"/>
              </p:cNvSpPr>
              <p:nvPr/>
            </p:nvSpPr>
            <p:spPr bwMode="auto">
              <a:xfrm>
                <a:off x="768" y="2134"/>
                <a:ext cx="384" cy="314"/>
              </a:xfrm>
              <a:prstGeom prst="roundRect">
                <a:avLst>
                  <a:gd name="adj" fmla="val 315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pPr algn="ctr">
                  <a:lnSpc>
                    <a:spcPct val="93000"/>
                  </a:lnSpc>
                  <a:buClr>
                    <a:srgbClr val="FFFFFF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b="1">
                    <a:solidFill>
                      <a:srgbClr val="000000"/>
                    </a:solidFill>
                    <a:latin typeface="Gill Sans MT" pitchFamily="34" charset="0"/>
                  </a:rPr>
                  <a:t>40</a:t>
                </a:r>
              </a:p>
            </p:txBody>
          </p:sp>
        </p:grpSp>
        <p:grpSp>
          <p:nvGrpSpPr>
            <p:cNvPr id="33829" name="Group 86"/>
            <p:cNvGrpSpPr>
              <a:grpSpLocks/>
            </p:cNvGrpSpPr>
            <p:nvPr/>
          </p:nvGrpSpPr>
          <p:grpSpPr bwMode="auto">
            <a:xfrm>
              <a:off x="3648" y="3208"/>
              <a:ext cx="383" cy="313"/>
              <a:chOff x="1152" y="2134"/>
              <a:chExt cx="383" cy="313"/>
            </a:xfrm>
          </p:grpSpPr>
          <p:sp>
            <p:nvSpPr>
              <p:cNvPr id="33839" name="AutoShape 87"/>
              <p:cNvSpPr>
                <a:spLocks noChangeArrowheads="1"/>
              </p:cNvSpPr>
              <p:nvPr/>
            </p:nvSpPr>
            <p:spPr bwMode="auto">
              <a:xfrm>
                <a:off x="1152" y="2134"/>
                <a:ext cx="384" cy="314"/>
              </a:xfrm>
              <a:prstGeom prst="roundRect">
                <a:avLst>
                  <a:gd name="adj" fmla="val 315"/>
                </a:avLst>
              </a:prstGeom>
              <a:solidFill>
                <a:srgbClr val="7FA0B1"/>
              </a:solidFill>
              <a:ln w="2232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40" name="AutoShape 88"/>
              <p:cNvSpPr>
                <a:spLocks noChangeArrowheads="1"/>
              </p:cNvSpPr>
              <p:nvPr/>
            </p:nvSpPr>
            <p:spPr bwMode="auto">
              <a:xfrm>
                <a:off x="1152" y="2134"/>
                <a:ext cx="384" cy="314"/>
              </a:xfrm>
              <a:prstGeom prst="roundRect">
                <a:avLst>
                  <a:gd name="adj" fmla="val 315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pPr algn="ctr">
                  <a:lnSpc>
                    <a:spcPct val="93000"/>
                  </a:lnSpc>
                  <a:buClr>
                    <a:srgbClr val="FFFFFF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b="1">
                    <a:solidFill>
                      <a:srgbClr val="000000"/>
                    </a:solidFill>
                    <a:latin typeface="Gill Sans MT" pitchFamily="34" charset="0"/>
                  </a:rPr>
                  <a:t>42</a:t>
                </a:r>
              </a:p>
            </p:txBody>
          </p:sp>
        </p:grpSp>
        <p:grpSp>
          <p:nvGrpSpPr>
            <p:cNvPr id="33830" name="Group 89"/>
            <p:cNvGrpSpPr>
              <a:grpSpLocks/>
            </p:cNvGrpSpPr>
            <p:nvPr/>
          </p:nvGrpSpPr>
          <p:grpSpPr bwMode="auto">
            <a:xfrm>
              <a:off x="4032" y="3208"/>
              <a:ext cx="383" cy="313"/>
              <a:chOff x="1536" y="2134"/>
              <a:chExt cx="383" cy="313"/>
            </a:xfrm>
          </p:grpSpPr>
          <p:sp>
            <p:nvSpPr>
              <p:cNvPr id="33837" name="AutoShape 90"/>
              <p:cNvSpPr>
                <a:spLocks noChangeArrowheads="1"/>
              </p:cNvSpPr>
              <p:nvPr/>
            </p:nvSpPr>
            <p:spPr bwMode="auto">
              <a:xfrm>
                <a:off x="1536" y="2134"/>
                <a:ext cx="384" cy="314"/>
              </a:xfrm>
              <a:prstGeom prst="roundRect">
                <a:avLst>
                  <a:gd name="adj" fmla="val 315"/>
                </a:avLst>
              </a:prstGeom>
              <a:solidFill>
                <a:srgbClr val="7FA0B1"/>
              </a:solidFill>
              <a:ln w="2232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8" name="AutoShape 91"/>
              <p:cNvSpPr>
                <a:spLocks noChangeArrowheads="1"/>
              </p:cNvSpPr>
              <p:nvPr/>
            </p:nvSpPr>
            <p:spPr bwMode="auto">
              <a:xfrm>
                <a:off x="1536" y="2134"/>
                <a:ext cx="384" cy="314"/>
              </a:xfrm>
              <a:prstGeom prst="roundRect">
                <a:avLst>
                  <a:gd name="adj" fmla="val 315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pPr algn="ctr">
                  <a:lnSpc>
                    <a:spcPct val="93000"/>
                  </a:lnSpc>
                  <a:buClr>
                    <a:srgbClr val="FFFFFF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b="1">
                    <a:solidFill>
                      <a:srgbClr val="000000"/>
                    </a:solidFill>
                    <a:latin typeface="Gill Sans MT" pitchFamily="34" charset="0"/>
                  </a:rPr>
                  <a:t>43</a:t>
                </a:r>
              </a:p>
            </p:txBody>
          </p:sp>
        </p:grpSp>
        <p:grpSp>
          <p:nvGrpSpPr>
            <p:cNvPr id="33831" name="Group 92"/>
            <p:cNvGrpSpPr>
              <a:grpSpLocks/>
            </p:cNvGrpSpPr>
            <p:nvPr/>
          </p:nvGrpSpPr>
          <p:grpSpPr bwMode="auto">
            <a:xfrm>
              <a:off x="4416" y="3208"/>
              <a:ext cx="383" cy="313"/>
              <a:chOff x="1920" y="2134"/>
              <a:chExt cx="383" cy="313"/>
            </a:xfrm>
          </p:grpSpPr>
          <p:sp>
            <p:nvSpPr>
              <p:cNvPr id="33835" name="AutoShape 93"/>
              <p:cNvSpPr>
                <a:spLocks noChangeArrowheads="1"/>
              </p:cNvSpPr>
              <p:nvPr/>
            </p:nvSpPr>
            <p:spPr bwMode="auto">
              <a:xfrm>
                <a:off x="1920" y="2134"/>
                <a:ext cx="384" cy="314"/>
              </a:xfrm>
              <a:prstGeom prst="roundRect">
                <a:avLst>
                  <a:gd name="adj" fmla="val 315"/>
                </a:avLst>
              </a:prstGeom>
              <a:solidFill>
                <a:srgbClr val="7FA0B1"/>
              </a:solidFill>
              <a:ln w="2232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6" name="AutoShape 94"/>
              <p:cNvSpPr>
                <a:spLocks noChangeArrowheads="1"/>
              </p:cNvSpPr>
              <p:nvPr/>
            </p:nvSpPr>
            <p:spPr bwMode="auto">
              <a:xfrm>
                <a:off x="1920" y="2134"/>
                <a:ext cx="384" cy="314"/>
              </a:xfrm>
              <a:prstGeom prst="roundRect">
                <a:avLst>
                  <a:gd name="adj" fmla="val 315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pPr algn="ctr">
                  <a:lnSpc>
                    <a:spcPct val="93000"/>
                  </a:lnSpc>
                  <a:buClr>
                    <a:srgbClr val="FFFFFF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b="1">
                    <a:solidFill>
                      <a:srgbClr val="000000"/>
                    </a:solidFill>
                    <a:latin typeface="Gill Sans MT" pitchFamily="34" charset="0"/>
                  </a:rPr>
                  <a:t>58</a:t>
                </a:r>
              </a:p>
            </p:txBody>
          </p:sp>
        </p:grpSp>
        <p:grpSp>
          <p:nvGrpSpPr>
            <p:cNvPr id="33832" name="Group 95"/>
            <p:cNvGrpSpPr>
              <a:grpSpLocks/>
            </p:cNvGrpSpPr>
            <p:nvPr/>
          </p:nvGrpSpPr>
          <p:grpSpPr bwMode="auto">
            <a:xfrm>
              <a:off x="4800" y="3208"/>
              <a:ext cx="383" cy="313"/>
              <a:chOff x="2304" y="2134"/>
              <a:chExt cx="383" cy="313"/>
            </a:xfrm>
          </p:grpSpPr>
          <p:sp>
            <p:nvSpPr>
              <p:cNvPr id="33833" name="AutoShape 96"/>
              <p:cNvSpPr>
                <a:spLocks noChangeArrowheads="1"/>
              </p:cNvSpPr>
              <p:nvPr/>
            </p:nvSpPr>
            <p:spPr bwMode="auto">
              <a:xfrm>
                <a:off x="2304" y="2134"/>
                <a:ext cx="384" cy="314"/>
              </a:xfrm>
              <a:prstGeom prst="roundRect">
                <a:avLst>
                  <a:gd name="adj" fmla="val 315"/>
                </a:avLst>
              </a:prstGeom>
              <a:solidFill>
                <a:srgbClr val="7FA0B1"/>
              </a:solidFill>
              <a:ln w="2232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4" name="AutoShape 97"/>
              <p:cNvSpPr>
                <a:spLocks noChangeArrowheads="1"/>
              </p:cNvSpPr>
              <p:nvPr/>
            </p:nvSpPr>
            <p:spPr bwMode="auto">
              <a:xfrm>
                <a:off x="2304" y="2134"/>
                <a:ext cx="384" cy="314"/>
              </a:xfrm>
              <a:prstGeom prst="roundRect">
                <a:avLst>
                  <a:gd name="adj" fmla="val 315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pPr algn="ctr">
                  <a:lnSpc>
                    <a:spcPct val="93000"/>
                  </a:lnSpc>
                  <a:buClr>
                    <a:srgbClr val="FFFFFF"/>
                  </a:buCl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b="1">
                    <a:solidFill>
                      <a:srgbClr val="000000"/>
                    </a:solidFill>
                    <a:latin typeface="Gill Sans MT" pitchFamily="34" charset="0"/>
                  </a:rPr>
                  <a:t>65</a:t>
                </a:r>
              </a:p>
            </p:txBody>
          </p:sp>
        </p:grpSp>
      </p:grpSp>
      <p:grpSp>
        <p:nvGrpSpPr>
          <p:cNvPr id="33809" name="Group 98"/>
          <p:cNvGrpSpPr>
            <a:grpSpLocks/>
          </p:cNvGrpSpPr>
          <p:nvPr/>
        </p:nvGrpSpPr>
        <p:grpSpPr bwMode="auto">
          <a:xfrm>
            <a:off x="447675" y="3832225"/>
            <a:ext cx="3311525" cy="612775"/>
            <a:chOff x="522" y="2478"/>
            <a:chExt cx="2086" cy="386"/>
          </a:xfrm>
        </p:grpSpPr>
        <p:sp>
          <p:nvSpPr>
            <p:cNvPr id="33818" name="Line 99"/>
            <p:cNvSpPr>
              <a:spLocks noChangeShapeType="1"/>
            </p:cNvSpPr>
            <p:nvPr/>
          </p:nvSpPr>
          <p:spPr bwMode="auto">
            <a:xfrm flipV="1">
              <a:off x="567" y="2478"/>
              <a:ext cx="0" cy="22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9" name="Text Box 100"/>
            <p:cNvSpPr txBox="1">
              <a:spLocks noChangeArrowheads="1"/>
            </p:cNvSpPr>
            <p:nvPr/>
          </p:nvSpPr>
          <p:spPr bwMode="auto">
            <a:xfrm>
              <a:off x="522" y="2614"/>
              <a:ext cx="11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sz="2000" b="1">
                  <a:solidFill>
                    <a:srgbClr val="000000"/>
                  </a:solidFill>
                  <a:latin typeface="Gill Sans MT" pitchFamily="34" charset="0"/>
                </a:rPr>
                <a:t>Counter</a:t>
              </a:r>
              <a:r>
                <a:rPr lang="en-GB" sz="2000" b="1" baseline="-25000">
                  <a:solidFill>
                    <a:srgbClr val="000000"/>
                  </a:solidFill>
                  <a:latin typeface="Gill Sans MT" pitchFamily="34" charset="0"/>
                </a:rPr>
                <a:t>A</a:t>
              </a:r>
            </a:p>
          </p:txBody>
        </p:sp>
        <p:sp>
          <p:nvSpPr>
            <p:cNvPr id="33820" name="Line 101"/>
            <p:cNvSpPr>
              <a:spLocks noChangeShapeType="1"/>
            </p:cNvSpPr>
            <p:nvPr/>
          </p:nvSpPr>
          <p:spPr bwMode="auto">
            <a:xfrm>
              <a:off x="657" y="2614"/>
              <a:ext cx="1951" cy="0"/>
            </a:xfrm>
            <a:prstGeom prst="line">
              <a:avLst/>
            </a:prstGeom>
            <a:noFill/>
            <a:ln w="31750" cap="rnd">
              <a:solidFill>
                <a:srgbClr val="FF0000"/>
              </a:solidFill>
              <a:prstDash val="sysDot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810" name="Group 102"/>
          <p:cNvGrpSpPr>
            <a:grpSpLocks/>
          </p:cNvGrpSpPr>
          <p:nvPr/>
        </p:nvGrpSpPr>
        <p:grpSpPr bwMode="auto">
          <a:xfrm>
            <a:off x="4624388" y="3832225"/>
            <a:ext cx="3311525" cy="612775"/>
            <a:chOff x="522" y="2478"/>
            <a:chExt cx="2086" cy="386"/>
          </a:xfrm>
        </p:grpSpPr>
        <p:sp>
          <p:nvSpPr>
            <p:cNvPr id="33815" name="Line 103"/>
            <p:cNvSpPr>
              <a:spLocks noChangeShapeType="1"/>
            </p:cNvSpPr>
            <p:nvPr/>
          </p:nvSpPr>
          <p:spPr bwMode="auto">
            <a:xfrm flipV="1">
              <a:off x="567" y="2478"/>
              <a:ext cx="0" cy="22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6" name="Text Box 104"/>
            <p:cNvSpPr txBox="1">
              <a:spLocks noChangeArrowheads="1"/>
            </p:cNvSpPr>
            <p:nvPr/>
          </p:nvSpPr>
          <p:spPr bwMode="auto">
            <a:xfrm>
              <a:off x="522" y="2614"/>
              <a:ext cx="11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sz="2000" b="1">
                  <a:solidFill>
                    <a:srgbClr val="000000"/>
                  </a:solidFill>
                  <a:latin typeface="Gill Sans MT" pitchFamily="34" charset="0"/>
                </a:rPr>
                <a:t>Counter</a:t>
              </a:r>
              <a:r>
                <a:rPr lang="en-GB" sz="2000" b="1" baseline="-25000">
                  <a:solidFill>
                    <a:srgbClr val="000000"/>
                  </a:solidFill>
                  <a:latin typeface="Gill Sans MT" pitchFamily="34" charset="0"/>
                </a:rPr>
                <a:t>B</a:t>
              </a:r>
            </a:p>
          </p:txBody>
        </p:sp>
        <p:sp>
          <p:nvSpPr>
            <p:cNvPr id="33817" name="Line 105"/>
            <p:cNvSpPr>
              <a:spLocks noChangeShapeType="1"/>
            </p:cNvSpPr>
            <p:nvPr/>
          </p:nvSpPr>
          <p:spPr bwMode="auto">
            <a:xfrm>
              <a:off x="657" y="2614"/>
              <a:ext cx="1951" cy="0"/>
            </a:xfrm>
            <a:prstGeom prst="line">
              <a:avLst/>
            </a:prstGeom>
            <a:noFill/>
            <a:ln w="31750" cap="rnd">
              <a:solidFill>
                <a:srgbClr val="FF0000"/>
              </a:solidFill>
              <a:prstDash val="sysDot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811" name="Group 106"/>
          <p:cNvGrpSpPr>
            <a:grpSpLocks/>
          </p:cNvGrpSpPr>
          <p:nvPr/>
        </p:nvGrpSpPr>
        <p:grpSpPr bwMode="auto">
          <a:xfrm>
            <a:off x="808038" y="5559425"/>
            <a:ext cx="6838950" cy="612775"/>
            <a:chOff x="749" y="3566"/>
            <a:chExt cx="4308" cy="386"/>
          </a:xfrm>
        </p:grpSpPr>
        <p:sp>
          <p:nvSpPr>
            <p:cNvPr id="33812" name="Line 107"/>
            <p:cNvSpPr>
              <a:spLocks noChangeShapeType="1"/>
            </p:cNvSpPr>
            <p:nvPr/>
          </p:nvSpPr>
          <p:spPr bwMode="auto">
            <a:xfrm flipV="1">
              <a:off x="794" y="3566"/>
              <a:ext cx="0" cy="22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3" name="Text Box 108"/>
            <p:cNvSpPr txBox="1">
              <a:spLocks noChangeArrowheads="1"/>
            </p:cNvSpPr>
            <p:nvPr/>
          </p:nvSpPr>
          <p:spPr bwMode="auto">
            <a:xfrm>
              <a:off x="749" y="3702"/>
              <a:ext cx="11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sz="2000" b="1">
                  <a:solidFill>
                    <a:srgbClr val="000000"/>
                  </a:solidFill>
                  <a:latin typeface="Gill Sans MT" pitchFamily="34" charset="0"/>
                </a:rPr>
                <a:t>Counter</a:t>
              </a:r>
              <a:r>
                <a:rPr lang="en-GB" sz="2000" b="1" baseline="-25000">
                  <a:solidFill>
                    <a:srgbClr val="000000"/>
                  </a:solidFill>
                  <a:latin typeface="Gill Sans MT" pitchFamily="34" charset="0"/>
                </a:rPr>
                <a:t>c</a:t>
              </a:r>
            </a:p>
          </p:txBody>
        </p:sp>
        <p:sp>
          <p:nvSpPr>
            <p:cNvPr id="33814" name="Line 109"/>
            <p:cNvSpPr>
              <a:spLocks noChangeShapeType="1"/>
            </p:cNvSpPr>
            <p:nvPr/>
          </p:nvSpPr>
          <p:spPr bwMode="auto">
            <a:xfrm>
              <a:off x="884" y="3702"/>
              <a:ext cx="4173" cy="0"/>
            </a:xfrm>
            <a:prstGeom prst="line">
              <a:avLst/>
            </a:prstGeom>
            <a:noFill/>
            <a:ln w="31750" cap="rnd">
              <a:solidFill>
                <a:srgbClr val="FF0000"/>
              </a:solidFill>
              <a:prstDash val="sysDot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Merge sort: Implementasi operasi </a:t>
            </a:r>
            <a:r>
              <a:rPr lang="en-US" i="1" smtClean="0"/>
              <a:t>merge</a:t>
            </a:r>
          </a:p>
        </p:txBody>
      </p:sp>
      <p:sp>
        <p:nvSpPr>
          <p:cNvPr id="118272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001000" cy="1447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Implementasikan method yang me-</a:t>
            </a:r>
            <a:r>
              <a:rPr lang="en-US" i="1">
                <a:solidFill>
                  <a:schemeClr val="accent1"/>
                </a:solidFill>
              </a:rPr>
              <a:t>merge</a:t>
            </a:r>
            <a:r>
              <a:rPr lang="en-US"/>
              <a:t> 2 </a:t>
            </a:r>
            <a:r>
              <a:rPr lang="en-US" i="1">
                <a:solidFill>
                  <a:schemeClr val="accent1"/>
                </a:solidFill>
              </a:rPr>
              <a:t>sorted array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/>
              <a:t>ke dalam 1 </a:t>
            </a:r>
            <a:r>
              <a:rPr lang="en-US" i="1">
                <a:solidFill>
                  <a:schemeClr val="accent1"/>
                </a:solidFill>
              </a:rPr>
              <a:t>sorted array</a:t>
            </a:r>
            <a:r>
              <a:rPr lang="en-US"/>
              <a:t>!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Asumsi: </a:t>
            </a:r>
            <a:r>
              <a:rPr lang="en-US">
                <a:latin typeface="Courier New" pitchFamily="49" charset="0"/>
              </a:rPr>
              <a:t>a</a:t>
            </a:r>
            <a:r>
              <a:rPr lang="en-US"/>
              <a:t> dan </a:t>
            </a:r>
            <a:r>
              <a:rPr lang="en-US">
                <a:latin typeface="Courier New" pitchFamily="49" charset="0"/>
              </a:rPr>
              <a:t>b</a:t>
            </a:r>
            <a:r>
              <a:rPr lang="en-US"/>
              <a:t> sudah ter-sort, |</a:t>
            </a:r>
            <a:r>
              <a:rPr lang="en-US">
                <a:latin typeface="Courier New" pitchFamily="49" charset="0"/>
              </a:rPr>
              <a:t>c</a:t>
            </a:r>
            <a:r>
              <a:rPr lang="en-US"/>
              <a:t>| = |</a:t>
            </a:r>
            <a:r>
              <a:rPr lang="en-US">
                <a:latin typeface="Courier New" pitchFamily="49" charset="0"/>
              </a:rPr>
              <a:t>a</a:t>
            </a:r>
            <a:r>
              <a:rPr lang="en-US"/>
              <a:t>|+|</a:t>
            </a:r>
            <a:r>
              <a:rPr lang="en-US">
                <a:latin typeface="Courier New" pitchFamily="49" charset="0"/>
              </a:rPr>
              <a:t>b</a:t>
            </a:r>
            <a:r>
              <a:rPr lang="en-US"/>
              <a:t>|</a:t>
            </a: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228600" y="2346325"/>
            <a:ext cx="8610600" cy="314007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public static void merge 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[] a,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[] b,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[] c)</a:t>
            </a:r>
          </a:p>
          <a:p>
            <a:pPr lvl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lvl="1">
              <a:lnSpc>
                <a:spcPct val="100000"/>
              </a:lnSpc>
              <a:buClrTx/>
              <a:buSzTx/>
              <a:buFontTx/>
              <a:buNone/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lnSpc>
                <a:spcPct val="100000"/>
              </a:lnSpc>
              <a:buClrTx/>
              <a:buSzTx/>
              <a:buFontTx/>
              <a:buNone/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lnSpc>
                <a:spcPct val="100000"/>
              </a:lnSpc>
              <a:buClrTx/>
              <a:buSzTx/>
              <a:buFontTx/>
              <a:buNone/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lnSpc>
                <a:spcPct val="100000"/>
              </a:lnSpc>
              <a:buClrTx/>
              <a:buSzTx/>
              <a:buFontTx/>
              <a:buNone/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lnSpc>
                <a:spcPct val="100000"/>
              </a:lnSpc>
              <a:buClrTx/>
              <a:buSzTx/>
              <a:buFontTx/>
              <a:buNone/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lnSpc>
                <a:spcPct val="100000"/>
              </a:lnSpc>
              <a:buClrTx/>
              <a:buSzTx/>
              <a:buFontTx/>
              <a:buNone/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lnSpc>
                <a:spcPct val="100000"/>
              </a:lnSpc>
              <a:buClrTx/>
              <a:buSzTx/>
              <a:buFontTx/>
              <a:buNone/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GB" sz="20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228600" y="5638800"/>
            <a:ext cx="7010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1313" indent="-341313" defTabSz="449263">
              <a:lnSpc>
                <a:spcPct val="88000"/>
              </a:lnSpc>
              <a:spcBef>
                <a:spcPts val="350"/>
              </a:spcBef>
              <a:spcAft>
                <a:spcPts val="700"/>
              </a:spcAft>
              <a:buClr>
                <a:srgbClr val="9A0000"/>
              </a:buClr>
              <a:buSzPct val="75000"/>
              <a:buFont typeface="Wingdings" pitchFamily="2" charset="2"/>
              <a:buChar char=""/>
            </a:pP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Bisakah anda implementasikan tanpa perlu </a:t>
            </a:r>
            <a:r>
              <a:rPr lang="en-US" sz="2800" i="1">
                <a:solidFill>
                  <a:srgbClr val="000000"/>
                </a:solidFill>
                <a:latin typeface="Gill Sans MT" pitchFamily="34" charset="0"/>
              </a:rPr>
              <a:t>temporary space</a:t>
            </a: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Merge sort: Algoritma rekursif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chemeClr val="accent1"/>
                </a:solidFill>
              </a:rPr>
              <a:t>Base case</a:t>
            </a:r>
            <a:r>
              <a:rPr lang="en-US" smtClean="0"/>
              <a:t>: jika jumlah elemen dalam array yang perlu di-sort adalah 0 atau 1.</a:t>
            </a:r>
          </a:p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Recursive case</a:t>
            </a:r>
            <a:r>
              <a:rPr lang="en-US" smtClean="0"/>
              <a:t>: secara rekursif, sort bagian pertama dan kedua secara terpisah.</a:t>
            </a:r>
          </a:p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Penggabungan</a:t>
            </a:r>
            <a:r>
              <a:rPr lang="en-US" smtClean="0"/>
              <a:t>: Merge 2 bagian yang sudah di-sort menjadi satu.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Merge sort: Contoh</a:t>
            </a: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685800" y="1549400"/>
            <a:ext cx="7315200" cy="498475"/>
            <a:chOff x="528" y="1536"/>
            <a:chExt cx="4608" cy="314"/>
          </a:xfrm>
        </p:grpSpPr>
        <p:sp>
          <p:nvSpPr>
            <p:cNvPr id="36932" name="Rectangle 4"/>
            <p:cNvSpPr>
              <a:spLocks noChangeArrowheads="1"/>
            </p:cNvSpPr>
            <p:nvPr/>
          </p:nvSpPr>
          <p:spPr bwMode="auto">
            <a:xfrm>
              <a:off x="528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933" name="Rectangle 5"/>
            <p:cNvSpPr>
              <a:spLocks noChangeArrowheads="1"/>
            </p:cNvSpPr>
            <p:nvPr/>
          </p:nvSpPr>
          <p:spPr bwMode="auto">
            <a:xfrm>
              <a:off x="912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934" name="Rectangle 6"/>
            <p:cNvSpPr>
              <a:spLocks noChangeArrowheads="1"/>
            </p:cNvSpPr>
            <p:nvPr/>
          </p:nvSpPr>
          <p:spPr bwMode="auto">
            <a:xfrm>
              <a:off x="1296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935" name="Rectangle 7"/>
            <p:cNvSpPr>
              <a:spLocks noChangeArrowheads="1"/>
            </p:cNvSpPr>
            <p:nvPr/>
          </p:nvSpPr>
          <p:spPr bwMode="auto">
            <a:xfrm>
              <a:off x="1680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936" name="Rectangle 8"/>
            <p:cNvSpPr>
              <a:spLocks noChangeArrowheads="1"/>
            </p:cNvSpPr>
            <p:nvPr/>
          </p:nvSpPr>
          <p:spPr bwMode="auto">
            <a:xfrm>
              <a:off x="2064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937" name="Rectangle 9"/>
            <p:cNvSpPr>
              <a:spLocks noChangeArrowheads="1"/>
            </p:cNvSpPr>
            <p:nvPr/>
          </p:nvSpPr>
          <p:spPr bwMode="auto">
            <a:xfrm>
              <a:off x="2448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938" name="Rectangle 10"/>
            <p:cNvSpPr>
              <a:spLocks noChangeArrowheads="1"/>
            </p:cNvSpPr>
            <p:nvPr/>
          </p:nvSpPr>
          <p:spPr bwMode="auto">
            <a:xfrm>
              <a:off x="2832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939" name="Rectangle 11"/>
            <p:cNvSpPr>
              <a:spLocks noChangeArrowheads="1"/>
            </p:cNvSpPr>
            <p:nvPr/>
          </p:nvSpPr>
          <p:spPr bwMode="auto">
            <a:xfrm>
              <a:off x="3216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940" name="Rectangle 12"/>
            <p:cNvSpPr>
              <a:spLocks noChangeArrowheads="1"/>
            </p:cNvSpPr>
            <p:nvPr/>
          </p:nvSpPr>
          <p:spPr bwMode="auto">
            <a:xfrm>
              <a:off x="3600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</a:p>
          </p:txBody>
        </p:sp>
        <p:sp>
          <p:nvSpPr>
            <p:cNvPr id="36941" name="Rectangle 13"/>
            <p:cNvSpPr>
              <a:spLocks noChangeArrowheads="1"/>
            </p:cNvSpPr>
            <p:nvPr/>
          </p:nvSpPr>
          <p:spPr bwMode="auto">
            <a:xfrm>
              <a:off x="3984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942" name="Rectangle 14"/>
            <p:cNvSpPr>
              <a:spLocks noChangeArrowheads="1"/>
            </p:cNvSpPr>
            <p:nvPr/>
          </p:nvSpPr>
          <p:spPr bwMode="auto">
            <a:xfrm>
              <a:off x="4368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943" name="Rectangle 15"/>
            <p:cNvSpPr>
              <a:spLocks noChangeArrowheads="1"/>
            </p:cNvSpPr>
            <p:nvPr/>
          </p:nvSpPr>
          <p:spPr bwMode="auto">
            <a:xfrm>
              <a:off x="4752" y="153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6868" name="Rectangle 17"/>
          <p:cNvSpPr>
            <a:spLocks noChangeArrowheads="1"/>
          </p:cNvSpPr>
          <p:nvPr/>
        </p:nvSpPr>
        <p:spPr bwMode="auto">
          <a:xfrm>
            <a:off x="685800" y="2616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869" name="Rectangle 18"/>
          <p:cNvSpPr>
            <a:spLocks noChangeArrowheads="1"/>
          </p:cNvSpPr>
          <p:nvPr/>
        </p:nvSpPr>
        <p:spPr bwMode="auto">
          <a:xfrm>
            <a:off x="1295400" y="2616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870" name="Rectangle 19"/>
          <p:cNvSpPr>
            <a:spLocks noChangeArrowheads="1"/>
          </p:cNvSpPr>
          <p:nvPr/>
        </p:nvSpPr>
        <p:spPr bwMode="auto">
          <a:xfrm>
            <a:off x="1905000" y="2616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871" name="Rectangle 20"/>
          <p:cNvSpPr>
            <a:spLocks noChangeArrowheads="1"/>
          </p:cNvSpPr>
          <p:nvPr/>
        </p:nvSpPr>
        <p:spPr bwMode="auto">
          <a:xfrm>
            <a:off x="2514600" y="2616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872" name="Rectangle 21"/>
          <p:cNvSpPr>
            <a:spLocks noChangeArrowheads="1"/>
          </p:cNvSpPr>
          <p:nvPr/>
        </p:nvSpPr>
        <p:spPr bwMode="auto">
          <a:xfrm>
            <a:off x="3124200" y="2616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873" name="Rectangle 22"/>
          <p:cNvSpPr>
            <a:spLocks noChangeArrowheads="1"/>
          </p:cNvSpPr>
          <p:nvPr/>
        </p:nvSpPr>
        <p:spPr bwMode="auto">
          <a:xfrm>
            <a:off x="3733800" y="2616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874" name="Rectangle 23"/>
          <p:cNvSpPr>
            <a:spLocks noChangeArrowheads="1"/>
          </p:cNvSpPr>
          <p:nvPr/>
        </p:nvSpPr>
        <p:spPr bwMode="auto">
          <a:xfrm>
            <a:off x="4343400" y="2616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875" name="Rectangle 24"/>
          <p:cNvSpPr>
            <a:spLocks noChangeArrowheads="1"/>
          </p:cNvSpPr>
          <p:nvPr/>
        </p:nvSpPr>
        <p:spPr bwMode="auto">
          <a:xfrm>
            <a:off x="4953000" y="2616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876" name="Rectangle 25"/>
          <p:cNvSpPr>
            <a:spLocks noChangeArrowheads="1"/>
          </p:cNvSpPr>
          <p:nvPr/>
        </p:nvSpPr>
        <p:spPr bwMode="auto">
          <a:xfrm>
            <a:off x="5562600" y="2616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36877" name="Rectangle 26"/>
          <p:cNvSpPr>
            <a:spLocks noChangeArrowheads="1"/>
          </p:cNvSpPr>
          <p:nvPr/>
        </p:nvSpPr>
        <p:spPr bwMode="auto">
          <a:xfrm>
            <a:off x="6172200" y="2616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878" name="Rectangle 27"/>
          <p:cNvSpPr>
            <a:spLocks noChangeArrowheads="1"/>
          </p:cNvSpPr>
          <p:nvPr/>
        </p:nvSpPr>
        <p:spPr bwMode="auto">
          <a:xfrm>
            <a:off x="6781800" y="2616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879" name="Rectangle 28"/>
          <p:cNvSpPr>
            <a:spLocks noChangeArrowheads="1"/>
          </p:cNvSpPr>
          <p:nvPr/>
        </p:nvSpPr>
        <p:spPr bwMode="auto">
          <a:xfrm>
            <a:off x="7391400" y="2616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880" name="Line 29"/>
          <p:cNvSpPr>
            <a:spLocks noChangeShapeType="1"/>
          </p:cNvSpPr>
          <p:nvPr/>
        </p:nvSpPr>
        <p:spPr bwMode="auto">
          <a:xfrm>
            <a:off x="4343400" y="23876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Line 30"/>
          <p:cNvSpPr>
            <a:spLocks noChangeShapeType="1"/>
          </p:cNvSpPr>
          <p:nvPr/>
        </p:nvSpPr>
        <p:spPr bwMode="auto">
          <a:xfrm flipV="1">
            <a:off x="685800" y="2082800"/>
            <a:ext cx="3657600" cy="533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31"/>
          <p:cNvSpPr>
            <a:spLocks noChangeShapeType="1"/>
          </p:cNvSpPr>
          <p:nvPr/>
        </p:nvSpPr>
        <p:spPr bwMode="auto">
          <a:xfrm flipH="1" flipV="1">
            <a:off x="4343400" y="2082800"/>
            <a:ext cx="3657600" cy="533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Rectangle 33"/>
          <p:cNvSpPr>
            <a:spLocks noChangeArrowheads="1"/>
          </p:cNvSpPr>
          <p:nvPr/>
        </p:nvSpPr>
        <p:spPr bwMode="auto">
          <a:xfrm>
            <a:off x="685800" y="3683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884" name="Rectangle 34"/>
          <p:cNvSpPr>
            <a:spLocks noChangeArrowheads="1"/>
          </p:cNvSpPr>
          <p:nvPr/>
        </p:nvSpPr>
        <p:spPr bwMode="auto">
          <a:xfrm>
            <a:off x="1295400" y="3683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885" name="Rectangle 35"/>
          <p:cNvSpPr>
            <a:spLocks noChangeArrowheads="1"/>
          </p:cNvSpPr>
          <p:nvPr/>
        </p:nvSpPr>
        <p:spPr bwMode="auto">
          <a:xfrm>
            <a:off x="1905000" y="3683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886" name="Rectangle 36"/>
          <p:cNvSpPr>
            <a:spLocks noChangeArrowheads="1"/>
          </p:cNvSpPr>
          <p:nvPr/>
        </p:nvSpPr>
        <p:spPr bwMode="auto">
          <a:xfrm>
            <a:off x="2514600" y="3683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887" name="Rectangle 37"/>
          <p:cNvSpPr>
            <a:spLocks noChangeArrowheads="1"/>
          </p:cNvSpPr>
          <p:nvPr/>
        </p:nvSpPr>
        <p:spPr bwMode="auto">
          <a:xfrm>
            <a:off x="3124200" y="3683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888" name="Rectangle 38"/>
          <p:cNvSpPr>
            <a:spLocks noChangeArrowheads="1"/>
          </p:cNvSpPr>
          <p:nvPr/>
        </p:nvSpPr>
        <p:spPr bwMode="auto">
          <a:xfrm>
            <a:off x="3733800" y="3683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889" name="Rectangle 39"/>
          <p:cNvSpPr>
            <a:spLocks noChangeArrowheads="1"/>
          </p:cNvSpPr>
          <p:nvPr/>
        </p:nvSpPr>
        <p:spPr bwMode="auto">
          <a:xfrm>
            <a:off x="4343400" y="3683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890" name="Rectangle 40"/>
          <p:cNvSpPr>
            <a:spLocks noChangeArrowheads="1"/>
          </p:cNvSpPr>
          <p:nvPr/>
        </p:nvSpPr>
        <p:spPr bwMode="auto">
          <a:xfrm>
            <a:off x="4953000" y="3683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891" name="Rectangle 41"/>
          <p:cNvSpPr>
            <a:spLocks noChangeArrowheads="1"/>
          </p:cNvSpPr>
          <p:nvPr/>
        </p:nvSpPr>
        <p:spPr bwMode="auto">
          <a:xfrm>
            <a:off x="5562600" y="3683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36892" name="Rectangle 42"/>
          <p:cNvSpPr>
            <a:spLocks noChangeArrowheads="1"/>
          </p:cNvSpPr>
          <p:nvPr/>
        </p:nvSpPr>
        <p:spPr bwMode="auto">
          <a:xfrm>
            <a:off x="6172200" y="3683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893" name="Rectangle 43"/>
          <p:cNvSpPr>
            <a:spLocks noChangeArrowheads="1"/>
          </p:cNvSpPr>
          <p:nvPr/>
        </p:nvSpPr>
        <p:spPr bwMode="auto">
          <a:xfrm>
            <a:off x="6781800" y="3683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894" name="Rectangle 44"/>
          <p:cNvSpPr>
            <a:spLocks noChangeArrowheads="1"/>
          </p:cNvSpPr>
          <p:nvPr/>
        </p:nvSpPr>
        <p:spPr bwMode="auto">
          <a:xfrm>
            <a:off x="7391400" y="3683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895" name="Line 45"/>
          <p:cNvSpPr>
            <a:spLocks noChangeShapeType="1"/>
          </p:cNvSpPr>
          <p:nvPr/>
        </p:nvSpPr>
        <p:spPr bwMode="auto">
          <a:xfrm>
            <a:off x="4343400" y="35306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6" name="Line 46"/>
          <p:cNvSpPr>
            <a:spLocks noChangeShapeType="1"/>
          </p:cNvSpPr>
          <p:nvPr/>
        </p:nvSpPr>
        <p:spPr bwMode="auto">
          <a:xfrm>
            <a:off x="2514600" y="35306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7" name="Line 47"/>
          <p:cNvSpPr>
            <a:spLocks noChangeShapeType="1"/>
          </p:cNvSpPr>
          <p:nvPr/>
        </p:nvSpPr>
        <p:spPr bwMode="auto">
          <a:xfrm>
            <a:off x="6172200" y="35306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Line 48"/>
          <p:cNvSpPr>
            <a:spLocks noChangeShapeType="1"/>
          </p:cNvSpPr>
          <p:nvPr/>
        </p:nvSpPr>
        <p:spPr bwMode="auto">
          <a:xfrm flipV="1">
            <a:off x="685800" y="3149600"/>
            <a:ext cx="1828800" cy="533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9" name="Line 49"/>
          <p:cNvSpPr>
            <a:spLocks noChangeShapeType="1"/>
          </p:cNvSpPr>
          <p:nvPr/>
        </p:nvSpPr>
        <p:spPr bwMode="auto">
          <a:xfrm flipH="1" flipV="1">
            <a:off x="2514600" y="3149600"/>
            <a:ext cx="1828800" cy="533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0" name="Line 50"/>
          <p:cNvSpPr>
            <a:spLocks noChangeShapeType="1"/>
          </p:cNvSpPr>
          <p:nvPr/>
        </p:nvSpPr>
        <p:spPr bwMode="auto">
          <a:xfrm flipV="1">
            <a:off x="4343400" y="3149600"/>
            <a:ext cx="1828800" cy="533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Line 51"/>
          <p:cNvSpPr>
            <a:spLocks noChangeShapeType="1"/>
          </p:cNvSpPr>
          <p:nvPr/>
        </p:nvSpPr>
        <p:spPr bwMode="auto">
          <a:xfrm flipH="1" flipV="1">
            <a:off x="6172200" y="3149600"/>
            <a:ext cx="1828800" cy="533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2" name="Rectangle 53"/>
          <p:cNvSpPr>
            <a:spLocks noChangeArrowheads="1"/>
          </p:cNvSpPr>
          <p:nvPr/>
        </p:nvSpPr>
        <p:spPr bwMode="auto">
          <a:xfrm>
            <a:off x="685800" y="4800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903" name="Rectangle 54"/>
          <p:cNvSpPr>
            <a:spLocks noChangeArrowheads="1"/>
          </p:cNvSpPr>
          <p:nvPr/>
        </p:nvSpPr>
        <p:spPr bwMode="auto">
          <a:xfrm>
            <a:off x="1295400" y="4800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904" name="Rectangle 55"/>
          <p:cNvSpPr>
            <a:spLocks noChangeArrowheads="1"/>
          </p:cNvSpPr>
          <p:nvPr/>
        </p:nvSpPr>
        <p:spPr bwMode="auto">
          <a:xfrm>
            <a:off x="1905000" y="4800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905" name="Rectangle 56"/>
          <p:cNvSpPr>
            <a:spLocks noChangeArrowheads="1"/>
          </p:cNvSpPr>
          <p:nvPr/>
        </p:nvSpPr>
        <p:spPr bwMode="auto">
          <a:xfrm>
            <a:off x="2514600" y="4800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906" name="Rectangle 57"/>
          <p:cNvSpPr>
            <a:spLocks noChangeArrowheads="1"/>
          </p:cNvSpPr>
          <p:nvPr/>
        </p:nvSpPr>
        <p:spPr bwMode="auto">
          <a:xfrm>
            <a:off x="3124200" y="4800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907" name="Rectangle 58"/>
          <p:cNvSpPr>
            <a:spLocks noChangeArrowheads="1"/>
          </p:cNvSpPr>
          <p:nvPr/>
        </p:nvSpPr>
        <p:spPr bwMode="auto">
          <a:xfrm>
            <a:off x="3733800" y="4800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908" name="Rectangle 59"/>
          <p:cNvSpPr>
            <a:spLocks noChangeArrowheads="1"/>
          </p:cNvSpPr>
          <p:nvPr/>
        </p:nvSpPr>
        <p:spPr bwMode="auto">
          <a:xfrm>
            <a:off x="4343400" y="4800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909" name="Rectangle 60"/>
          <p:cNvSpPr>
            <a:spLocks noChangeArrowheads="1"/>
          </p:cNvSpPr>
          <p:nvPr/>
        </p:nvSpPr>
        <p:spPr bwMode="auto">
          <a:xfrm>
            <a:off x="4953000" y="4800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910" name="Rectangle 61"/>
          <p:cNvSpPr>
            <a:spLocks noChangeArrowheads="1"/>
          </p:cNvSpPr>
          <p:nvPr/>
        </p:nvSpPr>
        <p:spPr bwMode="auto">
          <a:xfrm>
            <a:off x="5562600" y="4800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36911" name="Rectangle 62"/>
          <p:cNvSpPr>
            <a:spLocks noChangeArrowheads="1"/>
          </p:cNvSpPr>
          <p:nvPr/>
        </p:nvSpPr>
        <p:spPr bwMode="auto">
          <a:xfrm>
            <a:off x="6172200" y="4800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912" name="Rectangle 63"/>
          <p:cNvSpPr>
            <a:spLocks noChangeArrowheads="1"/>
          </p:cNvSpPr>
          <p:nvPr/>
        </p:nvSpPr>
        <p:spPr bwMode="auto">
          <a:xfrm>
            <a:off x="6781800" y="4800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913" name="Rectangle 64"/>
          <p:cNvSpPr>
            <a:spLocks noChangeArrowheads="1"/>
          </p:cNvSpPr>
          <p:nvPr/>
        </p:nvSpPr>
        <p:spPr bwMode="auto">
          <a:xfrm>
            <a:off x="7391400" y="4800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914" name="Line 65"/>
          <p:cNvSpPr>
            <a:spLocks noChangeShapeType="1"/>
          </p:cNvSpPr>
          <p:nvPr/>
        </p:nvSpPr>
        <p:spPr bwMode="auto">
          <a:xfrm>
            <a:off x="4343400" y="46482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15" name="Line 66"/>
          <p:cNvSpPr>
            <a:spLocks noChangeShapeType="1"/>
          </p:cNvSpPr>
          <p:nvPr/>
        </p:nvSpPr>
        <p:spPr bwMode="auto">
          <a:xfrm>
            <a:off x="2514600" y="46482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16" name="Line 67"/>
          <p:cNvSpPr>
            <a:spLocks noChangeShapeType="1"/>
          </p:cNvSpPr>
          <p:nvPr/>
        </p:nvSpPr>
        <p:spPr bwMode="auto">
          <a:xfrm>
            <a:off x="6172200" y="46482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17" name="Line 68"/>
          <p:cNvSpPr>
            <a:spLocks noChangeShapeType="1"/>
          </p:cNvSpPr>
          <p:nvPr/>
        </p:nvSpPr>
        <p:spPr bwMode="auto">
          <a:xfrm>
            <a:off x="6781800" y="46482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18" name="Line 69"/>
          <p:cNvSpPr>
            <a:spLocks noChangeShapeType="1"/>
          </p:cNvSpPr>
          <p:nvPr/>
        </p:nvSpPr>
        <p:spPr bwMode="auto">
          <a:xfrm>
            <a:off x="4940300" y="46482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19" name="Line 70"/>
          <p:cNvSpPr>
            <a:spLocks noChangeShapeType="1"/>
          </p:cNvSpPr>
          <p:nvPr/>
        </p:nvSpPr>
        <p:spPr bwMode="auto">
          <a:xfrm>
            <a:off x="3111500" y="46482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20" name="Line 71"/>
          <p:cNvSpPr>
            <a:spLocks noChangeShapeType="1"/>
          </p:cNvSpPr>
          <p:nvPr/>
        </p:nvSpPr>
        <p:spPr bwMode="auto">
          <a:xfrm>
            <a:off x="1295400" y="46482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21" name="Line 72"/>
          <p:cNvSpPr>
            <a:spLocks noChangeShapeType="1"/>
          </p:cNvSpPr>
          <p:nvPr/>
        </p:nvSpPr>
        <p:spPr bwMode="auto">
          <a:xfrm flipV="1">
            <a:off x="685800" y="4216400"/>
            <a:ext cx="914400" cy="533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22" name="Line 73"/>
          <p:cNvSpPr>
            <a:spLocks noChangeShapeType="1"/>
          </p:cNvSpPr>
          <p:nvPr/>
        </p:nvSpPr>
        <p:spPr bwMode="auto">
          <a:xfrm flipH="1" flipV="1">
            <a:off x="1600200" y="4216400"/>
            <a:ext cx="914400" cy="533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23" name="Line 74"/>
          <p:cNvSpPr>
            <a:spLocks noChangeShapeType="1"/>
          </p:cNvSpPr>
          <p:nvPr/>
        </p:nvSpPr>
        <p:spPr bwMode="auto">
          <a:xfrm flipV="1">
            <a:off x="2514600" y="4216400"/>
            <a:ext cx="914400" cy="533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24" name="Line 75"/>
          <p:cNvSpPr>
            <a:spLocks noChangeShapeType="1"/>
          </p:cNvSpPr>
          <p:nvPr/>
        </p:nvSpPr>
        <p:spPr bwMode="auto">
          <a:xfrm flipV="1">
            <a:off x="4343400" y="4216400"/>
            <a:ext cx="914400" cy="533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25" name="Line 76"/>
          <p:cNvSpPr>
            <a:spLocks noChangeShapeType="1"/>
          </p:cNvSpPr>
          <p:nvPr/>
        </p:nvSpPr>
        <p:spPr bwMode="auto">
          <a:xfrm flipV="1">
            <a:off x="6197600" y="4216400"/>
            <a:ext cx="914400" cy="533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26" name="Line 77"/>
          <p:cNvSpPr>
            <a:spLocks noChangeShapeType="1"/>
          </p:cNvSpPr>
          <p:nvPr/>
        </p:nvSpPr>
        <p:spPr bwMode="auto">
          <a:xfrm flipH="1" flipV="1">
            <a:off x="3390900" y="4216400"/>
            <a:ext cx="914400" cy="533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27" name="Line 78"/>
          <p:cNvSpPr>
            <a:spLocks noChangeShapeType="1"/>
          </p:cNvSpPr>
          <p:nvPr/>
        </p:nvSpPr>
        <p:spPr bwMode="auto">
          <a:xfrm flipH="1" flipV="1">
            <a:off x="5232400" y="4216400"/>
            <a:ext cx="914400" cy="533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28" name="Line 79"/>
          <p:cNvSpPr>
            <a:spLocks noChangeShapeType="1"/>
          </p:cNvSpPr>
          <p:nvPr/>
        </p:nvSpPr>
        <p:spPr bwMode="auto">
          <a:xfrm flipH="1" flipV="1">
            <a:off x="7086600" y="4216400"/>
            <a:ext cx="914400" cy="533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14192" name="Group 80"/>
          <p:cNvGrpSpPr>
            <a:grpSpLocks/>
          </p:cNvGrpSpPr>
          <p:nvPr/>
        </p:nvGrpSpPr>
        <p:grpSpPr bwMode="auto">
          <a:xfrm>
            <a:off x="8207375" y="1473200"/>
            <a:ext cx="727075" cy="3733800"/>
            <a:chOff x="5266" y="1488"/>
            <a:chExt cx="458" cy="2352"/>
          </a:xfrm>
        </p:grpSpPr>
        <p:sp>
          <p:nvSpPr>
            <p:cNvPr id="36930" name="Line 81"/>
            <p:cNvSpPr>
              <a:spLocks noChangeShapeType="1"/>
            </p:cNvSpPr>
            <p:nvPr/>
          </p:nvSpPr>
          <p:spPr bwMode="auto">
            <a:xfrm>
              <a:off x="5280" y="1488"/>
              <a:ext cx="0" cy="2352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31" name="Text Box 82"/>
            <p:cNvSpPr txBox="1">
              <a:spLocks noChangeArrowheads="1"/>
            </p:cNvSpPr>
            <p:nvPr/>
          </p:nvSpPr>
          <p:spPr bwMode="auto">
            <a:xfrm>
              <a:off x="5266" y="2552"/>
              <a:ext cx="458" cy="288"/>
            </a:xfrm>
            <a:prstGeom prst="rect">
              <a:avLst/>
            </a:prstGeom>
            <a:noFill/>
            <a:ln w="22225" cap="sq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split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Merge sort: Contoh (lanj.)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609600" y="1828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1219200" y="1828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1828800" y="1828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2438400" y="1828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3048000" y="1828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3657600" y="1828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897" name="Rectangle 10"/>
          <p:cNvSpPr>
            <a:spLocks noChangeArrowheads="1"/>
          </p:cNvSpPr>
          <p:nvPr/>
        </p:nvSpPr>
        <p:spPr bwMode="auto">
          <a:xfrm>
            <a:off x="4267200" y="1828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898" name="Rectangle 11"/>
          <p:cNvSpPr>
            <a:spLocks noChangeArrowheads="1"/>
          </p:cNvSpPr>
          <p:nvPr/>
        </p:nvSpPr>
        <p:spPr bwMode="auto">
          <a:xfrm>
            <a:off x="4876800" y="1828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899" name="Rectangle 12"/>
          <p:cNvSpPr>
            <a:spLocks noChangeArrowheads="1"/>
          </p:cNvSpPr>
          <p:nvPr/>
        </p:nvSpPr>
        <p:spPr bwMode="auto">
          <a:xfrm>
            <a:off x="5486400" y="1828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37900" name="Rectangle 13"/>
          <p:cNvSpPr>
            <a:spLocks noChangeArrowheads="1"/>
          </p:cNvSpPr>
          <p:nvPr/>
        </p:nvSpPr>
        <p:spPr bwMode="auto">
          <a:xfrm>
            <a:off x="6096000" y="1828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901" name="Rectangle 14"/>
          <p:cNvSpPr>
            <a:spLocks noChangeArrowheads="1"/>
          </p:cNvSpPr>
          <p:nvPr/>
        </p:nvSpPr>
        <p:spPr bwMode="auto">
          <a:xfrm>
            <a:off x="6705600" y="1828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902" name="Rectangle 15"/>
          <p:cNvSpPr>
            <a:spLocks noChangeArrowheads="1"/>
          </p:cNvSpPr>
          <p:nvPr/>
        </p:nvSpPr>
        <p:spPr bwMode="auto">
          <a:xfrm>
            <a:off x="7315200" y="1828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903" name="Line 16"/>
          <p:cNvSpPr>
            <a:spLocks noChangeShapeType="1"/>
          </p:cNvSpPr>
          <p:nvPr/>
        </p:nvSpPr>
        <p:spPr bwMode="auto">
          <a:xfrm>
            <a:off x="4267200" y="16764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Line 17"/>
          <p:cNvSpPr>
            <a:spLocks noChangeShapeType="1"/>
          </p:cNvSpPr>
          <p:nvPr/>
        </p:nvSpPr>
        <p:spPr bwMode="auto">
          <a:xfrm>
            <a:off x="2438400" y="16764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Line 18"/>
          <p:cNvSpPr>
            <a:spLocks noChangeShapeType="1"/>
          </p:cNvSpPr>
          <p:nvPr/>
        </p:nvSpPr>
        <p:spPr bwMode="auto">
          <a:xfrm>
            <a:off x="6096000" y="16764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Line 19"/>
          <p:cNvSpPr>
            <a:spLocks noChangeShapeType="1"/>
          </p:cNvSpPr>
          <p:nvPr/>
        </p:nvSpPr>
        <p:spPr bwMode="auto">
          <a:xfrm>
            <a:off x="6705600" y="16764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Line 20"/>
          <p:cNvSpPr>
            <a:spLocks noChangeShapeType="1"/>
          </p:cNvSpPr>
          <p:nvPr/>
        </p:nvSpPr>
        <p:spPr bwMode="auto">
          <a:xfrm>
            <a:off x="4864100" y="16764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Line 21"/>
          <p:cNvSpPr>
            <a:spLocks noChangeShapeType="1"/>
          </p:cNvSpPr>
          <p:nvPr/>
        </p:nvSpPr>
        <p:spPr bwMode="auto">
          <a:xfrm>
            <a:off x="3035300" y="16764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Line 22"/>
          <p:cNvSpPr>
            <a:spLocks noChangeShapeType="1"/>
          </p:cNvSpPr>
          <p:nvPr/>
        </p:nvSpPr>
        <p:spPr bwMode="auto">
          <a:xfrm>
            <a:off x="1219200" y="16764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3"/>
          <p:cNvSpPr>
            <a:spLocks noChangeArrowheads="1"/>
          </p:cNvSpPr>
          <p:nvPr/>
        </p:nvSpPr>
        <p:spPr bwMode="auto">
          <a:xfrm>
            <a:off x="1219200" y="2895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911" name="Rectangle 24"/>
          <p:cNvSpPr>
            <a:spLocks noChangeArrowheads="1"/>
          </p:cNvSpPr>
          <p:nvPr/>
        </p:nvSpPr>
        <p:spPr bwMode="auto">
          <a:xfrm>
            <a:off x="1828800" y="2895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912" name="Rectangle 25"/>
          <p:cNvSpPr>
            <a:spLocks noChangeArrowheads="1"/>
          </p:cNvSpPr>
          <p:nvPr/>
        </p:nvSpPr>
        <p:spPr bwMode="auto">
          <a:xfrm>
            <a:off x="3048000" y="2895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913" name="Rectangle 26"/>
          <p:cNvSpPr>
            <a:spLocks noChangeArrowheads="1"/>
          </p:cNvSpPr>
          <p:nvPr/>
        </p:nvSpPr>
        <p:spPr bwMode="auto">
          <a:xfrm>
            <a:off x="3657600" y="2895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914" name="Rectangle 27"/>
          <p:cNvSpPr>
            <a:spLocks noChangeArrowheads="1"/>
          </p:cNvSpPr>
          <p:nvPr/>
        </p:nvSpPr>
        <p:spPr bwMode="auto">
          <a:xfrm>
            <a:off x="4876800" y="2895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915" name="Rectangle 28"/>
          <p:cNvSpPr>
            <a:spLocks noChangeArrowheads="1"/>
          </p:cNvSpPr>
          <p:nvPr/>
        </p:nvSpPr>
        <p:spPr bwMode="auto">
          <a:xfrm>
            <a:off x="5486400" y="2895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37916" name="Rectangle 29"/>
          <p:cNvSpPr>
            <a:spLocks noChangeArrowheads="1"/>
          </p:cNvSpPr>
          <p:nvPr/>
        </p:nvSpPr>
        <p:spPr bwMode="auto">
          <a:xfrm>
            <a:off x="6705600" y="2895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917" name="Rectangle 30"/>
          <p:cNvSpPr>
            <a:spLocks noChangeArrowheads="1"/>
          </p:cNvSpPr>
          <p:nvPr/>
        </p:nvSpPr>
        <p:spPr bwMode="auto">
          <a:xfrm>
            <a:off x="7315200" y="2895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918" name="Line 31"/>
          <p:cNvSpPr>
            <a:spLocks noChangeShapeType="1"/>
          </p:cNvSpPr>
          <p:nvPr/>
        </p:nvSpPr>
        <p:spPr bwMode="auto">
          <a:xfrm flipV="1">
            <a:off x="1219200" y="2362200"/>
            <a:ext cx="609600" cy="533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19" name="Line 32"/>
          <p:cNvSpPr>
            <a:spLocks noChangeShapeType="1"/>
          </p:cNvSpPr>
          <p:nvPr/>
        </p:nvSpPr>
        <p:spPr bwMode="auto">
          <a:xfrm flipV="1">
            <a:off x="3048000" y="2362200"/>
            <a:ext cx="609600" cy="533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20" name="Line 33"/>
          <p:cNvSpPr>
            <a:spLocks noChangeShapeType="1"/>
          </p:cNvSpPr>
          <p:nvPr/>
        </p:nvSpPr>
        <p:spPr bwMode="auto">
          <a:xfrm flipV="1">
            <a:off x="4889500" y="2362200"/>
            <a:ext cx="609600" cy="533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21" name="Line 34"/>
          <p:cNvSpPr>
            <a:spLocks noChangeShapeType="1"/>
          </p:cNvSpPr>
          <p:nvPr/>
        </p:nvSpPr>
        <p:spPr bwMode="auto">
          <a:xfrm flipV="1">
            <a:off x="6718300" y="2362200"/>
            <a:ext cx="609600" cy="533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22" name="Line 35"/>
          <p:cNvSpPr>
            <a:spLocks noChangeShapeType="1"/>
          </p:cNvSpPr>
          <p:nvPr/>
        </p:nvSpPr>
        <p:spPr bwMode="auto">
          <a:xfrm>
            <a:off x="1828800" y="2362200"/>
            <a:ext cx="609600" cy="533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23" name="Line 36"/>
          <p:cNvSpPr>
            <a:spLocks noChangeShapeType="1"/>
          </p:cNvSpPr>
          <p:nvPr/>
        </p:nvSpPr>
        <p:spPr bwMode="auto">
          <a:xfrm>
            <a:off x="3683000" y="2362200"/>
            <a:ext cx="609600" cy="533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24" name="Line 37"/>
          <p:cNvSpPr>
            <a:spLocks noChangeShapeType="1"/>
          </p:cNvSpPr>
          <p:nvPr/>
        </p:nvSpPr>
        <p:spPr bwMode="auto">
          <a:xfrm>
            <a:off x="5486400" y="2362200"/>
            <a:ext cx="609600" cy="533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25" name="Line 38"/>
          <p:cNvSpPr>
            <a:spLocks noChangeShapeType="1"/>
          </p:cNvSpPr>
          <p:nvPr/>
        </p:nvSpPr>
        <p:spPr bwMode="auto">
          <a:xfrm>
            <a:off x="7327900" y="2362200"/>
            <a:ext cx="609600" cy="533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26" name="Rectangle 40"/>
          <p:cNvSpPr>
            <a:spLocks noChangeArrowheads="1"/>
          </p:cNvSpPr>
          <p:nvPr/>
        </p:nvSpPr>
        <p:spPr bwMode="auto">
          <a:xfrm>
            <a:off x="609600" y="3962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927" name="Rectangle 41"/>
          <p:cNvSpPr>
            <a:spLocks noChangeArrowheads="1"/>
          </p:cNvSpPr>
          <p:nvPr/>
        </p:nvSpPr>
        <p:spPr bwMode="auto">
          <a:xfrm>
            <a:off x="1219200" y="3962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928" name="Rectangle 42"/>
          <p:cNvSpPr>
            <a:spLocks noChangeArrowheads="1"/>
          </p:cNvSpPr>
          <p:nvPr/>
        </p:nvSpPr>
        <p:spPr bwMode="auto">
          <a:xfrm>
            <a:off x="1828800" y="3962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929" name="Rectangle 43"/>
          <p:cNvSpPr>
            <a:spLocks noChangeArrowheads="1"/>
          </p:cNvSpPr>
          <p:nvPr/>
        </p:nvSpPr>
        <p:spPr bwMode="auto">
          <a:xfrm>
            <a:off x="2438400" y="3962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930" name="Rectangle 44"/>
          <p:cNvSpPr>
            <a:spLocks noChangeArrowheads="1"/>
          </p:cNvSpPr>
          <p:nvPr/>
        </p:nvSpPr>
        <p:spPr bwMode="auto">
          <a:xfrm>
            <a:off x="3048000" y="3962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931" name="Rectangle 45"/>
          <p:cNvSpPr>
            <a:spLocks noChangeArrowheads="1"/>
          </p:cNvSpPr>
          <p:nvPr/>
        </p:nvSpPr>
        <p:spPr bwMode="auto">
          <a:xfrm>
            <a:off x="3657600" y="3962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932" name="Rectangle 46"/>
          <p:cNvSpPr>
            <a:spLocks noChangeArrowheads="1"/>
          </p:cNvSpPr>
          <p:nvPr/>
        </p:nvSpPr>
        <p:spPr bwMode="auto">
          <a:xfrm>
            <a:off x="4267200" y="3962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933" name="Rectangle 47"/>
          <p:cNvSpPr>
            <a:spLocks noChangeArrowheads="1"/>
          </p:cNvSpPr>
          <p:nvPr/>
        </p:nvSpPr>
        <p:spPr bwMode="auto">
          <a:xfrm>
            <a:off x="4876800" y="3962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934" name="Rectangle 48"/>
          <p:cNvSpPr>
            <a:spLocks noChangeArrowheads="1"/>
          </p:cNvSpPr>
          <p:nvPr/>
        </p:nvSpPr>
        <p:spPr bwMode="auto">
          <a:xfrm>
            <a:off x="5486400" y="3962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37935" name="Rectangle 49"/>
          <p:cNvSpPr>
            <a:spLocks noChangeArrowheads="1"/>
          </p:cNvSpPr>
          <p:nvPr/>
        </p:nvSpPr>
        <p:spPr bwMode="auto">
          <a:xfrm>
            <a:off x="6096000" y="3962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936" name="Rectangle 50"/>
          <p:cNvSpPr>
            <a:spLocks noChangeArrowheads="1"/>
          </p:cNvSpPr>
          <p:nvPr/>
        </p:nvSpPr>
        <p:spPr bwMode="auto">
          <a:xfrm>
            <a:off x="6705600" y="3962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937" name="Rectangle 51"/>
          <p:cNvSpPr>
            <a:spLocks noChangeArrowheads="1"/>
          </p:cNvSpPr>
          <p:nvPr/>
        </p:nvSpPr>
        <p:spPr bwMode="auto">
          <a:xfrm>
            <a:off x="7315200" y="3962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938" name="Line 52"/>
          <p:cNvSpPr>
            <a:spLocks noChangeShapeType="1"/>
          </p:cNvSpPr>
          <p:nvPr/>
        </p:nvSpPr>
        <p:spPr bwMode="auto">
          <a:xfrm>
            <a:off x="4267200" y="38100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9" name="Line 53"/>
          <p:cNvSpPr>
            <a:spLocks noChangeShapeType="1"/>
          </p:cNvSpPr>
          <p:nvPr/>
        </p:nvSpPr>
        <p:spPr bwMode="auto">
          <a:xfrm>
            <a:off x="2438400" y="38100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40" name="Line 54"/>
          <p:cNvSpPr>
            <a:spLocks noChangeShapeType="1"/>
          </p:cNvSpPr>
          <p:nvPr/>
        </p:nvSpPr>
        <p:spPr bwMode="auto">
          <a:xfrm>
            <a:off x="6096000" y="38100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41" name="Line 55"/>
          <p:cNvSpPr>
            <a:spLocks noChangeShapeType="1"/>
          </p:cNvSpPr>
          <p:nvPr/>
        </p:nvSpPr>
        <p:spPr bwMode="auto">
          <a:xfrm>
            <a:off x="6705600" y="38100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42" name="Line 56"/>
          <p:cNvSpPr>
            <a:spLocks noChangeShapeType="1"/>
          </p:cNvSpPr>
          <p:nvPr/>
        </p:nvSpPr>
        <p:spPr bwMode="auto">
          <a:xfrm>
            <a:off x="4864100" y="38100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43" name="Line 57"/>
          <p:cNvSpPr>
            <a:spLocks noChangeShapeType="1"/>
          </p:cNvSpPr>
          <p:nvPr/>
        </p:nvSpPr>
        <p:spPr bwMode="auto">
          <a:xfrm>
            <a:off x="3035300" y="38100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44" name="Line 58"/>
          <p:cNvSpPr>
            <a:spLocks noChangeShapeType="1"/>
          </p:cNvSpPr>
          <p:nvPr/>
        </p:nvSpPr>
        <p:spPr bwMode="auto">
          <a:xfrm>
            <a:off x="1219200" y="38100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45" name="Line 59"/>
          <p:cNvSpPr>
            <a:spLocks noChangeShapeType="1"/>
          </p:cNvSpPr>
          <p:nvPr/>
        </p:nvSpPr>
        <p:spPr bwMode="auto">
          <a:xfrm>
            <a:off x="1219200" y="3429000"/>
            <a:ext cx="609600" cy="533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Line 60"/>
          <p:cNvSpPr>
            <a:spLocks noChangeShapeType="1"/>
          </p:cNvSpPr>
          <p:nvPr/>
        </p:nvSpPr>
        <p:spPr bwMode="auto">
          <a:xfrm>
            <a:off x="3048000" y="3429000"/>
            <a:ext cx="609600" cy="533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7" name="Line 61"/>
          <p:cNvSpPr>
            <a:spLocks noChangeShapeType="1"/>
          </p:cNvSpPr>
          <p:nvPr/>
        </p:nvSpPr>
        <p:spPr bwMode="auto">
          <a:xfrm>
            <a:off x="4876800" y="3429000"/>
            <a:ext cx="609600" cy="533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8" name="Line 62"/>
          <p:cNvSpPr>
            <a:spLocks noChangeShapeType="1"/>
          </p:cNvSpPr>
          <p:nvPr/>
        </p:nvSpPr>
        <p:spPr bwMode="auto">
          <a:xfrm>
            <a:off x="6705600" y="3429000"/>
            <a:ext cx="609600" cy="533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9" name="Line 63"/>
          <p:cNvSpPr>
            <a:spLocks noChangeShapeType="1"/>
          </p:cNvSpPr>
          <p:nvPr/>
        </p:nvSpPr>
        <p:spPr bwMode="auto">
          <a:xfrm flipV="1">
            <a:off x="1828800" y="3429000"/>
            <a:ext cx="609600" cy="533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50" name="Line 64"/>
          <p:cNvSpPr>
            <a:spLocks noChangeShapeType="1"/>
          </p:cNvSpPr>
          <p:nvPr/>
        </p:nvSpPr>
        <p:spPr bwMode="auto">
          <a:xfrm flipV="1">
            <a:off x="3657600" y="3429000"/>
            <a:ext cx="609600" cy="533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51" name="Line 65"/>
          <p:cNvSpPr>
            <a:spLocks noChangeShapeType="1"/>
          </p:cNvSpPr>
          <p:nvPr/>
        </p:nvSpPr>
        <p:spPr bwMode="auto">
          <a:xfrm flipV="1">
            <a:off x="5486400" y="3429000"/>
            <a:ext cx="609600" cy="533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52" name="Line 66"/>
          <p:cNvSpPr>
            <a:spLocks noChangeShapeType="1"/>
          </p:cNvSpPr>
          <p:nvPr/>
        </p:nvSpPr>
        <p:spPr bwMode="auto">
          <a:xfrm flipV="1">
            <a:off x="7315200" y="3429000"/>
            <a:ext cx="609600" cy="533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7953" name="Group 67"/>
          <p:cNvGrpSpPr>
            <a:grpSpLocks/>
          </p:cNvGrpSpPr>
          <p:nvPr/>
        </p:nvGrpSpPr>
        <p:grpSpPr bwMode="auto">
          <a:xfrm>
            <a:off x="8001000" y="1600200"/>
            <a:ext cx="787400" cy="1524000"/>
            <a:chOff x="5184" y="1200"/>
            <a:chExt cx="496" cy="960"/>
          </a:xfrm>
        </p:grpSpPr>
        <p:sp>
          <p:nvSpPr>
            <p:cNvPr id="37984" name="Line 68"/>
            <p:cNvSpPr>
              <a:spLocks noChangeShapeType="1"/>
            </p:cNvSpPr>
            <p:nvPr/>
          </p:nvSpPr>
          <p:spPr bwMode="auto">
            <a:xfrm>
              <a:off x="5232" y="1200"/>
              <a:ext cx="0" cy="96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5" name="Text Box 69"/>
            <p:cNvSpPr txBox="1">
              <a:spLocks noChangeArrowheads="1"/>
            </p:cNvSpPr>
            <p:nvPr/>
          </p:nvSpPr>
          <p:spPr bwMode="auto">
            <a:xfrm>
              <a:off x="5222" y="1370"/>
              <a:ext cx="458" cy="288"/>
            </a:xfrm>
            <a:prstGeom prst="rect">
              <a:avLst/>
            </a:prstGeom>
            <a:noFill/>
            <a:ln w="22225" cap="sq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split</a:t>
              </a:r>
            </a:p>
          </p:txBody>
        </p:sp>
        <p:sp>
          <p:nvSpPr>
            <p:cNvPr id="37986" name="Line 70"/>
            <p:cNvSpPr>
              <a:spLocks noChangeShapeType="1"/>
            </p:cNvSpPr>
            <p:nvPr/>
          </p:nvSpPr>
          <p:spPr bwMode="auto">
            <a:xfrm>
              <a:off x="5184" y="2160"/>
              <a:ext cx="384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6231" name="Group 71"/>
          <p:cNvGrpSpPr>
            <a:grpSpLocks/>
          </p:cNvGrpSpPr>
          <p:nvPr/>
        </p:nvGrpSpPr>
        <p:grpSpPr bwMode="auto">
          <a:xfrm>
            <a:off x="8061325" y="3124200"/>
            <a:ext cx="1049338" cy="2667000"/>
            <a:chOff x="5222" y="2160"/>
            <a:chExt cx="661" cy="1680"/>
          </a:xfrm>
        </p:grpSpPr>
        <p:sp>
          <p:nvSpPr>
            <p:cNvPr id="37982" name="Line 72"/>
            <p:cNvSpPr>
              <a:spLocks noChangeShapeType="1"/>
            </p:cNvSpPr>
            <p:nvPr/>
          </p:nvSpPr>
          <p:spPr bwMode="auto">
            <a:xfrm>
              <a:off x="5232" y="2160"/>
              <a:ext cx="0" cy="168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3" name="Text Box 73"/>
            <p:cNvSpPr txBox="1">
              <a:spLocks noChangeArrowheads="1"/>
            </p:cNvSpPr>
            <p:nvPr/>
          </p:nvSpPr>
          <p:spPr bwMode="auto">
            <a:xfrm>
              <a:off x="5222" y="2858"/>
              <a:ext cx="661" cy="288"/>
            </a:xfrm>
            <a:prstGeom prst="rect">
              <a:avLst/>
            </a:prstGeom>
            <a:noFill/>
            <a:ln w="22225" cap="sq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merge</a:t>
              </a:r>
            </a:p>
          </p:txBody>
        </p:sp>
      </p:grpSp>
      <p:sp>
        <p:nvSpPr>
          <p:cNvPr id="37955" name="Rectangle 75"/>
          <p:cNvSpPr>
            <a:spLocks noChangeArrowheads="1"/>
          </p:cNvSpPr>
          <p:nvPr/>
        </p:nvSpPr>
        <p:spPr bwMode="auto">
          <a:xfrm>
            <a:off x="6096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956" name="Rectangle 76"/>
          <p:cNvSpPr>
            <a:spLocks noChangeArrowheads="1"/>
          </p:cNvSpPr>
          <p:nvPr/>
        </p:nvSpPr>
        <p:spPr bwMode="auto">
          <a:xfrm>
            <a:off x="12192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957" name="Rectangle 77"/>
          <p:cNvSpPr>
            <a:spLocks noChangeArrowheads="1"/>
          </p:cNvSpPr>
          <p:nvPr/>
        </p:nvSpPr>
        <p:spPr bwMode="auto">
          <a:xfrm>
            <a:off x="18288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958" name="Rectangle 78"/>
          <p:cNvSpPr>
            <a:spLocks noChangeArrowheads="1"/>
          </p:cNvSpPr>
          <p:nvPr/>
        </p:nvSpPr>
        <p:spPr bwMode="auto">
          <a:xfrm>
            <a:off x="24384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959" name="Rectangle 79"/>
          <p:cNvSpPr>
            <a:spLocks noChangeArrowheads="1"/>
          </p:cNvSpPr>
          <p:nvPr/>
        </p:nvSpPr>
        <p:spPr bwMode="auto">
          <a:xfrm>
            <a:off x="30480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960" name="Rectangle 80"/>
          <p:cNvSpPr>
            <a:spLocks noChangeArrowheads="1"/>
          </p:cNvSpPr>
          <p:nvPr/>
        </p:nvSpPr>
        <p:spPr bwMode="auto">
          <a:xfrm>
            <a:off x="36576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961" name="Rectangle 81"/>
          <p:cNvSpPr>
            <a:spLocks noChangeArrowheads="1"/>
          </p:cNvSpPr>
          <p:nvPr/>
        </p:nvSpPr>
        <p:spPr bwMode="auto">
          <a:xfrm>
            <a:off x="42672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962" name="Rectangle 82"/>
          <p:cNvSpPr>
            <a:spLocks noChangeArrowheads="1"/>
          </p:cNvSpPr>
          <p:nvPr/>
        </p:nvSpPr>
        <p:spPr bwMode="auto">
          <a:xfrm>
            <a:off x="48768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963" name="Rectangle 83"/>
          <p:cNvSpPr>
            <a:spLocks noChangeArrowheads="1"/>
          </p:cNvSpPr>
          <p:nvPr/>
        </p:nvSpPr>
        <p:spPr bwMode="auto">
          <a:xfrm>
            <a:off x="54864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37964" name="Rectangle 84"/>
          <p:cNvSpPr>
            <a:spLocks noChangeArrowheads="1"/>
          </p:cNvSpPr>
          <p:nvPr/>
        </p:nvSpPr>
        <p:spPr bwMode="auto">
          <a:xfrm>
            <a:off x="60960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965" name="Rectangle 85"/>
          <p:cNvSpPr>
            <a:spLocks noChangeArrowheads="1"/>
          </p:cNvSpPr>
          <p:nvPr/>
        </p:nvSpPr>
        <p:spPr bwMode="auto">
          <a:xfrm>
            <a:off x="67056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966" name="Rectangle 86"/>
          <p:cNvSpPr>
            <a:spLocks noChangeArrowheads="1"/>
          </p:cNvSpPr>
          <p:nvPr/>
        </p:nvSpPr>
        <p:spPr bwMode="auto">
          <a:xfrm>
            <a:off x="73152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967" name="Line 87"/>
          <p:cNvSpPr>
            <a:spLocks noChangeShapeType="1"/>
          </p:cNvSpPr>
          <p:nvPr/>
        </p:nvSpPr>
        <p:spPr bwMode="auto">
          <a:xfrm>
            <a:off x="4267200" y="50292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8" name="Line 88"/>
          <p:cNvSpPr>
            <a:spLocks noChangeShapeType="1"/>
          </p:cNvSpPr>
          <p:nvPr/>
        </p:nvSpPr>
        <p:spPr bwMode="auto">
          <a:xfrm>
            <a:off x="2438400" y="50292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Line 89"/>
          <p:cNvSpPr>
            <a:spLocks noChangeShapeType="1"/>
          </p:cNvSpPr>
          <p:nvPr/>
        </p:nvSpPr>
        <p:spPr bwMode="auto">
          <a:xfrm>
            <a:off x="6096000" y="50292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0" name="Line 90"/>
          <p:cNvSpPr>
            <a:spLocks noChangeShapeType="1"/>
          </p:cNvSpPr>
          <p:nvPr/>
        </p:nvSpPr>
        <p:spPr bwMode="auto">
          <a:xfrm>
            <a:off x="609600" y="4495800"/>
            <a:ext cx="914400" cy="6858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71" name="Line 91"/>
          <p:cNvSpPr>
            <a:spLocks noChangeShapeType="1"/>
          </p:cNvSpPr>
          <p:nvPr/>
        </p:nvSpPr>
        <p:spPr bwMode="auto">
          <a:xfrm>
            <a:off x="2438400" y="4495800"/>
            <a:ext cx="914400" cy="6858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72" name="Line 92"/>
          <p:cNvSpPr>
            <a:spLocks noChangeShapeType="1"/>
          </p:cNvSpPr>
          <p:nvPr/>
        </p:nvSpPr>
        <p:spPr bwMode="auto">
          <a:xfrm>
            <a:off x="4267200" y="4495800"/>
            <a:ext cx="914400" cy="6858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73" name="Line 93"/>
          <p:cNvSpPr>
            <a:spLocks noChangeShapeType="1"/>
          </p:cNvSpPr>
          <p:nvPr/>
        </p:nvSpPr>
        <p:spPr bwMode="auto">
          <a:xfrm>
            <a:off x="6096000" y="4495800"/>
            <a:ext cx="914400" cy="6858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74" name="Line 94"/>
          <p:cNvSpPr>
            <a:spLocks noChangeShapeType="1"/>
          </p:cNvSpPr>
          <p:nvPr/>
        </p:nvSpPr>
        <p:spPr bwMode="auto">
          <a:xfrm flipV="1">
            <a:off x="1600200" y="4470400"/>
            <a:ext cx="838200" cy="6858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75" name="Line 95"/>
          <p:cNvSpPr>
            <a:spLocks noChangeShapeType="1"/>
          </p:cNvSpPr>
          <p:nvPr/>
        </p:nvSpPr>
        <p:spPr bwMode="auto">
          <a:xfrm flipV="1">
            <a:off x="3403600" y="4470400"/>
            <a:ext cx="838200" cy="6858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76" name="Line 96"/>
          <p:cNvSpPr>
            <a:spLocks noChangeShapeType="1"/>
          </p:cNvSpPr>
          <p:nvPr/>
        </p:nvSpPr>
        <p:spPr bwMode="auto">
          <a:xfrm flipV="1">
            <a:off x="5207000" y="4470400"/>
            <a:ext cx="838200" cy="6858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77" name="Line 97"/>
          <p:cNvSpPr>
            <a:spLocks noChangeShapeType="1"/>
          </p:cNvSpPr>
          <p:nvPr/>
        </p:nvSpPr>
        <p:spPr bwMode="auto">
          <a:xfrm flipV="1">
            <a:off x="7035800" y="4470400"/>
            <a:ext cx="838200" cy="6858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78" name="Line 100"/>
          <p:cNvSpPr>
            <a:spLocks noChangeShapeType="1"/>
          </p:cNvSpPr>
          <p:nvPr/>
        </p:nvSpPr>
        <p:spPr bwMode="auto">
          <a:xfrm>
            <a:off x="1828800" y="26670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9" name="Line 101"/>
          <p:cNvSpPr>
            <a:spLocks noChangeShapeType="1"/>
          </p:cNvSpPr>
          <p:nvPr/>
        </p:nvSpPr>
        <p:spPr bwMode="auto">
          <a:xfrm>
            <a:off x="3657600" y="27432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0" name="Line 102"/>
          <p:cNvSpPr>
            <a:spLocks noChangeShapeType="1"/>
          </p:cNvSpPr>
          <p:nvPr/>
        </p:nvSpPr>
        <p:spPr bwMode="auto">
          <a:xfrm>
            <a:off x="5486400" y="27432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Line 103"/>
          <p:cNvSpPr>
            <a:spLocks noChangeShapeType="1"/>
          </p:cNvSpPr>
          <p:nvPr/>
        </p:nvSpPr>
        <p:spPr bwMode="auto">
          <a:xfrm>
            <a:off x="7315200" y="26670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Merge sort: Contoh (lanj.)</a:t>
            </a: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7848600" y="1752600"/>
            <a:ext cx="0" cy="33528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832725" y="3200400"/>
            <a:ext cx="1049338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</a:rPr>
              <a:t>merge</a:t>
            </a: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381000" y="3657600"/>
            <a:ext cx="3657600" cy="7620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V="1">
            <a:off x="2209800" y="2438400"/>
            <a:ext cx="1828800" cy="6858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381000" y="1905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990600" y="1905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600200" y="1905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2209800" y="1905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2819400" y="1905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3429000" y="1905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4038600" y="1905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4648200" y="1905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5257800" y="1905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5867400" y="1905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6477000" y="1905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7086600" y="1905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4038600" y="17526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2209800" y="17526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5867400" y="17526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Rectangle 22"/>
          <p:cNvSpPr>
            <a:spLocks noChangeArrowheads="1"/>
          </p:cNvSpPr>
          <p:nvPr/>
        </p:nvSpPr>
        <p:spPr bwMode="auto">
          <a:xfrm>
            <a:off x="381000" y="3124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990600" y="3124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1600200" y="3124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937" name="Rectangle 25"/>
          <p:cNvSpPr>
            <a:spLocks noChangeArrowheads="1"/>
          </p:cNvSpPr>
          <p:nvPr/>
        </p:nvSpPr>
        <p:spPr bwMode="auto">
          <a:xfrm>
            <a:off x="2209800" y="3124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938" name="Rectangle 26"/>
          <p:cNvSpPr>
            <a:spLocks noChangeArrowheads="1"/>
          </p:cNvSpPr>
          <p:nvPr/>
        </p:nvSpPr>
        <p:spPr bwMode="auto">
          <a:xfrm>
            <a:off x="2819400" y="3124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3429000" y="3124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4038600" y="3124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941" name="Rectangle 29"/>
          <p:cNvSpPr>
            <a:spLocks noChangeArrowheads="1"/>
          </p:cNvSpPr>
          <p:nvPr/>
        </p:nvSpPr>
        <p:spPr bwMode="auto">
          <a:xfrm>
            <a:off x="4648200" y="3124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942" name="Rectangle 30"/>
          <p:cNvSpPr>
            <a:spLocks noChangeArrowheads="1"/>
          </p:cNvSpPr>
          <p:nvPr/>
        </p:nvSpPr>
        <p:spPr bwMode="auto">
          <a:xfrm>
            <a:off x="5257800" y="3124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5867400" y="3124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944" name="Rectangle 32"/>
          <p:cNvSpPr>
            <a:spLocks noChangeArrowheads="1"/>
          </p:cNvSpPr>
          <p:nvPr/>
        </p:nvSpPr>
        <p:spPr bwMode="auto">
          <a:xfrm>
            <a:off x="6477000" y="3124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945" name="Rectangle 33"/>
          <p:cNvSpPr>
            <a:spLocks noChangeArrowheads="1"/>
          </p:cNvSpPr>
          <p:nvPr/>
        </p:nvSpPr>
        <p:spPr bwMode="auto">
          <a:xfrm>
            <a:off x="7086600" y="3124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946" name="Line 34"/>
          <p:cNvSpPr>
            <a:spLocks noChangeShapeType="1"/>
          </p:cNvSpPr>
          <p:nvPr/>
        </p:nvSpPr>
        <p:spPr bwMode="auto">
          <a:xfrm>
            <a:off x="4038600" y="2971800"/>
            <a:ext cx="0" cy="9144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7" name="Line 35"/>
          <p:cNvSpPr>
            <a:spLocks noChangeShapeType="1"/>
          </p:cNvSpPr>
          <p:nvPr/>
        </p:nvSpPr>
        <p:spPr bwMode="auto">
          <a:xfrm>
            <a:off x="4038600" y="2438400"/>
            <a:ext cx="1828800" cy="6858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 flipV="1">
            <a:off x="4038600" y="3657600"/>
            <a:ext cx="3657600" cy="762000"/>
          </a:xfrm>
          <a:prstGeom prst="line">
            <a:avLst/>
          </a:prstGeom>
          <a:noFill/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49" name="Rectangle 37"/>
          <p:cNvSpPr>
            <a:spLocks noChangeArrowheads="1"/>
          </p:cNvSpPr>
          <p:nvPr/>
        </p:nvSpPr>
        <p:spPr bwMode="auto">
          <a:xfrm>
            <a:off x="381000" y="4419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950" name="Rectangle 38"/>
          <p:cNvSpPr>
            <a:spLocks noChangeArrowheads="1"/>
          </p:cNvSpPr>
          <p:nvPr/>
        </p:nvSpPr>
        <p:spPr bwMode="auto">
          <a:xfrm>
            <a:off x="990600" y="4419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951" name="Rectangle 39"/>
          <p:cNvSpPr>
            <a:spLocks noChangeArrowheads="1"/>
          </p:cNvSpPr>
          <p:nvPr/>
        </p:nvSpPr>
        <p:spPr bwMode="auto">
          <a:xfrm>
            <a:off x="1600200" y="4419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952" name="Rectangle 40"/>
          <p:cNvSpPr>
            <a:spLocks noChangeArrowheads="1"/>
          </p:cNvSpPr>
          <p:nvPr/>
        </p:nvSpPr>
        <p:spPr bwMode="auto">
          <a:xfrm>
            <a:off x="2209800" y="4419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953" name="Rectangle 41"/>
          <p:cNvSpPr>
            <a:spLocks noChangeArrowheads="1"/>
          </p:cNvSpPr>
          <p:nvPr/>
        </p:nvSpPr>
        <p:spPr bwMode="auto">
          <a:xfrm>
            <a:off x="2819400" y="4419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954" name="Rectangle 42"/>
          <p:cNvSpPr>
            <a:spLocks noChangeArrowheads="1"/>
          </p:cNvSpPr>
          <p:nvPr/>
        </p:nvSpPr>
        <p:spPr bwMode="auto">
          <a:xfrm>
            <a:off x="3429000" y="4419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955" name="Rectangle 43"/>
          <p:cNvSpPr>
            <a:spLocks noChangeArrowheads="1"/>
          </p:cNvSpPr>
          <p:nvPr/>
        </p:nvSpPr>
        <p:spPr bwMode="auto">
          <a:xfrm>
            <a:off x="4038600" y="4419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956" name="Rectangle 44"/>
          <p:cNvSpPr>
            <a:spLocks noChangeArrowheads="1"/>
          </p:cNvSpPr>
          <p:nvPr/>
        </p:nvSpPr>
        <p:spPr bwMode="auto">
          <a:xfrm>
            <a:off x="4648200" y="4419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957" name="Rectangle 45"/>
          <p:cNvSpPr>
            <a:spLocks noChangeArrowheads="1"/>
          </p:cNvSpPr>
          <p:nvPr/>
        </p:nvSpPr>
        <p:spPr bwMode="auto">
          <a:xfrm>
            <a:off x="5257800" y="4419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38958" name="Rectangle 46"/>
          <p:cNvSpPr>
            <a:spLocks noChangeArrowheads="1"/>
          </p:cNvSpPr>
          <p:nvPr/>
        </p:nvSpPr>
        <p:spPr bwMode="auto">
          <a:xfrm>
            <a:off x="5867400" y="4419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959" name="Rectangle 47"/>
          <p:cNvSpPr>
            <a:spLocks noChangeArrowheads="1"/>
          </p:cNvSpPr>
          <p:nvPr/>
        </p:nvSpPr>
        <p:spPr bwMode="auto">
          <a:xfrm>
            <a:off x="6477000" y="4419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960" name="Rectangle 48"/>
          <p:cNvSpPr>
            <a:spLocks noChangeArrowheads="1"/>
          </p:cNvSpPr>
          <p:nvPr/>
        </p:nvSpPr>
        <p:spPr bwMode="auto">
          <a:xfrm>
            <a:off x="7086600" y="4419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62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Merge sort: Analisis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Running Time: O(</a:t>
            </a:r>
            <a:r>
              <a:rPr lang="en-US" i="1" smtClean="0"/>
              <a:t>n log n</a:t>
            </a:r>
            <a:r>
              <a:rPr lang="en-US" smtClean="0"/>
              <a:t>)</a:t>
            </a:r>
          </a:p>
          <a:p>
            <a:pPr eaLnBrk="1" hangingPunct="1"/>
            <a:r>
              <a:rPr lang="en-US" smtClean="0"/>
              <a:t>Mengapa?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sort: Ide dasar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Divide and conquer approach</a:t>
            </a:r>
          </a:p>
          <a:p>
            <a:pPr eaLnBrk="1" hangingPunct="1"/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i="1" dirty="0" err="1" smtClean="0"/>
              <a:t>quickSort</a:t>
            </a:r>
            <a:r>
              <a:rPr lang="en-US" i="1" dirty="0" smtClean="0"/>
              <a:t>(S)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 = 0 </a:t>
            </a:r>
            <a:r>
              <a:rPr lang="en-US" dirty="0" err="1" smtClean="0"/>
              <a:t>atau</a:t>
            </a:r>
            <a:r>
              <a:rPr lang="en-US" dirty="0" smtClean="0"/>
              <a:t> 1, return.</a:t>
            </a:r>
          </a:p>
          <a:p>
            <a:pPr lvl="1" eaLnBrk="1" hangingPunct="1"/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sembarang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v 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dirty="0" smtClean="0"/>
              <a:t> S – </a:t>
            </a:r>
            <a:r>
              <a:rPr lang="en-US" dirty="0" err="1" smtClean="0"/>
              <a:t>sebutlah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folHlink"/>
                </a:solidFill>
              </a:rPr>
              <a:t>pivot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err="1" smtClean="0"/>
              <a:t>Partisi</a:t>
            </a:r>
            <a:r>
              <a:rPr lang="en-US" dirty="0" smtClean="0"/>
              <a:t> S – {v}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2 </a:t>
            </a:r>
            <a:r>
              <a:rPr lang="en-US" dirty="0" err="1" smtClean="0"/>
              <a:t>bagian</a:t>
            </a:r>
            <a:r>
              <a:rPr lang="en-US" dirty="0" smtClean="0"/>
              <a:t>:</a:t>
            </a:r>
          </a:p>
          <a:p>
            <a:pPr lvl="2" eaLnBrk="1" hangingPunct="1"/>
            <a:r>
              <a:rPr lang="en-US" dirty="0" smtClean="0"/>
              <a:t>L = {x </a:t>
            </a:r>
            <a:r>
              <a:rPr lang="en-US" dirty="0" smtClean="0">
                <a:sym typeface="Symbol" pitchFamily="18" charset="2"/>
              </a:rPr>
              <a:t> </a:t>
            </a:r>
            <a:r>
              <a:rPr lang="en-US" dirty="0" smtClean="0"/>
              <a:t>S – {v} | x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v}</a:t>
            </a:r>
          </a:p>
          <a:p>
            <a:pPr lvl="2" eaLnBrk="1" hangingPunct="1"/>
            <a:r>
              <a:rPr lang="en-US" dirty="0" smtClean="0"/>
              <a:t>R = {x 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dirty="0" smtClean="0"/>
              <a:t> S – {v} | x </a:t>
            </a:r>
            <a:r>
              <a:rPr lang="en-US" dirty="0" smtClean="0">
                <a:sym typeface="Symbol" pitchFamily="18" charset="2"/>
              </a:rPr>
              <a:t></a:t>
            </a:r>
            <a:r>
              <a:rPr lang="en-US" dirty="0" smtClean="0"/>
              <a:t> v}</a:t>
            </a:r>
          </a:p>
          <a:p>
            <a:pPr lvl="1" eaLnBrk="1" hangingPunct="1"/>
            <a:r>
              <a:rPr lang="en-US" dirty="0" err="1" smtClean="0"/>
              <a:t>Kembalikan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i="1" dirty="0" err="1" smtClean="0"/>
              <a:t>quickSort</a:t>
            </a:r>
            <a:r>
              <a:rPr lang="en-US" i="1" dirty="0" smtClean="0"/>
              <a:t>(L)</a:t>
            </a:r>
            <a:r>
              <a:rPr lang="en-US" dirty="0" smtClean="0"/>
              <a:t>,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i="1" dirty="0" smtClean="0"/>
              <a:t>v</a:t>
            </a:r>
            <a:r>
              <a:rPr lang="en-US" dirty="0" smtClean="0"/>
              <a:t>,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i="1" dirty="0" err="1" smtClean="0"/>
              <a:t>quickSort</a:t>
            </a:r>
            <a:r>
              <a:rPr lang="en-US" i="1" smtClean="0"/>
              <a:t>(R)</a:t>
            </a:r>
            <a:r>
              <a:rPr lang="en-US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sort: Pilih elemen </a:t>
            </a:r>
            <a:r>
              <a:rPr lang="en-US" i="1" smtClean="0"/>
              <a:t>pivot </a:t>
            </a:r>
          </a:p>
        </p:txBody>
      </p:sp>
      <p:sp>
        <p:nvSpPr>
          <p:cNvPr id="1122319" name="Oval 15"/>
          <p:cNvSpPr>
            <a:spLocks noChangeArrowheads="1"/>
          </p:cNvSpPr>
          <p:nvPr/>
        </p:nvSpPr>
        <p:spPr bwMode="auto">
          <a:xfrm>
            <a:off x="3263900" y="3822700"/>
            <a:ext cx="685800" cy="685800"/>
          </a:xfrm>
          <a:prstGeom prst="ellipse">
            <a:avLst/>
          </a:prstGeom>
          <a:solidFill>
            <a:srgbClr val="FFCC99"/>
          </a:solidFill>
          <a:ln w="22225" cap="sq">
            <a:solidFill>
              <a:schemeClr val="folHlink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3336925" y="3927475"/>
            <a:ext cx="4889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4419600" y="3124200"/>
            <a:ext cx="3365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4953000" y="4267200"/>
            <a:ext cx="3365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2438400" y="3352800"/>
            <a:ext cx="3365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992" name="Text Box 7"/>
          <p:cNvSpPr txBox="1">
            <a:spLocks noChangeArrowheads="1"/>
          </p:cNvSpPr>
          <p:nvPr/>
        </p:nvSpPr>
        <p:spPr bwMode="auto">
          <a:xfrm>
            <a:off x="6629400" y="3505200"/>
            <a:ext cx="4889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4343400" y="4876800"/>
            <a:ext cx="4889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41994" name="Text Box 9"/>
          <p:cNvSpPr txBox="1">
            <a:spLocks noChangeArrowheads="1"/>
          </p:cNvSpPr>
          <p:nvPr/>
        </p:nvSpPr>
        <p:spPr bwMode="auto">
          <a:xfrm>
            <a:off x="1295400" y="4038600"/>
            <a:ext cx="3365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6019800" y="2438400"/>
            <a:ext cx="4381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1996" name="Text Box 11"/>
          <p:cNvSpPr txBox="1">
            <a:spLocks noChangeArrowheads="1"/>
          </p:cNvSpPr>
          <p:nvPr/>
        </p:nvSpPr>
        <p:spPr bwMode="auto">
          <a:xfrm>
            <a:off x="3124200" y="2438400"/>
            <a:ext cx="4889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6705600" y="4572000"/>
            <a:ext cx="3365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998" name="Text Box 13"/>
          <p:cNvSpPr txBox="1">
            <a:spLocks noChangeArrowheads="1"/>
          </p:cNvSpPr>
          <p:nvPr/>
        </p:nvSpPr>
        <p:spPr bwMode="auto">
          <a:xfrm>
            <a:off x="5562600" y="3124200"/>
            <a:ext cx="4889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41999" name="Text Box 14"/>
          <p:cNvSpPr txBox="1">
            <a:spLocks noChangeArrowheads="1"/>
          </p:cNvSpPr>
          <p:nvPr/>
        </p:nvSpPr>
        <p:spPr bwMode="auto">
          <a:xfrm>
            <a:off x="1752600" y="2590800"/>
            <a:ext cx="3365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000" name="Oval 16"/>
          <p:cNvSpPr>
            <a:spLocks noChangeArrowheads="1"/>
          </p:cNvSpPr>
          <p:nvPr/>
        </p:nvSpPr>
        <p:spPr bwMode="auto">
          <a:xfrm>
            <a:off x="762000" y="1828800"/>
            <a:ext cx="7162800" cy="4191000"/>
          </a:xfrm>
          <a:prstGeom prst="ellips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23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sort: Partition </a:t>
            </a:r>
          </a:p>
        </p:txBody>
      </p:sp>
      <p:grpSp>
        <p:nvGrpSpPr>
          <p:cNvPr id="43011" name="Group 21"/>
          <p:cNvGrpSpPr>
            <a:grpSpLocks/>
          </p:cNvGrpSpPr>
          <p:nvPr/>
        </p:nvGrpSpPr>
        <p:grpSpPr bwMode="auto">
          <a:xfrm>
            <a:off x="4267200" y="3276600"/>
            <a:ext cx="685800" cy="685800"/>
            <a:chOff x="2688" y="2064"/>
            <a:chExt cx="432" cy="432"/>
          </a:xfrm>
        </p:grpSpPr>
        <p:sp>
          <p:nvSpPr>
            <p:cNvPr id="43025" name="Oval 16"/>
            <p:cNvSpPr>
              <a:spLocks noChangeArrowheads="1"/>
            </p:cNvSpPr>
            <p:nvPr/>
          </p:nvSpPr>
          <p:spPr bwMode="auto">
            <a:xfrm>
              <a:off x="2688" y="2064"/>
              <a:ext cx="432" cy="432"/>
            </a:xfrm>
            <a:prstGeom prst="ellipse">
              <a:avLst/>
            </a:prstGeom>
            <a:solidFill>
              <a:srgbClr val="FFCC99"/>
            </a:solidFill>
            <a:ln w="22225" cap="sq">
              <a:solidFill>
                <a:schemeClr val="folHlink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6" name="Text Box 15"/>
            <p:cNvSpPr txBox="1">
              <a:spLocks noChangeArrowheads="1"/>
            </p:cNvSpPr>
            <p:nvPr/>
          </p:nvSpPr>
          <p:spPr bwMode="auto">
            <a:xfrm>
              <a:off x="2734" y="2130"/>
              <a:ext cx="330" cy="288"/>
            </a:xfrm>
            <a:prstGeom prst="rect">
              <a:avLst/>
            </a:prstGeom>
            <a:noFill/>
            <a:ln w="22225" cap="sq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</a:p>
          </p:txBody>
        </p:sp>
      </p:grp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2590800" y="2743200"/>
            <a:ext cx="3365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2133600" y="4419600"/>
            <a:ext cx="3365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2819400" y="3352800"/>
            <a:ext cx="3365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6934200" y="3733800"/>
            <a:ext cx="4889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43016" name="Text Box 7"/>
          <p:cNvSpPr txBox="1">
            <a:spLocks noChangeArrowheads="1"/>
          </p:cNvSpPr>
          <p:nvPr/>
        </p:nvSpPr>
        <p:spPr bwMode="auto">
          <a:xfrm>
            <a:off x="6858000" y="2590800"/>
            <a:ext cx="4889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43017" name="Text Box 8"/>
          <p:cNvSpPr txBox="1">
            <a:spLocks noChangeArrowheads="1"/>
          </p:cNvSpPr>
          <p:nvPr/>
        </p:nvSpPr>
        <p:spPr bwMode="auto">
          <a:xfrm>
            <a:off x="1371600" y="3200400"/>
            <a:ext cx="3365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018" name="Text Box 9"/>
          <p:cNvSpPr txBox="1">
            <a:spLocks noChangeArrowheads="1"/>
          </p:cNvSpPr>
          <p:nvPr/>
        </p:nvSpPr>
        <p:spPr bwMode="auto">
          <a:xfrm>
            <a:off x="1143000" y="3962400"/>
            <a:ext cx="4381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3019" name="Text Box 10"/>
          <p:cNvSpPr txBox="1">
            <a:spLocks noChangeArrowheads="1"/>
          </p:cNvSpPr>
          <p:nvPr/>
        </p:nvSpPr>
        <p:spPr bwMode="auto">
          <a:xfrm>
            <a:off x="5943600" y="4038600"/>
            <a:ext cx="4889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43020" name="Text Box 11"/>
          <p:cNvSpPr txBox="1">
            <a:spLocks noChangeArrowheads="1"/>
          </p:cNvSpPr>
          <p:nvPr/>
        </p:nvSpPr>
        <p:spPr bwMode="auto">
          <a:xfrm>
            <a:off x="2971800" y="4038600"/>
            <a:ext cx="3365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021" name="Text Box 12"/>
          <p:cNvSpPr txBox="1">
            <a:spLocks noChangeArrowheads="1"/>
          </p:cNvSpPr>
          <p:nvPr/>
        </p:nvSpPr>
        <p:spPr bwMode="auto">
          <a:xfrm>
            <a:off x="5943600" y="3124200"/>
            <a:ext cx="4889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43022" name="Text Box 13"/>
          <p:cNvSpPr txBox="1">
            <a:spLocks noChangeArrowheads="1"/>
          </p:cNvSpPr>
          <p:nvPr/>
        </p:nvSpPr>
        <p:spPr bwMode="auto">
          <a:xfrm>
            <a:off x="2057400" y="3657600"/>
            <a:ext cx="3365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3023" name="Oval 17"/>
          <p:cNvSpPr>
            <a:spLocks noChangeArrowheads="1"/>
          </p:cNvSpPr>
          <p:nvPr/>
        </p:nvSpPr>
        <p:spPr bwMode="auto">
          <a:xfrm>
            <a:off x="914400" y="2590800"/>
            <a:ext cx="2667000" cy="2590800"/>
          </a:xfrm>
          <a:prstGeom prst="ellips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Oval 18"/>
          <p:cNvSpPr>
            <a:spLocks noChangeArrowheads="1"/>
          </p:cNvSpPr>
          <p:nvPr/>
        </p:nvSpPr>
        <p:spPr bwMode="auto">
          <a:xfrm>
            <a:off x="5715000" y="2286000"/>
            <a:ext cx="2286000" cy="2971800"/>
          </a:xfrm>
          <a:prstGeom prst="ellips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Bubble sort: Ide dasar</a:t>
            </a:r>
          </a:p>
        </p:txBody>
      </p:sp>
      <p:sp>
        <p:nvSpPr>
          <p:cNvPr id="115200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Bubble = busa/udara dalam air – apa yang terjadi?</a:t>
            </a:r>
          </a:p>
          <a:p>
            <a:pPr lvl="1" eaLnBrk="1" hangingPunct="1"/>
            <a:r>
              <a:rPr lang="en-US" smtClean="0"/>
              <a:t>Busa dalam air akan naik ke atas. Mengapa?</a:t>
            </a:r>
          </a:p>
          <a:p>
            <a:pPr lvl="1" eaLnBrk="1" hangingPunct="1"/>
            <a:r>
              <a:rPr lang="en-US" smtClean="0"/>
              <a:t>Ketika busa naik ke atas, maka air yang di atasnya akan turun memenuhi tempat bekas busa tersebut.</a:t>
            </a:r>
          </a:p>
          <a:p>
            <a:pPr eaLnBrk="1" hangingPunct="1"/>
            <a:r>
              <a:rPr lang="en-US" smtClean="0"/>
              <a:t>Pada setiap iterasi, bandingkan elemen dengan sebelahnya: </a:t>
            </a:r>
            <a:r>
              <a:rPr lang="en-US" smtClean="0">
                <a:solidFill>
                  <a:srgbClr val="E62E20"/>
                </a:solidFill>
              </a:rPr>
              <a:t>yang busa naik, yang air turun!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2003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Quick sort: Sort scr. rekursif, gabungkan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362200" y="2667000"/>
            <a:ext cx="3365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3365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743200" y="2667000"/>
            <a:ext cx="3365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791200" y="2590800"/>
            <a:ext cx="4889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7010400" y="2590800"/>
            <a:ext cx="4889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1600200" y="2667000"/>
            <a:ext cx="3365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1143000" y="2667000"/>
            <a:ext cx="4381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6400800" y="2590800"/>
            <a:ext cx="4889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3124200" y="2667000"/>
            <a:ext cx="3365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5257800" y="2590800"/>
            <a:ext cx="4889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3505200" y="2667000"/>
            <a:ext cx="3365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4046" name="Oval 17"/>
          <p:cNvSpPr>
            <a:spLocks noChangeArrowheads="1"/>
          </p:cNvSpPr>
          <p:nvPr/>
        </p:nvSpPr>
        <p:spPr bwMode="auto">
          <a:xfrm>
            <a:off x="838200" y="2438400"/>
            <a:ext cx="3276600" cy="914400"/>
          </a:xfrm>
          <a:prstGeom prst="ellips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Oval 18"/>
          <p:cNvSpPr>
            <a:spLocks noChangeArrowheads="1"/>
          </p:cNvSpPr>
          <p:nvPr/>
        </p:nvSpPr>
        <p:spPr bwMode="auto">
          <a:xfrm>
            <a:off x="5105400" y="2362200"/>
            <a:ext cx="2590800" cy="914400"/>
          </a:xfrm>
          <a:prstGeom prst="ellips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6419" name="Group 19"/>
          <p:cNvGrpSpPr>
            <a:grpSpLocks/>
          </p:cNvGrpSpPr>
          <p:nvPr/>
        </p:nvGrpSpPr>
        <p:grpSpPr bwMode="auto">
          <a:xfrm>
            <a:off x="1371600" y="4191000"/>
            <a:ext cx="6248400" cy="1295400"/>
            <a:chOff x="576" y="2640"/>
            <a:chExt cx="3936" cy="816"/>
          </a:xfrm>
        </p:grpSpPr>
        <p:sp>
          <p:nvSpPr>
            <p:cNvPr id="44052" name="Text Box 20"/>
            <p:cNvSpPr txBox="1">
              <a:spLocks noChangeArrowheads="1"/>
            </p:cNvSpPr>
            <p:nvPr/>
          </p:nvSpPr>
          <p:spPr bwMode="auto">
            <a:xfrm>
              <a:off x="1584" y="2880"/>
              <a:ext cx="212" cy="288"/>
            </a:xfrm>
            <a:prstGeom prst="rect">
              <a:avLst/>
            </a:prstGeom>
            <a:noFill/>
            <a:ln w="22225" cap="sq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4053" name="Text Box 21"/>
            <p:cNvSpPr txBox="1">
              <a:spLocks noChangeArrowheads="1"/>
            </p:cNvSpPr>
            <p:nvPr/>
          </p:nvSpPr>
          <p:spPr bwMode="auto">
            <a:xfrm>
              <a:off x="1296" y="2880"/>
              <a:ext cx="212" cy="288"/>
            </a:xfrm>
            <a:prstGeom prst="rect">
              <a:avLst/>
            </a:prstGeom>
            <a:noFill/>
            <a:ln w="22225" cap="sq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054" name="Text Box 22"/>
            <p:cNvSpPr txBox="1">
              <a:spLocks noChangeArrowheads="1"/>
            </p:cNvSpPr>
            <p:nvPr/>
          </p:nvSpPr>
          <p:spPr bwMode="auto">
            <a:xfrm>
              <a:off x="1824" y="2880"/>
              <a:ext cx="212" cy="288"/>
            </a:xfrm>
            <a:prstGeom prst="rect">
              <a:avLst/>
            </a:prstGeom>
            <a:noFill/>
            <a:ln w="22225" cap="sq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4055" name="Text Box 23"/>
            <p:cNvSpPr txBox="1">
              <a:spLocks noChangeArrowheads="1"/>
            </p:cNvSpPr>
            <p:nvPr/>
          </p:nvSpPr>
          <p:spPr bwMode="auto">
            <a:xfrm>
              <a:off x="3312" y="2880"/>
              <a:ext cx="308" cy="288"/>
            </a:xfrm>
            <a:prstGeom prst="rect">
              <a:avLst/>
            </a:prstGeom>
            <a:noFill/>
            <a:ln w="22225" cap="sq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</a:p>
          </p:txBody>
        </p:sp>
        <p:sp>
          <p:nvSpPr>
            <p:cNvPr id="44056" name="Text Box 24"/>
            <p:cNvSpPr txBox="1">
              <a:spLocks noChangeArrowheads="1"/>
            </p:cNvSpPr>
            <p:nvPr/>
          </p:nvSpPr>
          <p:spPr bwMode="auto">
            <a:xfrm>
              <a:off x="4080" y="2880"/>
              <a:ext cx="308" cy="288"/>
            </a:xfrm>
            <a:prstGeom prst="rect">
              <a:avLst/>
            </a:prstGeom>
            <a:noFill/>
            <a:ln w="22225" cap="sq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</a:p>
          </p:txBody>
        </p:sp>
        <p:sp>
          <p:nvSpPr>
            <p:cNvPr id="44057" name="Text Box 25"/>
            <p:cNvSpPr txBox="1">
              <a:spLocks noChangeArrowheads="1"/>
            </p:cNvSpPr>
            <p:nvPr/>
          </p:nvSpPr>
          <p:spPr bwMode="auto">
            <a:xfrm>
              <a:off x="1008" y="2880"/>
              <a:ext cx="212" cy="288"/>
            </a:xfrm>
            <a:prstGeom prst="rect">
              <a:avLst/>
            </a:prstGeom>
            <a:noFill/>
            <a:ln w="22225" cap="sq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4058" name="Text Box 26"/>
            <p:cNvSpPr txBox="1">
              <a:spLocks noChangeArrowheads="1"/>
            </p:cNvSpPr>
            <p:nvPr/>
          </p:nvSpPr>
          <p:spPr bwMode="auto">
            <a:xfrm>
              <a:off x="720" y="2880"/>
              <a:ext cx="276" cy="288"/>
            </a:xfrm>
            <a:prstGeom prst="rect">
              <a:avLst/>
            </a:prstGeom>
            <a:noFill/>
            <a:ln w="22225" cap="sq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44059" name="Text Box 27"/>
            <p:cNvSpPr txBox="1">
              <a:spLocks noChangeArrowheads="1"/>
            </p:cNvSpPr>
            <p:nvPr/>
          </p:nvSpPr>
          <p:spPr bwMode="auto">
            <a:xfrm>
              <a:off x="3696" y="2880"/>
              <a:ext cx="308" cy="288"/>
            </a:xfrm>
            <a:prstGeom prst="rect">
              <a:avLst/>
            </a:prstGeom>
            <a:noFill/>
            <a:ln w="22225" cap="sq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</a:p>
          </p:txBody>
        </p:sp>
        <p:sp>
          <p:nvSpPr>
            <p:cNvPr id="44060" name="Text Box 28"/>
            <p:cNvSpPr txBox="1">
              <a:spLocks noChangeArrowheads="1"/>
            </p:cNvSpPr>
            <p:nvPr/>
          </p:nvSpPr>
          <p:spPr bwMode="auto">
            <a:xfrm>
              <a:off x="2064" y="2880"/>
              <a:ext cx="212" cy="288"/>
            </a:xfrm>
            <a:prstGeom prst="rect">
              <a:avLst/>
            </a:prstGeom>
            <a:noFill/>
            <a:ln w="22225" cap="sq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4061" name="Text Box 29"/>
            <p:cNvSpPr txBox="1">
              <a:spLocks noChangeArrowheads="1"/>
            </p:cNvSpPr>
            <p:nvPr/>
          </p:nvSpPr>
          <p:spPr bwMode="auto">
            <a:xfrm>
              <a:off x="2976" y="2880"/>
              <a:ext cx="308" cy="288"/>
            </a:xfrm>
            <a:prstGeom prst="rect">
              <a:avLst/>
            </a:prstGeom>
            <a:noFill/>
            <a:ln w="22225" cap="sq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44062" name="Text Box 30"/>
            <p:cNvSpPr txBox="1">
              <a:spLocks noChangeArrowheads="1"/>
            </p:cNvSpPr>
            <p:nvPr/>
          </p:nvSpPr>
          <p:spPr bwMode="auto">
            <a:xfrm>
              <a:off x="2304" y="2880"/>
              <a:ext cx="212" cy="288"/>
            </a:xfrm>
            <a:prstGeom prst="rect">
              <a:avLst/>
            </a:prstGeom>
            <a:noFill/>
            <a:ln w="22225" cap="sq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4063" name="Text Box 31"/>
            <p:cNvSpPr txBox="1">
              <a:spLocks noChangeArrowheads="1"/>
            </p:cNvSpPr>
            <p:nvPr/>
          </p:nvSpPr>
          <p:spPr bwMode="auto">
            <a:xfrm>
              <a:off x="2592" y="2880"/>
              <a:ext cx="308" cy="288"/>
            </a:xfrm>
            <a:prstGeom prst="rect">
              <a:avLst/>
            </a:prstGeom>
            <a:noFill/>
            <a:ln w="22225" cap="sq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44064" name="Oval 32"/>
            <p:cNvSpPr>
              <a:spLocks noChangeArrowheads="1"/>
            </p:cNvSpPr>
            <p:nvPr/>
          </p:nvSpPr>
          <p:spPr bwMode="auto">
            <a:xfrm>
              <a:off x="576" y="2640"/>
              <a:ext cx="3936" cy="816"/>
            </a:xfrm>
            <a:prstGeom prst="ellips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49" name="Group 36"/>
          <p:cNvGrpSpPr>
            <a:grpSpLocks/>
          </p:cNvGrpSpPr>
          <p:nvPr/>
        </p:nvGrpSpPr>
        <p:grpSpPr bwMode="auto">
          <a:xfrm>
            <a:off x="4267200" y="2514600"/>
            <a:ext cx="685800" cy="685800"/>
            <a:chOff x="2688" y="2064"/>
            <a:chExt cx="432" cy="432"/>
          </a:xfrm>
        </p:grpSpPr>
        <p:sp>
          <p:nvSpPr>
            <p:cNvPr id="44050" name="Oval 37"/>
            <p:cNvSpPr>
              <a:spLocks noChangeArrowheads="1"/>
            </p:cNvSpPr>
            <p:nvPr/>
          </p:nvSpPr>
          <p:spPr bwMode="auto">
            <a:xfrm>
              <a:off x="2688" y="2064"/>
              <a:ext cx="432" cy="432"/>
            </a:xfrm>
            <a:prstGeom prst="ellipse">
              <a:avLst/>
            </a:prstGeom>
            <a:solidFill>
              <a:srgbClr val="FFCC99"/>
            </a:solidFill>
            <a:ln w="22225" cap="sq">
              <a:solidFill>
                <a:schemeClr val="folHlink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1" name="Text Box 38"/>
            <p:cNvSpPr txBox="1">
              <a:spLocks noChangeArrowheads="1"/>
            </p:cNvSpPr>
            <p:nvPr/>
          </p:nvSpPr>
          <p:spPr bwMode="auto">
            <a:xfrm>
              <a:off x="2734" y="2130"/>
              <a:ext cx="330" cy="288"/>
            </a:xfrm>
            <a:prstGeom prst="rect">
              <a:avLst/>
            </a:prstGeom>
            <a:noFill/>
            <a:ln w="22225" cap="sq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sort: Partition algorithm 1</a:t>
            </a:r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838200" y="2438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1447800" y="2438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2057400" y="2438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2667000" y="2438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063" name="Rectangle 6"/>
          <p:cNvSpPr>
            <a:spLocks noChangeArrowheads="1"/>
          </p:cNvSpPr>
          <p:nvPr/>
        </p:nvSpPr>
        <p:spPr bwMode="auto">
          <a:xfrm>
            <a:off x="3276600" y="2438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064" name="Rectangle 7"/>
          <p:cNvSpPr>
            <a:spLocks noChangeArrowheads="1"/>
          </p:cNvSpPr>
          <p:nvPr/>
        </p:nvSpPr>
        <p:spPr bwMode="auto">
          <a:xfrm>
            <a:off x="3886200" y="2438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065" name="Rectangle 8"/>
          <p:cNvSpPr>
            <a:spLocks noChangeArrowheads="1"/>
          </p:cNvSpPr>
          <p:nvPr/>
        </p:nvSpPr>
        <p:spPr bwMode="auto">
          <a:xfrm>
            <a:off x="4495800" y="2438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066" name="Rectangle 9"/>
          <p:cNvSpPr>
            <a:spLocks noChangeArrowheads="1"/>
          </p:cNvSpPr>
          <p:nvPr/>
        </p:nvSpPr>
        <p:spPr bwMode="auto">
          <a:xfrm>
            <a:off x="5105400" y="2438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067" name="Rectangle 10"/>
          <p:cNvSpPr>
            <a:spLocks noChangeArrowheads="1"/>
          </p:cNvSpPr>
          <p:nvPr/>
        </p:nvSpPr>
        <p:spPr bwMode="auto">
          <a:xfrm>
            <a:off x="5715000" y="2438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45068" name="Rectangle 11"/>
          <p:cNvSpPr>
            <a:spLocks noChangeArrowheads="1"/>
          </p:cNvSpPr>
          <p:nvPr/>
        </p:nvSpPr>
        <p:spPr bwMode="auto">
          <a:xfrm>
            <a:off x="6324600" y="2438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069" name="Rectangle 12"/>
          <p:cNvSpPr>
            <a:spLocks noChangeArrowheads="1"/>
          </p:cNvSpPr>
          <p:nvPr/>
        </p:nvSpPr>
        <p:spPr bwMode="auto">
          <a:xfrm>
            <a:off x="6934200" y="2438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070" name="Rectangle 13"/>
          <p:cNvSpPr>
            <a:spLocks noChangeArrowheads="1"/>
          </p:cNvSpPr>
          <p:nvPr/>
        </p:nvSpPr>
        <p:spPr bwMode="auto">
          <a:xfrm>
            <a:off x="7543800" y="2438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071" name="Line 14"/>
          <p:cNvSpPr>
            <a:spLocks noChangeShapeType="1"/>
          </p:cNvSpPr>
          <p:nvPr/>
        </p:nvSpPr>
        <p:spPr bwMode="auto">
          <a:xfrm flipV="1">
            <a:off x="609600" y="2971800"/>
            <a:ext cx="457200" cy="3048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72" name="Text Box 15"/>
          <p:cNvSpPr txBox="1">
            <a:spLocks noChangeArrowheads="1"/>
          </p:cNvSpPr>
          <p:nvPr/>
        </p:nvSpPr>
        <p:spPr bwMode="auto">
          <a:xfrm>
            <a:off x="304800" y="3200400"/>
            <a:ext cx="588963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45073" name="Line 16"/>
          <p:cNvSpPr>
            <a:spLocks noChangeShapeType="1"/>
          </p:cNvSpPr>
          <p:nvPr/>
        </p:nvSpPr>
        <p:spPr bwMode="auto">
          <a:xfrm flipH="1" flipV="1">
            <a:off x="8001000" y="2971800"/>
            <a:ext cx="304800" cy="3048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74" name="Rectangle 17"/>
          <p:cNvSpPr>
            <a:spLocks noChangeArrowheads="1"/>
          </p:cNvSpPr>
          <p:nvPr/>
        </p:nvSpPr>
        <p:spPr bwMode="auto">
          <a:xfrm>
            <a:off x="7543800" y="373380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075" name="Rectangle 18"/>
          <p:cNvSpPr>
            <a:spLocks noChangeArrowheads="1"/>
          </p:cNvSpPr>
          <p:nvPr/>
        </p:nvSpPr>
        <p:spPr bwMode="auto">
          <a:xfrm>
            <a:off x="1447800" y="3733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076" name="Rectangle 19"/>
          <p:cNvSpPr>
            <a:spLocks noChangeArrowheads="1"/>
          </p:cNvSpPr>
          <p:nvPr/>
        </p:nvSpPr>
        <p:spPr bwMode="auto">
          <a:xfrm>
            <a:off x="2057400" y="3733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077" name="Rectangle 20"/>
          <p:cNvSpPr>
            <a:spLocks noChangeArrowheads="1"/>
          </p:cNvSpPr>
          <p:nvPr/>
        </p:nvSpPr>
        <p:spPr bwMode="auto">
          <a:xfrm>
            <a:off x="2667000" y="3733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078" name="Rectangle 21"/>
          <p:cNvSpPr>
            <a:spLocks noChangeArrowheads="1"/>
          </p:cNvSpPr>
          <p:nvPr/>
        </p:nvSpPr>
        <p:spPr bwMode="auto">
          <a:xfrm>
            <a:off x="3276600" y="3733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079" name="Rectangle 22"/>
          <p:cNvSpPr>
            <a:spLocks noChangeArrowheads="1"/>
          </p:cNvSpPr>
          <p:nvPr/>
        </p:nvSpPr>
        <p:spPr bwMode="auto">
          <a:xfrm>
            <a:off x="3886200" y="3733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080" name="Rectangle 23"/>
          <p:cNvSpPr>
            <a:spLocks noChangeArrowheads="1"/>
          </p:cNvSpPr>
          <p:nvPr/>
        </p:nvSpPr>
        <p:spPr bwMode="auto">
          <a:xfrm>
            <a:off x="4495800" y="3733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081" name="Rectangle 24"/>
          <p:cNvSpPr>
            <a:spLocks noChangeArrowheads="1"/>
          </p:cNvSpPr>
          <p:nvPr/>
        </p:nvSpPr>
        <p:spPr bwMode="auto">
          <a:xfrm>
            <a:off x="5105400" y="3733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082" name="Rectangle 25"/>
          <p:cNvSpPr>
            <a:spLocks noChangeArrowheads="1"/>
          </p:cNvSpPr>
          <p:nvPr/>
        </p:nvSpPr>
        <p:spPr bwMode="auto">
          <a:xfrm>
            <a:off x="5715000" y="3733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45083" name="Rectangle 26"/>
          <p:cNvSpPr>
            <a:spLocks noChangeArrowheads="1"/>
          </p:cNvSpPr>
          <p:nvPr/>
        </p:nvSpPr>
        <p:spPr bwMode="auto">
          <a:xfrm>
            <a:off x="6324600" y="3733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084" name="Rectangle 27"/>
          <p:cNvSpPr>
            <a:spLocks noChangeArrowheads="1"/>
          </p:cNvSpPr>
          <p:nvPr/>
        </p:nvSpPr>
        <p:spPr bwMode="auto">
          <a:xfrm>
            <a:off x="6934200" y="3733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085" name="Rectangle 28"/>
          <p:cNvSpPr>
            <a:spLocks noChangeArrowheads="1"/>
          </p:cNvSpPr>
          <p:nvPr/>
        </p:nvSpPr>
        <p:spPr bwMode="auto">
          <a:xfrm>
            <a:off x="838200" y="3733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086" name="Line 29"/>
          <p:cNvSpPr>
            <a:spLocks noChangeShapeType="1"/>
          </p:cNvSpPr>
          <p:nvPr/>
        </p:nvSpPr>
        <p:spPr bwMode="auto">
          <a:xfrm flipV="1">
            <a:off x="1219200" y="4267200"/>
            <a:ext cx="457200" cy="3048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87" name="Line 30"/>
          <p:cNvSpPr>
            <a:spLocks noChangeShapeType="1"/>
          </p:cNvSpPr>
          <p:nvPr/>
        </p:nvSpPr>
        <p:spPr bwMode="auto">
          <a:xfrm flipH="1" flipV="1">
            <a:off x="7924800" y="4267200"/>
            <a:ext cx="304800" cy="3048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88" name="Rectangle 31"/>
          <p:cNvSpPr>
            <a:spLocks noChangeArrowheads="1"/>
          </p:cNvSpPr>
          <p:nvPr/>
        </p:nvSpPr>
        <p:spPr bwMode="auto">
          <a:xfrm>
            <a:off x="2667000" y="510540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089" name="Rectangle 32"/>
          <p:cNvSpPr>
            <a:spLocks noChangeArrowheads="1"/>
          </p:cNvSpPr>
          <p:nvPr/>
        </p:nvSpPr>
        <p:spPr bwMode="auto">
          <a:xfrm>
            <a:off x="1447800" y="5105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090" name="Rectangle 33"/>
          <p:cNvSpPr>
            <a:spLocks noChangeArrowheads="1"/>
          </p:cNvSpPr>
          <p:nvPr/>
        </p:nvSpPr>
        <p:spPr bwMode="auto">
          <a:xfrm>
            <a:off x="2057400" y="5105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091" name="Rectangle 34"/>
          <p:cNvSpPr>
            <a:spLocks noChangeArrowheads="1"/>
          </p:cNvSpPr>
          <p:nvPr/>
        </p:nvSpPr>
        <p:spPr bwMode="auto">
          <a:xfrm>
            <a:off x="7543800" y="5105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092" name="Rectangle 35"/>
          <p:cNvSpPr>
            <a:spLocks noChangeArrowheads="1"/>
          </p:cNvSpPr>
          <p:nvPr/>
        </p:nvSpPr>
        <p:spPr bwMode="auto">
          <a:xfrm>
            <a:off x="3276600" y="5105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093" name="Rectangle 36"/>
          <p:cNvSpPr>
            <a:spLocks noChangeArrowheads="1"/>
          </p:cNvSpPr>
          <p:nvPr/>
        </p:nvSpPr>
        <p:spPr bwMode="auto">
          <a:xfrm>
            <a:off x="3886200" y="5105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094" name="Rectangle 37"/>
          <p:cNvSpPr>
            <a:spLocks noChangeArrowheads="1"/>
          </p:cNvSpPr>
          <p:nvPr/>
        </p:nvSpPr>
        <p:spPr bwMode="auto">
          <a:xfrm>
            <a:off x="4495800" y="5105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095" name="Rectangle 38"/>
          <p:cNvSpPr>
            <a:spLocks noChangeArrowheads="1"/>
          </p:cNvSpPr>
          <p:nvPr/>
        </p:nvSpPr>
        <p:spPr bwMode="auto">
          <a:xfrm>
            <a:off x="5105400" y="5105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096" name="Rectangle 39"/>
          <p:cNvSpPr>
            <a:spLocks noChangeArrowheads="1"/>
          </p:cNvSpPr>
          <p:nvPr/>
        </p:nvSpPr>
        <p:spPr bwMode="auto">
          <a:xfrm>
            <a:off x="5715000" y="5105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45097" name="Rectangle 40"/>
          <p:cNvSpPr>
            <a:spLocks noChangeArrowheads="1"/>
          </p:cNvSpPr>
          <p:nvPr/>
        </p:nvSpPr>
        <p:spPr bwMode="auto">
          <a:xfrm>
            <a:off x="6324600" y="5105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098" name="Rectangle 41"/>
          <p:cNvSpPr>
            <a:spLocks noChangeArrowheads="1"/>
          </p:cNvSpPr>
          <p:nvPr/>
        </p:nvSpPr>
        <p:spPr bwMode="auto">
          <a:xfrm>
            <a:off x="6934200" y="5105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099" name="Rectangle 42"/>
          <p:cNvSpPr>
            <a:spLocks noChangeArrowheads="1"/>
          </p:cNvSpPr>
          <p:nvPr/>
        </p:nvSpPr>
        <p:spPr bwMode="auto">
          <a:xfrm>
            <a:off x="838200" y="5105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100" name="Line 43"/>
          <p:cNvSpPr>
            <a:spLocks noChangeShapeType="1"/>
          </p:cNvSpPr>
          <p:nvPr/>
        </p:nvSpPr>
        <p:spPr bwMode="auto">
          <a:xfrm flipV="1">
            <a:off x="2514600" y="5638800"/>
            <a:ext cx="457200" cy="3048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01" name="Line 44"/>
          <p:cNvSpPr>
            <a:spLocks noChangeShapeType="1"/>
          </p:cNvSpPr>
          <p:nvPr/>
        </p:nvSpPr>
        <p:spPr bwMode="auto">
          <a:xfrm flipH="1" flipV="1">
            <a:off x="7239000" y="5638800"/>
            <a:ext cx="304800" cy="3048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02" name="Rectangle 45"/>
          <p:cNvSpPr>
            <a:spLocks noChangeArrowheads="1"/>
          </p:cNvSpPr>
          <p:nvPr/>
        </p:nvSpPr>
        <p:spPr bwMode="auto">
          <a:xfrm>
            <a:off x="838200" y="243840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103" name="Text Box 46"/>
          <p:cNvSpPr txBox="1">
            <a:spLocks noChangeArrowheads="1"/>
          </p:cNvSpPr>
          <p:nvPr/>
        </p:nvSpPr>
        <p:spPr bwMode="auto">
          <a:xfrm>
            <a:off x="8229600" y="3200400"/>
            <a:ext cx="777875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</a:rPr>
              <a:t>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8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sort: Partition algorithm 1</a:t>
            </a:r>
          </a:p>
        </p:txBody>
      </p:sp>
      <p:sp>
        <p:nvSpPr>
          <p:cNvPr id="46083" name="Rectangle 1026"/>
          <p:cNvSpPr>
            <a:spLocks noChangeArrowheads="1"/>
          </p:cNvSpPr>
          <p:nvPr/>
        </p:nvSpPr>
        <p:spPr bwMode="auto">
          <a:xfrm>
            <a:off x="6324600" y="205740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084" name="Rectangle 1027"/>
          <p:cNvSpPr>
            <a:spLocks noChangeArrowheads="1"/>
          </p:cNvSpPr>
          <p:nvPr/>
        </p:nvSpPr>
        <p:spPr bwMode="auto">
          <a:xfrm>
            <a:off x="1447800" y="2057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085" name="Rectangle 1028"/>
          <p:cNvSpPr>
            <a:spLocks noChangeArrowheads="1"/>
          </p:cNvSpPr>
          <p:nvPr/>
        </p:nvSpPr>
        <p:spPr bwMode="auto">
          <a:xfrm>
            <a:off x="2057400" y="2057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086" name="Rectangle 1029"/>
          <p:cNvSpPr>
            <a:spLocks noChangeArrowheads="1"/>
          </p:cNvSpPr>
          <p:nvPr/>
        </p:nvSpPr>
        <p:spPr bwMode="auto">
          <a:xfrm>
            <a:off x="7543800" y="2057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087" name="Rectangle 1030"/>
          <p:cNvSpPr>
            <a:spLocks noChangeArrowheads="1"/>
          </p:cNvSpPr>
          <p:nvPr/>
        </p:nvSpPr>
        <p:spPr bwMode="auto">
          <a:xfrm>
            <a:off x="3276600" y="2057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088" name="Rectangle 1031"/>
          <p:cNvSpPr>
            <a:spLocks noChangeArrowheads="1"/>
          </p:cNvSpPr>
          <p:nvPr/>
        </p:nvSpPr>
        <p:spPr bwMode="auto">
          <a:xfrm>
            <a:off x="3886200" y="2057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089" name="Rectangle 1032"/>
          <p:cNvSpPr>
            <a:spLocks noChangeArrowheads="1"/>
          </p:cNvSpPr>
          <p:nvPr/>
        </p:nvSpPr>
        <p:spPr bwMode="auto">
          <a:xfrm>
            <a:off x="4495800" y="2057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090" name="Rectangle 1033"/>
          <p:cNvSpPr>
            <a:spLocks noChangeArrowheads="1"/>
          </p:cNvSpPr>
          <p:nvPr/>
        </p:nvSpPr>
        <p:spPr bwMode="auto">
          <a:xfrm>
            <a:off x="5105400" y="2057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091" name="Rectangle 1034"/>
          <p:cNvSpPr>
            <a:spLocks noChangeArrowheads="1"/>
          </p:cNvSpPr>
          <p:nvPr/>
        </p:nvSpPr>
        <p:spPr bwMode="auto">
          <a:xfrm>
            <a:off x="5715000" y="2057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46092" name="Rectangle 1035"/>
          <p:cNvSpPr>
            <a:spLocks noChangeArrowheads="1"/>
          </p:cNvSpPr>
          <p:nvPr/>
        </p:nvSpPr>
        <p:spPr bwMode="auto">
          <a:xfrm>
            <a:off x="2667000" y="2057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093" name="Rectangle 1036"/>
          <p:cNvSpPr>
            <a:spLocks noChangeArrowheads="1"/>
          </p:cNvSpPr>
          <p:nvPr/>
        </p:nvSpPr>
        <p:spPr bwMode="auto">
          <a:xfrm>
            <a:off x="6934200" y="2057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094" name="Rectangle 1037"/>
          <p:cNvSpPr>
            <a:spLocks noChangeArrowheads="1"/>
          </p:cNvSpPr>
          <p:nvPr/>
        </p:nvSpPr>
        <p:spPr bwMode="auto">
          <a:xfrm>
            <a:off x="838200" y="2057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095" name="Line 1038"/>
          <p:cNvSpPr>
            <a:spLocks noChangeShapeType="1"/>
          </p:cNvSpPr>
          <p:nvPr/>
        </p:nvSpPr>
        <p:spPr bwMode="auto">
          <a:xfrm flipV="1">
            <a:off x="3124200" y="2590800"/>
            <a:ext cx="457200" cy="3048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6" name="Line 1039"/>
          <p:cNvSpPr>
            <a:spLocks noChangeShapeType="1"/>
          </p:cNvSpPr>
          <p:nvPr/>
        </p:nvSpPr>
        <p:spPr bwMode="auto">
          <a:xfrm flipH="1" flipV="1">
            <a:off x="6629400" y="2590800"/>
            <a:ext cx="304800" cy="3048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7" name="Rectangle 1040"/>
          <p:cNvSpPr>
            <a:spLocks noChangeArrowheads="1"/>
          </p:cNvSpPr>
          <p:nvPr/>
        </p:nvSpPr>
        <p:spPr bwMode="auto">
          <a:xfrm>
            <a:off x="3886200" y="304800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098" name="Rectangle 1041"/>
          <p:cNvSpPr>
            <a:spLocks noChangeArrowheads="1"/>
          </p:cNvSpPr>
          <p:nvPr/>
        </p:nvSpPr>
        <p:spPr bwMode="auto">
          <a:xfrm>
            <a:off x="1447800" y="3048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099" name="Rectangle 1042"/>
          <p:cNvSpPr>
            <a:spLocks noChangeArrowheads="1"/>
          </p:cNvSpPr>
          <p:nvPr/>
        </p:nvSpPr>
        <p:spPr bwMode="auto">
          <a:xfrm>
            <a:off x="2057400" y="3048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100" name="Rectangle 1043"/>
          <p:cNvSpPr>
            <a:spLocks noChangeArrowheads="1"/>
          </p:cNvSpPr>
          <p:nvPr/>
        </p:nvSpPr>
        <p:spPr bwMode="auto">
          <a:xfrm>
            <a:off x="7543800" y="3048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101" name="Rectangle 1044"/>
          <p:cNvSpPr>
            <a:spLocks noChangeArrowheads="1"/>
          </p:cNvSpPr>
          <p:nvPr/>
        </p:nvSpPr>
        <p:spPr bwMode="auto">
          <a:xfrm>
            <a:off x="3276600" y="3048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102" name="Rectangle 1045"/>
          <p:cNvSpPr>
            <a:spLocks noChangeArrowheads="1"/>
          </p:cNvSpPr>
          <p:nvPr/>
        </p:nvSpPr>
        <p:spPr bwMode="auto">
          <a:xfrm>
            <a:off x="6324600" y="3048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103" name="Rectangle 1046"/>
          <p:cNvSpPr>
            <a:spLocks noChangeArrowheads="1"/>
          </p:cNvSpPr>
          <p:nvPr/>
        </p:nvSpPr>
        <p:spPr bwMode="auto">
          <a:xfrm>
            <a:off x="4495800" y="3048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104" name="Rectangle 1047"/>
          <p:cNvSpPr>
            <a:spLocks noChangeArrowheads="1"/>
          </p:cNvSpPr>
          <p:nvPr/>
        </p:nvSpPr>
        <p:spPr bwMode="auto">
          <a:xfrm>
            <a:off x="5105400" y="3048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105" name="Rectangle 1048"/>
          <p:cNvSpPr>
            <a:spLocks noChangeArrowheads="1"/>
          </p:cNvSpPr>
          <p:nvPr/>
        </p:nvSpPr>
        <p:spPr bwMode="auto">
          <a:xfrm>
            <a:off x="5715000" y="3048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46106" name="Rectangle 1049"/>
          <p:cNvSpPr>
            <a:spLocks noChangeArrowheads="1"/>
          </p:cNvSpPr>
          <p:nvPr/>
        </p:nvSpPr>
        <p:spPr bwMode="auto">
          <a:xfrm>
            <a:off x="2667000" y="3048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107" name="Rectangle 1050"/>
          <p:cNvSpPr>
            <a:spLocks noChangeArrowheads="1"/>
          </p:cNvSpPr>
          <p:nvPr/>
        </p:nvSpPr>
        <p:spPr bwMode="auto">
          <a:xfrm>
            <a:off x="6934200" y="3048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108" name="Rectangle 1051"/>
          <p:cNvSpPr>
            <a:spLocks noChangeArrowheads="1"/>
          </p:cNvSpPr>
          <p:nvPr/>
        </p:nvSpPr>
        <p:spPr bwMode="auto">
          <a:xfrm>
            <a:off x="838200" y="3048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109" name="Line 1052"/>
          <p:cNvSpPr>
            <a:spLocks noChangeShapeType="1"/>
          </p:cNvSpPr>
          <p:nvPr/>
        </p:nvSpPr>
        <p:spPr bwMode="auto">
          <a:xfrm flipV="1">
            <a:off x="3657600" y="3581400"/>
            <a:ext cx="457200" cy="3048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10" name="Line 1053"/>
          <p:cNvSpPr>
            <a:spLocks noChangeShapeType="1"/>
          </p:cNvSpPr>
          <p:nvPr/>
        </p:nvSpPr>
        <p:spPr bwMode="auto">
          <a:xfrm flipH="1" flipV="1">
            <a:off x="6096000" y="3581400"/>
            <a:ext cx="304800" cy="3048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11" name="Rectangle 1054"/>
          <p:cNvSpPr>
            <a:spLocks noChangeArrowheads="1"/>
          </p:cNvSpPr>
          <p:nvPr/>
        </p:nvSpPr>
        <p:spPr bwMode="auto">
          <a:xfrm>
            <a:off x="5105400" y="411480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112" name="Rectangle 1055"/>
          <p:cNvSpPr>
            <a:spLocks noChangeArrowheads="1"/>
          </p:cNvSpPr>
          <p:nvPr/>
        </p:nvSpPr>
        <p:spPr bwMode="auto">
          <a:xfrm>
            <a:off x="1447800" y="4114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113" name="Rectangle 1056"/>
          <p:cNvSpPr>
            <a:spLocks noChangeArrowheads="1"/>
          </p:cNvSpPr>
          <p:nvPr/>
        </p:nvSpPr>
        <p:spPr bwMode="auto">
          <a:xfrm>
            <a:off x="2057400" y="4114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114" name="Rectangle 1057"/>
          <p:cNvSpPr>
            <a:spLocks noChangeArrowheads="1"/>
          </p:cNvSpPr>
          <p:nvPr/>
        </p:nvSpPr>
        <p:spPr bwMode="auto">
          <a:xfrm>
            <a:off x="7543800" y="4114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115" name="Rectangle 1058"/>
          <p:cNvSpPr>
            <a:spLocks noChangeArrowheads="1"/>
          </p:cNvSpPr>
          <p:nvPr/>
        </p:nvSpPr>
        <p:spPr bwMode="auto">
          <a:xfrm>
            <a:off x="3276600" y="4114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116" name="Rectangle 1059"/>
          <p:cNvSpPr>
            <a:spLocks noChangeArrowheads="1"/>
          </p:cNvSpPr>
          <p:nvPr/>
        </p:nvSpPr>
        <p:spPr bwMode="auto">
          <a:xfrm>
            <a:off x="6324600" y="4114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117" name="Rectangle 1060"/>
          <p:cNvSpPr>
            <a:spLocks noChangeArrowheads="1"/>
          </p:cNvSpPr>
          <p:nvPr/>
        </p:nvSpPr>
        <p:spPr bwMode="auto">
          <a:xfrm>
            <a:off x="3886200" y="4114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118" name="Rectangle 1061"/>
          <p:cNvSpPr>
            <a:spLocks noChangeArrowheads="1"/>
          </p:cNvSpPr>
          <p:nvPr/>
        </p:nvSpPr>
        <p:spPr bwMode="auto">
          <a:xfrm>
            <a:off x="4495800" y="4114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119" name="Rectangle 1062"/>
          <p:cNvSpPr>
            <a:spLocks noChangeArrowheads="1"/>
          </p:cNvSpPr>
          <p:nvPr/>
        </p:nvSpPr>
        <p:spPr bwMode="auto">
          <a:xfrm>
            <a:off x="5715000" y="4114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46120" name="Rectangle 1063"/>
          <p:cNvSpPr>
            <a:spLocks noChangeArrowheads="1"/>
          </p:cNvSpPr>
          <p:nvPr/>
        </p:nvSpPr>
        <p:spPr bwMode="auto">
          <a:xfrm>
            <a:off x="2667000" y="4114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121" name="Rectangle 1064"/>
          <p:cNvSpPr>
            <a:spLocks noChangeArrowheads="1"/>
          </p:cNvSpPr>
          <p:nvPr/>
        </p:nvSpPr>
        <p:spPr bwMode="auto">
          <a:xfrm>
            <a:off x="6934200" y="4114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122" name="Rectangle 1065"/>
          <p:cNvSpPr>
            <a:spLocks noChangeArrowheads="1"/>
          </p:cNvSpPr>
          <p:nvPr/>
        </p:nvSpPr>
        <p:spPr bwMode="auto">
          <a:xfrm>
            <a:off x="838200" y="4114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123" name="Line 1066"/>
          <p:cNvSpPr>
            <a:spLocks noChangeShapeType="1"/>
          </p:cNvSpPr>
          <p:nvPr/>
        </p:nvSpPr>
        <p:spPr bwMode="auto">
          <a:xfrm flipV="1">
            <a:off x="4343400" y="4648200"/>
            <a:ext cx="457200" cy="3048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24" name="Line 1067"/>
          <p:cNvSpPr>
            <a:spLocks noChangeShapeType="1"/>
          </p:cNvSpPr>
          <p:nvPr/>
        </p:nvSpPr>
        <p:spPr bwMode="auto">
          <a:xfrm flipH="1" flipV="1">
            <a:off x="5486400" y="4648200"/>
            <a:ext cx="304800" cy="3048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25" name="Rectangle 1068"/>
          <p:cNvSpPr>
            <a:spLocks noChangeArrowheads="1"/>
          </p:cNvSpPr>
          <p:nvPr/>
        </p:nvSpPr>
        <p:spPr bwMode="auto">
          <a:xfrm>
            <a:off x="5105400" y="518160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126" name="Rectangle 1069"/>
          <p:cNvSpPr>
            <a:spLocks noChangeArrowheads="1"/>
          </p:cNvSpPr>
          <p:nvPr/>
        </p:nvSpPr>
        <p:spPr bwMode="auto">
          <a:xfrm>
            <a:off x="14478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127" name="Rectangle 1070"/>
          <p:cNvSpPr>
            <a:spLocks noChangeArrowheads="1"/>
          </p:cNvSpPr>
          <p:nvPr/>
        </p:nvSpPr>
        <p:spPr bwMode="auto">
          <a:xfrm>
            <a:off x="20574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128" name="Rectangle 1071"/>
          <p:cNvSpPr>
            <a:spLocks noChangeArrowheads="1"/>
          </p:cNvSpPr>
          <p:nvPr/>
        </p:nvSpPr>
        <p:spPr bwMode="auto">
          <a:xfrm>
            <a:off x="75438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129" name="Rectangle 1072"/>
          <p:cNvSpPr>
            <a:spLocks noChangeArrowheads="1"/>
          </p:cNvSpPr>
          <p:nvPr/>
        </p:nvSpPr>
        <p:spPr bwMode="auto">
          <a:xfrm>
            <a:off x="32766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130" name="Rectangle 1073"/>
          <p:cNvSpPr>
            <a:spLocks noChangeArrowheads="1"/>
          </p:cNvSpPr>
          <p:nvPr/>
        </p:nvSpPr>
        <p:spPr bwMode="auto">
          <a:xfrm>
            <a:off x="63246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131" name="Rectangle 1074"/>
          <p:cNvSpPr>
            <a:spLocks noChangeArrowheads="1"/>
          </p:cNvSpPr>
          <p:nvPr/>
        </p:nvSpPr>
        <p:spPr bwMode="auto">
          <a:xfrm>
            <a:off x="38862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132" name="Rectangle 1075"/>
          <p:cNvSpPr>
            <a:spLocks noChangeArrowheads="1"/>
          </p:cNvSpPr>
          <p:nvPr/>
        </p:nvSpPr>
        <p:spPr bwMode="auto">
          <a:xfrm>
            <a:off x="44958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133" name="Rectangle 1076"/>
          <p:cNvSpPr>
            <a:spLocks noChangeArrowheads="1"/>
          </p:cNvSpPr>
          <p:nvPr/>
        </p:nvSpPr>
        <p:spPr bwMode="auto">
          <a:xfrm>
            <a:off x="57150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46134" name="Rectangle 1077"/>
          <p:cNvSpPr>
            <a:spLocks noChangeArrowheads="1"/>
          </p:cNvSpPr>
          <p:nvPr/>
        </p:nvSpPr>
        <p:spPr bwMode="auto">
          <a:xfrm>
            <a:off x="26670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135" name="Rectangle 1078"/>
          <p:cNvSpPr>
            <a:spLocks noChangeArrowheads="1"/>
          </p:cNvSpPr>
          <p:nvPr/>
        </p:nvSpPr>
        <p:spPr bwMode="auto">
          <a:xfrm>
            <a:off x="69342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136" name="Rectangle 1079"/>
          <p:cNvSpPr>
            <a:spLocks noChangeArrowheads="1"/>
          </p:cNvSpPr>
          <p:nvPr/>
        </p:nvSpPr>
        <p:spPr bwMode="auto">
          <a:xfrm>
            <a:off x="8382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137" name="Line 1080"/>
          <p:cNvSpPr>
            <a:spLocks noChangeShapeType="1"/>
          </p:cNvSpPr>
          <p:nvPr/>
        </p:nvSpPr>
        <p:spPr bwMode="auto">
          <a:xfrm flipV="1">
            <a:off x="4953000" y="5715000"/>
            <a:ext cx="457200" cy="3048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38" name="Line 1081"/>
          <p:cNvSpPr>
            <a:spLocks noChangeShapeType="1"/>
          </p:cNvSpPr>
          <p:nvPr/>
        </p:nvSpPr>
        <p:spPr bwMode="auto">
          <a:xfrm flipH="1" flipV="1">
            <a:off x="5486400" y="5715000"/>
            <a:ext cx="304800" cy="3048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39" name="Text Box 1082"/>
          <p:cNvSpPr txBox="1">
            <a:spLocks noChangeArrowheads="1"/>
          </p:cNvSpPr>
          <p:nvPr/>
        </p:nvSpPr>
        <p:spPr bwMode="auto">
          <a:xfrm>
            <a:off x="4419600" y="5908675"/>
            <a:ext cx="590550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46140" name="Text Box 1083"/>
          <p:cNvSpPr txBox="1">
            <a:spLocks noChangeArrowheads="1"/>
          </p:cNvSpPr>
          <p:nvPr/>
        </p:nvSpPr>
        <p:spPr bwMode="auto">
          <a:xfrm>
            <a:off x="5715000" y="5908675"/>
            <a:ext cx="777875" cy="457200"/>
          </a:xfrm>
          <a:prstGeom prst="rect">
            <a:avLst/>
          </a:prstGeom>
          <a:noFill/>
          <a:ln w="2222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</a:rPr>
              <a:t>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1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sort: Partition algorithm 1</a:t>
            </a:r>
          </a:p>
        </p:txBody>
      </p:sp>
      <p:sp>
        <p:nvSpPr>
          <p:cNvPr id="47107" name="Line 1026"/>
          <p:cNvSpPr>
            <a:spLocks noChangeShapeType="1"/>
          </p:cNvSpPr>
          <p:nvPr/>
        </p:nvSpPr>
        <p:spPr bwMode="auto">
          <a:xfrm>
            <a:off x="7239000" y="2743200"/>
            <a:ext cx="0" cy="31242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8" name="Line 1027"/>
          <p:cNvSpPr>
            <a:spLocks noChangeShapeType="1"/>
          </p:cNvSpPr>
          <p:nvPr/>
        </p:nvSpPr>
        <p:spPr bwMode="auto">
          <a:xfrm>
            <a:off x="4800600" y="2743200"/>
            <a:ext cx="0" cy="31242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9" name="Line 1028"/>
          <p:cNvSpPr>
            <a:spLocks noChangeShapeType="1"/>
          </p:cNvSpPr>
          <p:nvPr/>
        </p:nvSpPr>
        <p:spPr bwMode="auto">
          <a:xfrm>
            <a:off x="1752600" y="3352800"/>
            <a:ext cx="0" cy="25146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10" name="Line 1029"/>
          <p:cNvSpPr>
            <a:spLocks noChangeShapeType="1"/>
          </p:cNvSpPr>
          <p:nvPr/>
        </p:nvSpPr>
        <p:spPr bwMode="auto">
          <a:xfrm>
            <a:off x="7848600" y="3352800"/>
            <a:ext cx="0" cy="25146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11" name="Line 1030"/>
          <p:cNvSpPr>
            <a:spLocks noChangeShapeType="1"/>
          </p:cNvSpPr>
          <p:nvPr/>
        </p:nvSpPr>
        <p:spPr bwMode="auto">
          <a:xfrm>
            <a:off x="6629400" y="3352800"/>
            <a:ext cx="0" cy="25146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12" name="Rectangle 1031"/>
          <p:cNvSpPr>
            <a:spLocks noChangeArrowheads="1"/>
          </p:cNvSpPr>
          <p:nvPr/>
        </p:nvSpPr>
        <p:spPr bwMode="auto">
          <a:xfrm>
            <a:off x="838200" y="594360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13" name="Rectangle 1032"/>
          <p:cNvSpPr>
            <a:spLocks noChangeArrowheads="1"/>
          </p:cNvSpPr>
          <p:nvPr/>
        </p:nvSpPr>
        <p:spPr bwMode="auto">
          <a:xfrm>
            <a:off x="3276600" y="594360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14" name="Rectangle 1033"/>
          <p:cNvSpPr>
            <a:spLocks noChangeArrowheads="1"/>
          </p:cNvSpPr>
          <p:nvPr/>
        </p:nvSpPr>
        <p:spPr bwMode="auto">
          <a:xfrm>
            <a:off x="2667000" y="594360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15" name="Rectangle 1034"/>
          <p:cNvSpPr>
            <a:spLocks noChangeArrowheads="1"/>
          </p:cNvSpPr>
          <p:nvPr/>
        </p:nvSpPr>
        <p:spPr bwMode="auto">
          <a:xfrm>
            <a:off x="2057400" y="594360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16" name="Rectangle 1035"/>
          <p:cNvSpPr>
            <a:spLocks noChangeArrowheads="1"/>
          </p:cNvSpPr>
          <p:nvPr/>
        </p:nvSpPr>
        <p:spPr bwMode="auto">
          <a:xfrm>
            <a:off x="1447800" y="594360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17" name="Rectangle 1036"/>
          <p:cNvSpPr>
            <a:spLocks noChangeArrowheads="1"/>
          </p:cNvSpPr>
          <p:nvPr/>
        </p:nvSpPr>
        <p:spPr bwMode="auto">
          <a:xfrm>
            <a:off x="3886200" y="594360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118" name="Rectangle 1037"/>
          <p:cNvSpPr>
            <a:spLocks noChangeArrowheads="1"/>
          </p:cNvSpPr>
          <p:nvPr/>
        </p:nvSpPr>
        <p:spPr bwMode="auto">
          <a:xfrm>
            <a:off x="4495800" y="594360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19" name="Rectangle 1038"/>
          <p:cNvSpPr>
            <a:spLocks noChangeArrowheads="1"/>
          </p:cNvSpPr>
          <p:nvPr/>
        </p:nvSpPr>
        <p:spPr bwMode="auto">
          <a:xfrm>
            <a:off x="5105400" y="594360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20" name="Rectangle 1039"/>
          <p:cNvSpPr>
            <a:spLocks noChangeArrowheads="1"/>
          </p:cNvSpPr>
          <p:nvPr/>
        </p:nvSpPr>
        <p:spPr bwMode="auto">
          <a:xfrm>
            <a:off x="5715000" y="594360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21" name="Rectangle 1040"/>
          <p:cNvSpPr>
            <a:spLocks noChangeArrowheads="1"/>
          </p:cNvSpPr>
          <p:nvPr/>
        </p:nvSpPr>
        <p:spPr bwMode="auto">
          <a:xfrm>
            <a:off x="6324600" y="594360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22" name="Rectangle 1041"/>
          <p:cNvSpPr>
            <a:spLocks noChangeArrowheads="1"/>
          </p:cNvSpPr>
          <p:nvPr/>
        </p:nvSpPr>
        <p:spPr bwMode="auto">
          <a:xfrm>
            <a:off x="6934200" y="594360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47123" name="Rectangle 1042"/>
          <p:cNvSpPr>
            <a:spLocks noChangeArrowheads="1"/>
          </p:cNvSpPr>
          <p:nvPr/>
        </p:nvSpPr>
        <p:spPr bwMode="auto">
          <a:xfrm>
            <a:off x="7543800" y="594360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24" name="Line 1043"/>
          <p:cNvSpPr>
            <a:spLocks noChangeShapeType="1"/>
          </p:cNvSpPr>
          <p:nvPr/>
        </p:nvSpPr>
        <p:spPr bwMode="auto">
          <a:xfrm>
            <a:off x="1143000" y="4038600"/>
            <a:ext cx="0" cy="18288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25" name="Line 1044"/>
          <p:cNvSpPr>
            <a:spLocks noChangeShapeType="1"/>
          </p:cNvSpPr>
          <p:nvPr/>
        </p:nvSpPr>
        <p:spPr bwMode="auto">
          <a:xfrm>
            <a:off x="2362200" y="4038600"/>
            <a:ext cx="0" cy="18288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26" name="Line 1045"/>
          <p:cNvSpPr>
            <a:spLocks noChangeShapeType="1"/>
          </p:cNvSpPr>
          <p:nvPr/>
        </p:nvSpPr>
        <p:spPr bwMode="auto">
          <a:xfrm>
            <a:off x="5410200" y="2209800"/>
            <a:ext cx="0" cy="36576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27" name="Line 1046"/>
          <p:cNvSpPr>
            <a:spLocks noChangeShapeType="1"/>
          </p:cNvSpPr>
          <p:nvPr/>
        </p:nvSpPr>
        <p:spPr bwMode="auto">
          <a:xfrm>
            <a:off x="6019800" y="4038600"/>
            <a:ext cx="0" cy="18288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28" name="Line 1047"/>
          <p:cNvSpPr>
            <a:spLocks noChangeShapeType="1"/>
          </p:cNvSpPr>
          <p:nvPr/>
        </p:nvSpPr>
        <p:spPr bwMode="auto">
          <a:xfrm>
            <a:off x="4191000" y="4648200"/>
            <a:ext cx="0" cy="12192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29" name="Line 1048"/>
          <p:cNvSpPr>
            <a:spLocks noChangeShapeType="1"/>
          </p:cNvSpPr>
          <p:nvPr/>
        </p:nvSpPr>
        <p:spPr bwMode="auto">
          <a:xfrm>
            <a:off x="2971800" y="5257800"/>
            <a:ext cx="0" cy="6096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30" name="Line 1049"/>
          <p:cNvSpPr>
            <a:spLocks noChangeShapeType="1"/>
          </p:cNvSpPr>
          <p:nvPr/>
        </p:nvSpPr>
        <p:spPr bwMode="auto">
          <a:xfrm>
            <a:off x="3581400" y="5562600"/>
            <a:ext cx="0" cy="3048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31" name="Rectangle 1050"/>
          <p:cNvSpPr>
            <a:spLocks noChangeArrowheads="1"/>
          </p:cNvSpPr>
          <p:nvPr/>
        </p:nvSpPr>
        <p:spPr bwMode="auto">
          <a:xfrm>
            <a:off x="838200" y="335280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32" name="Rectangle 1051"/>
          <p:cNvSpPr>
            <a:spLocks noChangeArrowheads="1"/>
          </p:cNvSpPr>
          <p:nvPr/>
        </p:nvSpPr>
        <p:spPr bwMode="auto">
          <a:xfrm>
            <a:off x="3886200" y="3352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133" name="Rectangle 1052"/>
          <p:cNvSpPr>
            <a:spLocks noChangeArrowheads="1"/>
          </p:cNvSpPr>
          <p:nvPr/>
        </p:nvSpPr>
        <p:spPr bwMode="auto">
          <a:xfrm>
            <a:off x="2057400" y="335280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34" name="Rectangle 1053"/>
          <p:cNvSpPr>
            <a:spLocks noChangeArrowheads="1"/>
          </p:cNvSpPr>
          <p:nvPr/>
        </p:nvSpPr>
        <p:spPr bwMode="auto">
          <a:xfrm>
            <a:off x="3276600" y="3352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35" name="Rectangle 1054"/>
          <p:cNvSpPr>
            <a:spLocks noChangeArrowheads="1"/>
          </p:cNvSpPr>
          <p:nvPr/>
        </p:nvSpPr>
        <p:spPr bwMode="auto">
          <a:xfrm>
            <a:off x="2667000" y="3352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36" name="Rectangle 1055"/>
          <p:cNvSpPr>
            <a:spLocks noChangeArrowheads="1"/>
          </p:cNvSpPr>
          <p:nvPr/>
        </p:nvSpPr>
        <p:spPr bwMode="auto">
          <a:xfrm>
            <a:off x="5715000" y="335280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37" name="Rectangle 1056"/>
          <p:cNvSpPr>
            <a:spLocks noChangeArrowheads="1"/>
          </p:cNvSpPr>
          <p:nvPr/>
        </p:nvSpPr>
        <p:spPr bwMode="auto">
          <a:xfrm>
            <a:off x="3886200" y="2743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138" name="Rectangle 1057"/>
          <p:cNvSpPr>
            <a:spLocks noChangeArrowheads="1"/>
          </p:cNvSpPr>
          <p:nvPr/>
        </p:nvSpPr>
        <p:spPr bwMode="auto">
          <a:xfrm>
            <a:off x="2057400" y="2743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39" name="Rectangle 1058"/>
          <p:cNvSpPr>
            <a:spLocks noChangeArrowheads="1"/>
          </p:cNvSpPr>
          <p:nvPr/>
        </p:nvSpPr>
        <p:spPr bwMode="auto">
          <a:xfrm>
            <a:off x="3276600" y="2743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40" name="Rectangle 1059"/>
          <p:cNvSpPr>
            <a:spLocks noChangeArrowheads="1"/>
          </p:cNvSpPr>
          <p:nvPr/>
        </p:nvSpPr>
        <p:spPr bwMode="auto">
          <a:xfrm>
            <a:off x="1447800" y="274320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41" name="Rectangle 1060"/>
          <p:cNvSpPr>
            <a:spLocks noChangeArrowheads="1"/>
          </p:cNvSpPr>
          <p:nvPr/>
        </p:nvSpPr>
        <p:spPr bwMode="auto">
          <a:xfrm>
            <a:off x="838200" y="2743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42" name="Rectangle 1061"/>
          <p:cNvSpPr>
            <a:spLocks noChangeArrowheads="1"/>
          </p:cNvSpPr>
          <p:nvPr/>
        </p:nvSpPr>
        <p:spPr bwMode="auto">
          <a:xfrm>
            <a:off x="2667000" y="2743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43" name="Rectangle 1062"/>
          <p:cNvSpPr>
            <a:spLocks noChangeArrowheads="1"/>
          </p:cNvSpPr>
          <p:nvPr/>
        </p:nvSpPr>
        <p:spPr bwMode="auto">
          <a:xfrm>
            <a:off x="6324600" y="274320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44" name="Rectangle 1063"/>
          <p:cNvSpPr>
            <a:spLocks noChangeArrowheads="1"/>
          </p:cNvSpPr>
          <p:nvPr/>
        </p:nvSpPr>
        <p:spPr bwMode="auto">
          <a:xfrm>
            <a:off x="5715000" y="2743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45" name="Rectangle 1064"/>
          <p:cNvSpPr>
            <a:spLocks noChangeArrowheads="1"/>
          </p:cNvSpPr>
          <p:nvPr/>
        </p:nvSpPr>
        <p:spPr bwMode="auto">
          <a:xfrm>
            <a:off x="7543800" y="274320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46" name="Rectangle 1065"/>
          <p:cNvSpPr>
            <a:spLocks noChangeArrowheads="1"/>
          </p:cNvSpPr>
          <p:nvPr/>
        </p:nvSpPr>
        <p:spPr bwMode="auto">
          <a:xfrm>
            <a:off x="1447800" y="2133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147" name="Rectangle 1066"/>
          <p:cNvSpPr>
            <a:spLocks noChangeArrowheads="1"/>
          </p:cNvSpPr>
          <p:nvPr/>
        </p:nvSpPr>
        <p:spPr bwMode="auto">
          <a:xfrm>
            <a:off x="2057400" y="2133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48" name="Rectangle 1067"/>
          <p:cNvSpPr>
            <a:spLocks noChangeArrowheads="1"/>
          </p:cNvSpPr>
          <p:nvPr/>
        </p:nvSpPr>
        <p:spPr bwMode="auto">
          <a:xfrm>
            <a:off x="3276600" y="2133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49" name="Rectangle 1068"/>
          <p:cNvSpPr>
            <a:spLocks noChangeArrowheads="1"/>
          </p:cNvSpPr>
          <p:nvPr/>
        </p:nvSpPr>
        <p:spPr bwMode="auto">
          <a:xfrm>
            <a:off x="838200" y="2133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50" name="Rectangle 1069"/>
          <p:cNvSpPr>
            <a:spLocks noChangeArrowheads="1"/>
          </p:cNvSpPr>
          <p:nvPr/>
        </p:nvSpPr>
        <p:spPr bwMode="auto">
          <a:xfrm>
            <a:off x="3886200" y="2133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51" name="Rectangle 1070"/>
          <p:cNvSpPr>
            <a:spLocks noChangeArrowheads="1"/>
          </p:cNvSpPr>
          <p:nvPr/>
        </p:nvSpPr>
        <p:spPr bwMode="auto">
          <a:xfrm>
            <a:off x="2667000" y="2133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52" name="Rectangle 1071"/>
          <p:cNvSpPr>
            <a:spLocks noChangeArrowheads="1"/>
          </p:cNvSpPr>
          <p:nvPr/>
        </p:nvSpPr>
        <p:spPr bwMode="auto">
          <a:xfrm>
            <a:off x="4495800" y="213360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53" name="Rectangle 1072"/>
          <p:cNvSpPr>
            <a:spLocks noChangeArrowheads="1"/>
          </p:cNvSpPr>
          <p:nvPr/>
        </p:nvSpPr>
        <p:spPr bwMode="auto">
          <a:xfrm>
            <a:off x="6324600" y="2133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54" name="Rectangle 1073"/>
          <p:cNvSpPr>
            <a:spLocks noChangeArrowheads="1"/>
          </p:cNvSpPr>
          <p:nvPr/>
        </p:nvSpPr>
        <p:spPr bwMode="auto">
          <a:xfrm>
            <a:off x="7543800" y="2133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55" name="Rectangle 1074"/>
          <p:cNvSpPr>
            <a:spLocks noChangeArrowheads="1"/>
          </p:cNvSpPr>
          <p:nvPr/>
        </p:nvSpPr>
        <p:spPr bwMode="auto">
          <a:xfrm>
            <a:off x="6934200" y="213360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47156" name="Rectangle 1075"/>
          <p:cNvSpPr>
            <a:spLocks noChangeArrowheads="1"/>
          </p:cNvSpPr>
          <p:nvPr/>
        </p:nvSpPr>
        <p:spPr bwMode="auto">
          <a:xfrm>
            <a:off x="5715000" y="2133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57" name="Rectangle 1076"/>
          <p:cNvSpPr>
            <a:spLocks noChangeArrowheads="1"/>
          </p:cNvSpPr>
          <p:nvPr/>
        </p:nvSpPr>
        <p:spPr bwMode="auto">
          <a:xfrm>
            <a:off x="838200" y="914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58" name="Rectangle 1077"/>
          <p:cNvSpPr>
            <a:spLocks noChangeArrowheads="1"/>
          </p:cNvSpPr>
          <p:nvPr/>
        </p:nvSpPr>
        <p:spPr bwMode="auto">
          <a:xfrm>
            <a:off x="1447800" y="914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159" name="Rectangle 1078"/>
          <p:cNvSpPr>
            <a:spLocks noChangeArrowheads="1"/>
          </p:cNvSpPr>
          <p:nvPr/>
        </p:nvSpPr>
        <p:spPr bwMode="auto">
          <a:xfrm>
            <a:off x="2057400" y="914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60" name="Rectangle 1079"/>
          <p:cNvSpPr>
            <a:spLocks noChangeArrowheads="1"/>
          </p:cNvSpPr>
          <p:nvPr/>
        </p:nvSpPr>
        <p:spPr bwMode="auto">
          <a:xfrm>
            <a:off x="2667000" y="914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61" name="Rectangle 1080"/>
          <p:cNvSpPr>
            <a:spLocks noChangeArrowheads="1"/>
          </p:cNvSpPr>
          <p:nvPr/>
        </p:nvSpPr>
        <p:spPr bwMode="auto">
          <a:xfrm>
            <a:off x="3276600" y="914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62" name="Rectangle 1081"/>
          <p:cNvSpPr>
            <a:spLocks noChangeArrowheads="1"/>
          </p:cNvSpPr>
          <p:nvPr/>
        </p:nvSpPr>
        <p:spPr bwMode="auto">
          <a:xfrm>
            <a:off x="3886200" y="914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63" name="Rectangle 1082"/>
          <p:cNvSpPr>
            <a:spLocks noChangeArrowheads="1"/>
          </p:cNvSpPr>
          <p:nvPr/>
        </p:nvSpPr>
        <p:spPr bwMode="auto">
          <a:xfrm>
            <a:off x="4495800" y="914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64" name="Rectangle 1083"/>
          <p:cNvSpPr>
            <a:spLocks noChangeArrowheads="1"/>
          </p:cNvSpPr>
          <p:nvPr/>
        </p:nvSpPr>
        <p:spPr bwMode="auto">
          <a:xfrm>
            <a:off x="5105400" y="914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65" name="Rectangle 1084"/>
          <p:cNvSpPr>
            <a:spLocks noChangeArrowheads="1"/>
          </p:cNvSpPr>
          <p:nvPr/>
        </p:nvSpPr>
        <p:spPr bwMode="auto">
          <a:xfrm>
            <a:off x="5715000" y="914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47166" name="Rectangle 1085"/>
          <p:cNvSpPr>
            <a:spLocks noChangeArrowheads="1"/>
          </p:cNvSpPr>
          <p:nvPr/>
        </p:nvSpPr>
        <p:spPr bwMode="auto">
          <a:xfrm>
            <a:off x="6324600" y="914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67" name="Rectangle 1086"/>
          <p:cNvSpPr>
            <a:spLocks noChangeArrowheads="1"/>
          </p:cNvSpPr>
          <p:nvPr/>
        </p:nvSpPr>
        <p:spPr bwMode="auto">
          <a:xfrm>
            <a:off x="6934200" y="914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68" name="Rectangle 1087"/>
          <p:cNvSpPr>
            <a:spLocks noChangeArrowheads="1"/>
          </p:cNvSpPr>
          <p:nvPr/>
        </p:nvSpPr>
        <p:spPr bwMode="auto">
          <a:xfrm>
            <a:off x="7543800" y="914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93024" name="Oval 1088"/>
          <p:cNvSpPr>
            <a:spLocks noChangeArrowheads="1"/>
          </p:cNvSpPr>
          <p:nvPr/>
        </p:nvSpPr>
        <p:spPr bwMode="auto">
          <a:xfrm>
            <a:off x="914400" y="914400"/>
            <a:ext cx="457200" cy="457200"/>
          </a:xfrm>
          <a:prstGeom prst="ellipse">
            <a:avLst/>
          </a:prstGeom>
          <a:noFill/>
          <a:ln w="22225" cap="sq">
            <a:solidFill>
              <a:srgbClr val="FFFF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70" name="Rectangle 1089"/>
          <p:cNvSpPr>
            <a:spLocks noChangeArrowheads="1"/>
          </p:cNvSpPr>
          <p:nvPr/>
        </p:nvSpPr>
        <p:spPr bwMode="auto">
          <a:xfrm>
            <a:off x="5105400" y="152400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71" name="Rectangle 1090"/>
          <p:cNvSpPr>
            <a:spLocks noChangeArrowheads="1"/>
          </p:cNvSpPr>
          <p:nvPr/>
        </p:nvSpPr>
        <p:spPr bwMode="auto">
          <a:xfrm>
            <a:off x="1447800" y="1524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172" name="Rectangle 1091"/>
          <p:cNvSpPr>
            <a:spLocks noChangeArrowheads="1"/>
          </p:cNvSpPr>
          <p:nvPr/>
        </p:nvSpPr>
        <p:spPr bwMode="auto">
          <a:xfrm>
            <a:off x="2057400" y="1524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73" name="Rectangle 1092"/>
          <p:cNvSpPr>
            <a:spLocks noChangeArrowheads="1"/>
          </p:cNvSpPr>
          <p:nvPr/>
        </p:nvSpPr>
        <p:spPr bwMode="auto">
          <a:xfrm>
            <a:off x="7543800" y="1524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74" name="Rectangle 1093"/>
          <p:cNvSpPr>
            <a:spLocks noChangeArrowheads="1"/>
          </p:cNvSpPr>
          <p:nvPr/>
        </p:nvSpPr>
        <p:spPr bwMode="auto">
          <a:xfrm>
            <a:off x="3276600" y="1524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75" name="Rectangle 1094"/>
          <p:cNvSpPr>
            <a:spLocks noChangeArrowheads="1"/>
          </p:cNvSpPr>
          <p:nvPr/>
        </p:nvSpPr>
        <p:spPr bwMode="auto">
          <a:xfrm>
            <a:off x="6324600" y="1524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65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76" name="Rectangle 1095"/>
          <p:cNvSpPr>
            <a:spLocks noChangeArrowheads="1"/>
          </p:cNvSpPr>
          <p:nvPr/>
        </p:nvSpPr>
        <p:spPr bwMode="auto">
          <a:xfrm>
            <a:off x="4495800" y="1524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77" name="Rectangle 1096"/>
          <p:cNvSpPr>
            <a:spLocks noChangeArrowheads="1"/>
          </p:cNvSpPr>
          <p:nvPr/>
        </p:nvSpPr>
        <p:spPr bwMode="auto">
          <a:xfrm>
            <a:off x="3886200" y="1524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-1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78" name="Rectangle 1097"/>
          <p:cNvSpPr>
            <a:spLocks noChangeArrowheads="1"/>
          </p:cNvSpPr>
          <p:nvPr/>
        </p:nvSpPr>
        <p:spPr bwMode="auto">
          <a:xfrm>
            <a:off x="5715000" y="1524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47179" name="Rectangle 1098"/>
          <p:cNvSpPr>
            <a:spLocks noChangeArrowheads="1"/>
          </p:cNvSpPr>
          <p:nvPr/>
        </p:nvSpPr>
        <p:spPr bwMode="auto">
          <a:xfrm>
            <a:off x="2667000" y="1524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80" name="Rectangle 1099"/>
          <p:cNvSpPr>
            <a:spLocks noChangeArrowheads="1"/>
          </p:cNvSpPr>
          <p:nvPr/>
        </p:nvSpPr>
        <p:spPr bwMode="auto">
          <a:xfrm>
            <a:off x="6934200" y="1524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81" name="Rectangle 1100"/>
          <p:cNvSpPr>
            <a:spLocks noChangeArrowheads="1"/>
          </p:cNvSpPr>
          <p:nvPr/>
        </p:nvSpPr>
        <p:spPr bwMode="auto">
          <a:xfrm>
            <a:off x="838200" y="1524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93037" name="Group 1101"/>
          <p:cNvGrpSpPr>
            <a:grpSpLocks/>
          </p:cNvGrpSpPr>
          <p:nvPr/>
        </p:nvGrpSpPr>
        <p:grpSpPr bwMode="auto">
          <a:xfrm>
            <a:off x="914400" y="2133600"/>
            <a:ext cx="7162800" cy="457200"/>
            <a:chOff x="576" y="1344"/>
            <a:chExt cx="4512" cy="288"/>
          </a:xfrm>
        </p:grpSpPr>
        <p:sp>
          <p:nvSpPr>
            <p:cNvPr id="47199" name="Oval 1102"/>
            <p:cNvSpPr>
              <a:spLocks noChangeArrowheads="1"/>
            </p:cNvSpPr>
            <p:nvPr/>
          </p:nvSpPr>
          <p:spPr bwMode="auto">
            <a:xfrm>
              <a:off x="576" y="1344"/>
              <a:ext cx="288" cy="288"/>
            </a:xfrm>
            <a:prstGeom prst="ellipse">
              <a:avLst/>
            </a:prstGeom>
            <a:noFill/>
            <a:ln w="22225" cap="sq">
              <a:solidFill>
                <a:srgbClr val="FFFF00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0" name="Oval 1103"/>
            <p:cNvSpPr>
              <a:spLocks noChangeArrowheads="1"/>
            </p:cNvSpPr>
            <p:nvPr/>
          </p:nvSpPr>
          <p:spPr bwMode="auto">
            <a:xfrm>
              <a:off x="3648" y="1344"/>
              <a:ext cx="288" cy="288"/>
            </a:xfrm>
            <a:prstGeom prst="ellipse">
              <a:avLst/>
            </a:prstGeom>
            <a:noFill/>
            <a:ln w="22225" cap="sq">
              <a:solidFill>
                <a:srgbClr val="FFFF00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1" name="Oval 1104"/>
            <p:cNvSpPr>
              <a:spLocks noChangeArrowheads="1"/>
            </p:cNvSpPr>
            <p:nvPr/>
          </p:nvSpPr>
          <p:spPr bwMode="auto">
            <a:xfrm>
              <a:off x="4800" y="1344"/>
              <a:ext cx="288" cy="288"/>
            </a:xfrm>
            <a:prstGeom prst="ellipse">
              <a:avLst/>
            </a:prstGeom>
            <a:noFill/>
            <a:ln w="22225" cap="sq">
              <a:solidFill>
                <a:srgbClr val="FFFF00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3041" name="Group 1105"/>
          <p:cNvGrpSpPr>
            <a:grpSpLocks/>
          </p:cNvGrpSpPr>
          <p:nvPr/>
        </p:nvGrpSpPr>
        <p:grpSpPr bwMode="auto">
          <a:xfrm>
            <a:off x="914400" y="2743200"/>
            <a:ext cx="5334000" cy="457200"/>
            <a:chOff x="576" y="1728"/>
            <a:chExt cx="3360" cy="288"/>
          </a:xfrm>
        </p:grpSpPr>
        <p:sp>
          <p:nvSpPr>
            <p:cNvPr id="47196" name="Oval 1106"/>
            <p:cNvSpPr>
              <a:spLocks noChangeArrowheads="1"/>
            </p:cNvSpPr>
            <p:nvPr/>
          </p:nvSpPr>
          <p:spPr bwMode="auto">
            <a:xfrm>
              <a:off x="576" y="1728"/>
              <a:ext cx="288" cy="288"/>
            </a:xfrm>
            <a:prstGeom prst="ellipse">
              <a:avLst/>
            </a:prstGeom>
            <a:noFill/>
            <a:ln w="22225" cap="sq">
              <a:solidFill>
                <a:srgbClr val="FFFF00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97" name="Oval 1107"/>
            <p:cNvSpPr>
              <a:spLocks noChangeArrowheads="1"/>
            </p:cNvSpPr>
            <p:nvPr/>
          </p:nvSpPr>
          <p:spPr bwMode="auto">
            <a:xfrm>
              <a:off x="1344" y="1728"/>
              <a:ext cx="288" cy="288"/>
            </a:xfrm>
            <a:prstGeom prst="ellipse">
              <a:avLst/>
            </a:prstGeom>
            <a:noFill/>
            <a:ln w="22225" cap="sq">
              <a:solidFill>
                <a:srgbClr val="FFFF00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98" name="Oval 1108"/>
            <p:cNvSpPr>
              <a:spLocks noChangeArrowheads="1"/>
            </p:cNvSpPr>
            <p:nvPr/>
          </p:nvSpPr>
          <p:spPr bwMode="auto">
            <a:xfrm>
              <a:off x="3648" y="1728"/>
              <a:ext cx="288" cy="288"/>
            </a:xfrm>
            <a:prstGeom prst="ellipse">
              <a:avLst/>
            </a:prstGeom>
            <a:noFill/>
            <a:ln w="22225" cap="sq">
              <a:solidFill>
                <a:srgbClr val="FFFF00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93045" name="Oval 1109"/>
          <p:cNvSpPr>
            <a:spLocks noChangeArrowheads="1"/>
          </p:cNvSpPr>
          <p:nvPr/>
        </p:nvSpPr>
        <p:spPr bwMode="auto">
          <a:xfrm>
            <a:off x="2743200" y="3352800"/>
            <a:ext cx="457200" cy="457200"/>
          </a:xfrm>
          <a:prstGeom prst="ellipse">
            <a:avLst/>
          </a:prstGeom>
          <a:noFill/>
          <a:ln w="22225" cap="sq">
            <a:solidFill>
              <a:srgbClr val="FFFF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85" name="Rectangle 1110"/>
          <p:cNvSpPr>
            <a:spLocks noChangeArrowheads="1"/>
          </p:cNvSpPr>
          <p:nvPr/>
        </p:nvSpPr>
        <p:spPr bwMode="auto">
          <a:xfrm>
            <a:off x="3886200" y="396240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186" name="Rectangle 1111"/>
          <p:cNvSpPr>
            <a:spLocks noChangeArrowheads="1"/>
          </p:cNvSpPr>
          <p:nvPr/>
        </p:nvSpPr>
        <p:spPr bwMode="auto">
          <a:xfrm>
            <a:off x="3276600" y="3962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87" name="Rectangle 1112"/>
          <p:cNvSpPr>
            <a:spLocks noChangeArrowheads="1"/>
          </p:cNvSpPr>
          <p:nvPr/>
        </p:nvSpPr>
        <p:spPr bwMode="auto">
          <a:xfrm>
            <a:off x="2667000" y="39624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93049" name="Oval 1113"/>
          <p:cNvSpPr>
            <a:spLocks noChangeArrowheads="1"/>
          </p:cNvSpPr>
          <p:nvPr/>
        </p:nvSpPr>
        <p:spPr bwMode="auto">
          <a:xfrm>
            <a:off x="2743200" y="3962400"/>
            <a:ext cx="457200" cy="457200"/>
          </a:xfrm>
          <a:prstGeom prst="ellipse">
            <a:avLst/>
          </a:prstGeom>
          <a:noFill/>
          <a:ln w="22225" cap="sq">
            <a:solidFill>
              <a:srgbClr val="FFFF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89" name="Rectangle 1114"/>
          <p:cNvSpPr>
            <a:spLocks noChangeArrowheads="1"/>
          </p:cNvSpPr>
          <p:nvPr/>
        </p:nvSpPr>
        <p:spPr bwMode="auto">
          <a:xfrm>
            <a:off x="3276600" y="4572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90" name="Rectangle 1115"/>
          <p:cNvSpPr>
            <a:spLocks noChangeArrowheads="1"/>
          </p:cNvSpPr>
          <p:nvPr/>
        </p:nvSpPr>
        <p:spPr bwMode="auto">
          <a:xfrm>
            <a:off x="2667000" y="457200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93052" name="Oval 1116"/>
          <p:cNvSpPr>
            <a:spLocks noChangeArrowheads="1"/>
          </p:cNvSpPr>
          <p:nvPr/>
        </p:nvSpPr>
        <p:spPr bwMode="auto">
          <a:xfrm>
            <a:off x="3352800" y="4572000"/>
            <a:ext cx="457200" cy="457200"/>
          </a:xfrm>
          <a:prstGeom prst="ellipse">
            <a:avLst/>
          </a:prstGeom>
          <a:noFill/>
          <a:ln w="22225" cap="sq">
            <a:solidFill>
              <a:srgbClr val="FFFF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92" name="Rectangle 1117"/>
          <p:cNvSpPr>
            <a:spLocks noChangeArrowheads="1"/>
          </p:cNvSpPr>
          <p:nvPr/>
        </p:nvSpPr>
        <p:spPr bwMode="auto">
          <a:xfrm>
            <a:off x="3276600" y="5181600"/>
            <a:ext cx="609600" cy="498475"/>
          </a:xfrm>
          <a:prstGeom prst="rect">
            <a:avLst/>
          </a:prstGeom>
          <a:solidFill>
            <a:srgbClr val="00FFFF"/>
          </a:solidFill>
          <a:ln w="222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93054" name="Group 1118"/>
          <p:cNvGrpSpPr>
            <a:grpSpLocks/>
          </p:cNvGrpSpPr>
          <p:nvPr/>
        </p:nvGrpSpPr>
        <p:grpSpPr bwMode="auto">
          <a:xfrm>
            <a:off x="914400" y="1524000"/>
            <a:ext cx="5334000" cy="457200"/>
            <a:chOff x="576" y="960"/>
            <a:chExt cx="3360" cy="288"/>
          </a:xfrm>
        </p:grpSpPr>
        <p:sp>
          <p:nvSpPr>
            <p:cNvPr id="47194" name="Oval 1119"/>
            <p:cNvSpPr>
              <a:spLocks noChangeArrowheads="1"/>
            </p:cNvSpPr>
            <p:nvPr/>
          </p:nvSpPr>
          <p:spPr bwMode="auto">
            <a:xfrm>
              <a:off x="576" y="960"/>
              <a:ext cx="288" cy="288"/>
            </a:xfrm>
            <a:prstGeom prst="ellipse">
              <a:avLst/>
            </a:prstGeom>
            <a:noFill/>
            <a:ln w="22225" cap="sq">
              <a:solidFill>
                <a:srgbClr val="FFFF00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95" name="Oval 1120"/>
            <p:cNvSpPr>
              <a:spLocks noChangeArrowheads="1"/>
            </p:cNvSpPr>
            <p:nvPr/>
          </p:nvSpPr>
          <p:spPr bwMode="auto">
            <a:xfrm>
              <a:off x="3648" y="960"/>
              <a:ext cx="288" cy="288"/>
            </a:xfrm>
            <a:prstGeom prst="ellipse">
              <a:avLst/>
            </a:prstGeom>
            <a:noFill/>
            <a:ln w="22225" cap="sq">
              <a:solidFill>
                <a:srgbClr val="FFFF00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9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9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9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9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9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9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024" grpId="0" animBg="1"/>
      <p:bldP spid="1193045" grpId="0" animBg="1"/>
      <p:bldP spid="1193049" grpId="0" animBg="1"/>
      <p:bldP spid="119305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sort: Partition algorithm 2</a:t>
            </a:r>
          </a:p>
        </p:txBody>
      </p:sp>
      <p:grpSp>
        <p:nvGrpSpPr>
          <p:cNvPr id="1187938" name="Group 98"/>
          <p:cNvGrpSpPr>
            <a:grpSpLocks/>
          </p:cNvGrpSpPr>
          <p:nvPr/>
        </p:nvGrpSpPr>
        <p:grpSpPr bwMode="auto">
          <a:xfrm>
            <a:off x="193675" y="1143000"/>
            <a:ext cx="8534400" cy="533400"/>
            <a:chOff x="122" y="720"/>
            <a:chExt cx="5376" cy="336"/>
          </a:xfrm>
        </p:grpSpPr>
        <p:sp>
          <p:nvSpPr>
            <p:cNvPr id="48200" name="Rectangle 48"/>
            <p:cNvSpPr>
              <a:spLocks noChangeArrowheads="1"/>
            </p:cNvSpPr>
            <p:nvPr/>
          </p:nvSpPr>
          <p:spPr bwMode="auto">
            <a:xfrm>
              <a:off x="890" y="742"/>
              <a:ext cx="384" cy="314"/>
            </a:xfrm>
            <a:prstGeom prst="rect">
              <a:avLst/>
            </a:prstGeom>
            <a:solidFill>
              <a:srgbClr val="00FF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201" name="Rectangle 49"/>
            <p:cNvSpPr>
              <a:spLocks noChangeArrowheads="1"/>
            </p:cNvSpPr>
            <p:nvPr/>
          </p:nvSpPr>
          <p:spPr bwMode="auto">
            <a:xfrm>
              <a:off x="1274" y="74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8202" name="Rectangle 50"/>
            <p:cNvSpPr>
              <a:spLocks noChangeArrowheads="1"/>
            </p:cNvSpPr>
            <p:nvPr/>
          </p:nvSpPr>
          <p:spPr bwMode="auto">
            <a:xfrm>
              <a:off x="1658" y="74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203" name="Rectangle 51"/>
            <p:cNvSpPr>
              <a:spLocks noChangeArrowheads="1"/>
            </p:cNvSpPr>
            <p:nvPr/>
          </p:nvSpPr>
          <p:spPr bwMode="auto">
            <a:xfrm>
              <a:off x="2042" y="74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204" name="Rectangle 52"/>
            <p:cNvSpPr>
              <a:spLocks noChangeArrowheads="1"/>
            </p:cNvSpPr>
            <p:nvPr/>
          </p:nvSpPr>
          <p:spPr bwMode="auto">
            <a:xfrm>
              <a:off x="2426" y="74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205" name="Rectangle 53"/>
            <p:cNvSpPr>
              <a:spLocks noChangeArrowheads="1"/>
            </p:cNvSpPr>
            <p:nvPr/>
          </p:nvSpPr>
          <p:spPr bwMode="auto">
            <a:xfrm>
              <a:off x="2810" y="74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206" name="Rectangle 54"/>
            <p:cNvSpPr>
              <a:spLocks noChangeArrowheads="1"/>
            </p:cNvSpPr>
            <p:nvPr/>
          </p:nvSpPr>
          <p:spPr bwMode="auto">
            <a:xfrm>
              <a:off x="3194" y="74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207" name="Rectangle 55"/>
            <p:cNvSpPr>
              <a:spLocks noChangeArrowheads="1"/>
            </p:cNvSpPr>
            <p:nvPr/>
          </p:nvSpPr>
          <p:spPr bwMode="auto">
            <a:xfrm>
              <a:off x="3578" y="74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208" name="Rectangle 56"/>
            <p:cNvSpPr>
              <a:spLocks noChangeArrowheads="1"/>
            </p:cNvSpPr>
            <p:nvPr/>
          </p:nvSpPr>
          <p:spPr bwMode="auto">
            <a:xfrm>
              <a:off x="3962" y="74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</a:p>
          </p:txBody>
        </p:sp>
        <p:sp>
          <p:nvSpPr>
            <p:cNvPr id="48209" name="Rectangle 57"/>
            <p:cNvSpPr>
              <a:spLocks noChangeArrowheads="1"/>
            </p:cNvSpPr>
            <p:nvPr/>
          </p:nvSpPr>
          <p:spPr bwMode="auto">
            <a:xfrm>
              <a:off x="4346" y="74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210" name="Rectangle 58"/>
            <p:cNvSpPr>
              <a:spLocks noChangeArrowheads="1"/>
            </p:cNvSpPr>
            <p:nvPr/>
          </p:nvSpPr>
          <p:spPr bwMode="auto">
            <a:xfrm>
              <a:off x="4730" y="74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211" name="Rectangle 59"/>
            <p:cNvSpPr>
              <a:spLocks noChangeArrowheads="1"/>
            </p:cNvSpPr>
            <p:nvPr/>
          </p:nvSpPr>
          <p:spPr bwMode="auto">
            <a:xfrm>
              <a:off x="5114" y="742"/>
              <a:ext cx="384" cy="314"/>
            </a:xfrm>
            <a:prstGeom prst="rect">
              <a:avLst/>
            </a:prstGeom>
            <a:solidFill>
              <a:srgbClr val="00FF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212" name="Rectangle 60"/>
            <p:cNvSpPr>
              <a:spLocks noChangeArrowheads="1"/>
            </p:cNvSpPr>
            <p:nvPr/>
          </p:nvSpPr>
          <p:spPr bwMode="auto">
            <a:xfrm>
              <a:off x="890" y="742"/>
              <a:ext cx="384" cy="314"/>
            </a:xfrm>
            <a:prstGeom prst="rect">
              <a:avLst/>
            </a:prstGeom>
            <a:noFill/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213" name="Text Box 61"/>
            <p:cNvSpPr txBox="1">
              <a:spLocks noChangeArrowheads="1"/>
            </p:cNvSpPr>
            <p:nvPr/>
          </p:nvSpPr>
          <p:spPr bwMode="auto">
            <a:xfrm>
              <a:off x="122" y="720"/>
              <a:ext cx="832" cy="288"/>
            </a:xfrm>
            <a:prstGeom prst="rect">
              <a:avLst/>
            </a:prstGeom>
            <a:noFill/>
            <a:ln w="22225" cap="sq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Original:</a:t>
              </a:r>
            </a:p>
          </p:txBody>
        </p:sp>
      </p:grpSp>
      <p:grpSp>
        <p:nvGrpSpPr>
          <p:cNvPr id="1187939" name="Group 99"/>
          <p:cNvGrpSpPr>
            <a:grpSpLocks/>
          </p:cNvGrpSpPr>
          <p:nvPr/>
        </p:nvGrpSpPr>
        <p:grpSpPr bwMode="auto">
          <a:xfrm>
            <a:off x="152400" y="1676400"/>
            <a:ext cx="1489075" cy="898525"/>
            <a:chOff x="96" y="1056"/>
            <a:chExt cx="938" cy="566"/>
          </a:xfrm>
        </p:grpSpPr>
        <p:sp>
          <p:nvSpPr>
            <p:cNvPr id="48198" name="Line 62"/>
            <p:cNvSpPr>
              <a:spLocks noChangeShapeType="1"/>
            </p:cNvSpPr>
            <p:nvPr/>
          </p:nvSpPr>
          <p:spPr bwMode="auto">
            <a:xfrm flipV="1">
              <a:off x="746" y="1056"/>
              <a:ext cx="288" cy="192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99" name="Text Box 63"/>
            <p:cNvSpPr txBox="1">
              <a:spLocks noChangeArrowheads="1"/>
            </p:cNvSpPr>
            <p:nvPr/>
          </p:nvSpPr>
          <p:spPr bwMode="auto">
            <a:xfrm>
              <a:off x="96" y="1104"/>
              <a:ext cx="687" cy="518"/>
            </a:xfrm>
            <a:prstGeom prst="rect">
              <a:avLst/>
            </a:prstGeom>
            <a:noFill/>
            <a:ln w="22225" cap="sq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>
                  <a:solidFill>
                    <a:schemeClr val="folHlink"/>
                  </a:solidFill>
                </a:rPr>
                <a:t>pivot =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>
                  <a:solidFill>
                    <a:schemeClr val="folHlink"/>
                  </a:solidFill>
                </a:rPr>
                <a:t>  40</a:t>
              </a:r>
            </a:p>
          </p:txBody>
        </p:sp>
      </p:grpSp>
      <p:grpSp>
        <p:nvGrpSpPr>
          <p:cNvPr id="1187951" name="Group 111"/>
          <p:cNvGrpSpPr>
            <a:grpSpLocks/>
          </p:cNvGrpSpPr>
          <p:nvPr/>
        </p:nvGrpSpPr>
        <p:grpSpPr bwMode="auto">
          <a:xfrm>
            <a:off x="1431925" y="2625725"/>
            <a:ext cx="7315200" cy="498475"/>
            <a:chOff x="902" y="1654"/>
            <a:chExt cx="4608" cy="314"/>
          </a:xfrm>
        </p:grpSpPr>
        <p:sp>
          <p:nvSpPr>
            <p:cNvPr id="48186" name="Rectangle 2"/>
            <p:cNvSpPr>
              <a:spLocks noChangeArrowheads="1"/>
            </p:cNvSpPr>
            <p:nvPr/>
          </p:nvSpPr>
          <p:spPr bwMode="auto">
            <a:xfrm>
              <a:off x="902" y="1654"/>
              <a:ext cx="384" cy="314"/>
            </a:xfrm>
            <a:prstGeom prst="rect">
              <a:avLst/>
            </a:prstGeom>
            <a:solidFill>
              <a:srgbClr val="00FF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87" name="Rectangle 3"/>
            <p:cNvSpPr>
              <a:spLocks noChangeArrowheads="1"/>
            </p:cNvSpPr>
            <p:nvPr/>
          </p:nvSpPr>
          <p:spPr bwMode="auto">
            <a:xfrm>
              <a:off x="1286" y="165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8188" name="Rectangle 4"/>
            <p:cNvSpPr>
              <a:spLocks noChangeArrowheads="1"/>
            </p:cNvSpPr>
            <p:nvPr/>
          </p:nvSpPr>
          <p:spPr bwMode="auto">
            <a:xfrm>
              <a:off x="1670" y="165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89" name="Rectangle 5"/>
            <p:cNvSpPr>
              <a:spLocks noChangeArrowheads="1"/>
            </p:cNvSpPr>
            <p:nvPr/>
          </p:nvSpPr>
          <p:spPr bwMode="auto">
            <a:xfrm>
              <a:off x="2054" y="165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90" name="Rectangle 6"/>
            <p:cNvSpPr>
              <a:spLocks noChangeArrowheads="1"/>
            </p:cNvSpPr>
            <p:nvPr/>
          </p:nvSpPr>
          <p:spPr bwMode="auto">
            <a:xfrm>
              <a:off x="2438" y="165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91" name="Rectangle 7"/>
            <p:cNvSpPr>
              <a:spLocks noChangeArrowheads="1"/>
            </p:cNvSpPr>
            <p:nvPr/>
          </p:nvSpPr>
          <p:spPr bwMode="auto">
            <a:xfrm>
              <a:off x="2822" y="165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92" name="Rectangle 8"/>
            <p:cNvSpPr>
              <a:spLocks noChangeArrowheads="1"/>
            </p:cNvSpPr>
            <p:nvPr/>
          </p:nvSpPr>
          <p:spPr bwMode="auto">
            <a:xfrm>
              <a:off x="3206" y="165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93" name="Rectangle 9"/>
            <p:cNvSpPr>
              <a:spLocks noChangeArrowheads="1"/>
            </p:cNvSpPr>
            <p:nvPr/>
          </p:nvSpPr>
          <p:spPr bwMode="auto">
            <a:xfrm>
              <a:off x="3590" y="165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94" name="Rectangle 10"/>
            <p:cNvSpPr>
              <a:spLocks noChangeArrowheads="1"/>
            </p:cNvSpPr>
            <p:nvPr/>
          </p:nvSpPr>
          <p:spPr bwMode="auto">
            <a:xfrm>
              <a:off x="3974" y="165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</a:p>
          </p:txBody>
        </p:sp>
        <p:sp>
          <p:nvSpPr>
            <p:cNvPr id="48195" name="Rectangle 11"/>
            <p:cNvSpPr>
              <a:spLocks noChangeArrowheads="1"/>
            </p:cNvSpPr>
            <p:nvPr/>
          </p:nvSpPr>
          <p:spPr bwMode="auto">
            <a:xfrm>
              <a:off x="4358" y="165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96" name="Rectangle 12"/>
            <p:cNvSpPr>
              <a:spLocks noChangeArrowheads="1"/>
            </p:cNvSpPr>
            <p:nvPr/>
          </p:nvSpPr>
          <p:spPr bwMode="auto">
            <a:xfrm>
              <a:off x="4742" y="1654"/>
              <a:ext cx="384" cy="314"/>
            </a:xfrm>
            <a:prstGeom prst="rect">
              <a:avLst/>
            </a:prstGeom>
            <a:solidFill>
              <a:srgbClr val="00FF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97" name="Rectangle 13"/>
            <p:cNvSpPr>
              <a:spLocks noChangeArrowheads="1"/>
            </p:cNvSpPr>
            <p:nvPr/>
          </p:nvSpPr>
          <p:spPr bwMode="auto">
            <a:xfrm>
              <a:off x="5126" y="1654"/>
              <a:ext cx="384" cy="314"/>
            </a:xfrm>
            <a:prstGeom prst="rect">
              <a:avLst/>
            </a:prstGeom>
            <a:solidFill>
              <a:srgbClr val="FFFF99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87947" name="Group 107"/>
          <p:cNvGrpSpPr>
            <a:grpSpLocks/>
          </p:cNvGrpSpPr>
          <p:nvPr/>
        </p:nvGrpSpPr>
        <p:grpSpPr bwMode="auto">
          <a:xfrm>
            <a:off x="1447800" y="3962400"/>
            <a:ext cx="7315200" cy="1219200"/>
            <a:chOff x="912" y="2496"/>
            <a:chExt cx="4608" cy="768"/>
          </a:xfrm>
        </p:grpSpPr>
        <p:grpSp>
          <p:nvGrpSpPr>
            <p:cNvPr id="48166" name="Group 102"/>
            <p:cNvGrpSpPr>
              <a:grpSpLocks/>
            </p:cNvGrpSpPr>
            <p:nvPr/>
          </p:nvGrpSpPr>
          <p:grpSpPr bwMode="auto">
            <a:xfrm>
              <a:off x="912" y="2496"/>
              <a:ext cx="4608" cy="314"/>
              <a:chOff x="912" y="2496"/>
              <a:chExt cx="4608" cy="314"/>
            </a:xfrm>
          </p:grpSpPr>
          <p:sp>
            <p:nvSpPr>
              <p:cNvPr id="48174" name="Rectangle 17"/>
              <p:cNvSpPr>
                <a:spLocks noChangeArrowheads="1"/>
              </p:cNvSpPr>
              <p:nvPr/>
            </p:nvSpPr>
            <p:spPr bwMode="auto">
              <a:xfrm>
                <a:off x="5136" y="2496"/>
                <a:ext cx="384" cy="314"/>
              </a:xfrm>
              <a:prstGeom prst="rect">
                <a:avLst/>
              </a:prstGeom>
              <a:solidFill>
                <a:srgbClr val="FFFF99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40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175" name="Rectangle 18"/>
              <p:cNvSpPr>
                <a:spLocks noChangeArrowheads="1"/>
              </p:cNvSpPr>
              <p:nvPr/>
            </p:nvSpPr>
            <p:spPr bwMode="auto">
              <a:xfrm>
                <a:off x="1296" y="2496"/>
                <a:ext cx="384" cy="314"/>
              </a:xfrm>
              <a:prstGeom prst="rect">
                <a:avLst/>
              </a:prstGeom>
              <a:solidFill>
                <a:schemeClr val="accent1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8176" name="Rectangle 19"/>
              <p:cNvSpPr>
                <a:spLocks noChangeArrowheads="1"/>
              </p:cNvSpPr>
              <p:nvPr/>
            </p:nvSpPr>
            <p:spPr bwMode="auto">
              <a:xfrm>
                <a:off x="1680" y="2496"/>
                <a:ext cx="384" cy="314"/>
              </a:xfrm>
              <a:prstGeom prst="rect">
                <a:avLst/>
              </a:prstGeom>
              <a:solidFill>
                <a:schemeClr val="accent1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1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177" name="Rectangle 20"/>
              <p:cNvSpPr>
                <a:spLocks noChangeArrowheads="1"/>
              </p:cNvSpPr>
              <p:nvPr/>
            </p:nvSpPr>
            <p:spPr bwMode="auto">
              <a:xfrm>
                <a:off x="2064" y="2496"/>
                <a:ext cx="384" cy="314"/>
              </a:xfrm>
              <a:prstGeom prst="rect">
                <a:avLst/>
              </a:prstGeom>
              <a:solidFill>
                <a:srgbClr val="00FFFF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43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178" name="Rectangle 21"/>
              <p:cNvSpPr>
                <a:spLocks noChangeArrowheads="1"/>
              </p:cNvSpPr>
              <p:nvPr/>
            </p:nvSpPr>
            <p:spPr bwMode="auto">
              <a:xfrm>
                <a:off x="2448" y="2496"/>
                <a:ext cx="384" cy="314"/>
              </a:xfrm>
              <a:prstGeom prst="rect">
                <a:avLst/>
              </a:prstGeom>
              <a:solidFill>
                <a:schemeClr val="accent1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3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179" name="Rectangle 22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384" cy="314"/>
              </a:xfrm>
              <a:prstGeom prst="rect">
                <a:avLst/>
              </a:prstGeom>
              <a:solidFill>
                <a:schemeClr val="accent1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65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180" name="Rectangle 23"/>
              <p:cNvSpPr>
                <a:spLocks noChangeArrowheads="1"/>
              </p:cNvSpPr>
              <p:nvPr/>
            </p:nvSpPr>
            <p:spPr bwMode="auto">
              <a:xfrm>
                <a:off x="3216" y="2496"/>
                <a:ext cx="384" cy="314"/>
              </a:xfrm>
              <a:prstGeom prst="rect">
                <a:avLst/>
              </a:prstGeom>
              <a:solidFill>
                <a:schemeClr val="accent1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0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181" name="Rectangle 24"/>
              <p:cNvSpPr>
                <a:spLocks noChangeArrowheads="1"/>
              </p:cNvSpPr>
              <p:nvPr/>
            </p:nvSpPr>
            <p:spPr bwMode="auto">
              <a:xfrm>
                <a:off x="3600" y="2496"/>
                <a:ext cx="384" cy="314"/>
              </a:xfrm>
              <a:prstGeom prst="rect">
                <a:avLst/>
              </a:prstGeom>
              <a:solidFill>
                <a:schemeClr val="accent1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-1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182" name="Rectangle 25"/>
              <p:cNvSpPr>
                <a:spLocks noChangeArrowheads="1"/>
              </p:cNvSpPr>
              <p:nvPr/>
            </p:nvSpPr>
            <p:spPr bwMode="auto">
              <a:xfrm>
                <a:off x="3984" y="2496"/>
                <a:ext cx="384" cy="314"/>
              </a:xfrm>
              <a:prstGeom prst="rect">
                <a:avLst/>
              </a:prstGeom>
              <a:solidFill>
                <a:schemeClr val="accent1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58</a:t>
                </a:r>
              </a:p>
            </p:txBody>
          </p:sp>
          <p:sp>
            <p:nvSpPr>
              <p:cNvPr id="48183" name="Rectangle 26"/>
              <p:cNvSpPr>
                <a:spLocks noChangeArrowheads="1"/>
              </p:cNvSpPr>
              <p:nvPr/>
            </p:nvSpPr>
            <p:spPr bwMode="auto">
              <a:xfrm>
                <a:off x="4368" y="2496"/>
                <a:ext cx="384" cy="314"/>
              </a:xfrm>
              <a:prstGeom prst="rect">
                <a:avLst/>
              </a:prstGeom>
              <a:solidFill>
                <a:srgbClr val="00FFFF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3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184" name="Rectangle 27"/>
              <p:cNvSpPr>
                <a:spLocks noChangeArrowheads="1"/>
              </p:cNvSpPr>
              <p:nvPr/>
            </p:nvSpPr>
            <p:spPr bwMode="auto">
              <a:xfrm>
                <a:off x="4752" y="2496"/>
                <a:ext cx="384" cy="314"/>
              </a:xfrm>
              <a:prstGeom prst="rect">
                <a:avLst/>
              </a:prstGeom>
              <a:solidFill>
                <a:schemeClr val="accent1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42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185" name="Rectangle 28"/>
              <p:cNvSpPr>
                <a:spLocks noChangeArrowheads="1"/>
              </p:cNvSpPr>
              <p:nvPr/>
            </p:nvSpPr>
            <p:spPr bwMode="auto">
              <a:xfrm>
                <a:off x="912" y="2496"/>
                <a:ext cx="384" cy="314"/>
              </a:xfrm>
              <a:prstGeom prst="rect">
                <a:avLst/>
              </a:prstGeom>
              <a:solidFill>
                <a:schemeClr val="accent1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4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167" name="Group 105"/>
            <p:cNvGrpSpPr>
              <a:grpSpLocks/>
            </p:cNvGrpSpPr>
            <p:nvPr/>
          </p:nvGrpSpPr>
          <p:grpSpPr bwMode="auto">
            <a:xfrm>
              <a:off x="1776" y="2832"/>
              <a:ext cx="3274" cy="432"/>
              <a:chOff x="1776" y="2832"/>
              <a:chExt cx="3274" cy="432"/>
            </a:xfrm>
          </p:grpSpPr>
          <p:grpSp>
            <p:nvGrpSpPr>
              <p:cNvPr id="48168" name="Group 73"/>
              <p:cNvGrpSpPr>
                <a:grpSpLocks/>
              </p:cNvGrpSpPr>
              <p:nvPr/>
            </p:nvGrpSpPr>
            <p:grpSpPr bwMode="auto">
              <a:xfrm>
                <a:off x="4512" y="2832"/>
                <a:ext cx="538" cy="432"/>
                <a:chOff x="4896" y="2160"/>
                <a:chExt cx="538" cy="432"/>
              </a:xfrm>
            </p:grpSpPr>
            <p:sp>
              <p:nvSpPr>
                <p:cNvPr id="48172" name="Line 74"/>
                <p:cNvSpPr>
                  <a:spLocks noChangeShapeType="1"/>
                </p:cNvSpPr>
                <p:nvPr/>
              </p:nvSpPr>
              <p:spPr bwMode="auto">
                <a:xfrm flipH="1" flipV="1">
                  <a:off x="4896" y="2160"/>
                  <a:ext cx="96" cy="240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triangl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73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4944" y="2304"/>
                  <a:ext cx="490" cy="288"/>
                </a:xfrm>
                <a:prstGeom prst="rect">
                  <a:avLst/>
                </a:prstGeom>
                <a:noFill/>
                <a:ln w="22225" cap="sq">
                  <a:noFill/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r>
                    <a:rPr lang="en-US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grpSp>
            <p:nvGrpSpPr>
              <p:cNvPr id="48169" name="Group 76"/>
              <p:cNvGrpSpPr>
                <a:grpSpLocks/>
              </p:cNvGrpSpPr>
              <p:nvPr/>
            </p:nvGrpSpPr>
            <p:grpSpPr bwMode="auto">
              <a:xfrm>
                <a:off x="1776" y="2832"/>
                <a:ext cx="480" cy="432"/>
                <a:chOff x="192" y="2160"/>
                <a:chExt cx="480" cy="432"/>
              </a:xfrm>
            </p:grpSpPr>
            <p:sp>
              <p:nvSpPr>
                <p:cNvPr id="48170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384" y="2160"/>
                  <a:ext cx="288" cy="192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triangl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71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92" y="2304"/>
                  <a:ext cx="372" cy="288"/>
                </a:xfrm>
                <a:prstGeom prst="rect">
                  <a:avLst/>
                </a:prstGeom>
                <a:noFill/>
                <a:ln w="22225" cap="sq">
                  <a:noFill/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r>
                    <a:rPr lang="en-US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</p:grpSp>
        </p:grpSp>
      </p:grpSp>
      <p:grpSp>
        <p:nvGrpSpPr>
          <p:cNvPr id="1187943" name="Group 103"/>
          <p:cNvGrpSpPr>
            <a:grpSpLocks/>
          </p:cNvGrpSpPr>
          <p:nvPr/>
        </p:nvGrpSpPr>
        <p:grpSpPr bwMode="auto">
          <a:xfrm>
            <a:off x="1447800" y="5257800"/>
            <a:ext cx="7315200" cy="511175"/>
            <a:chOff x="912" y="3312"/>
            <a:chExt cx="4608" cy="322"/>
          </a:xfrm>
        </p:grpSpPr>
        <p:sp>
          <p:nvSpPr>
            <p:cNvPr id="48153" name="Rectangle 79"/>
            <p:cNvSpPr>
              <a:spLocks noChangeArrowheads="1"/>
            </p:cNvSpPr>
            <p:nvPr/>
          </p:nvSpPr>
          <p:spPr bwMode="auto">
            <a:xfrm>
              <a:off x="5136" y="3312"/>
              <a:ext cx="384" cy="314"/>
            </a:xfrm>
            <a:prstGeom prst="rect">
              <a:avLst/>
            </a:prstGeom>
            <a:solidFill>
              <a:srgbClr val="FFFF99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54" name="Rectangle 80"/>
            <p:cNvSpPr>
              <a:spLocks noChangeArrowheads="1"/>
            </p:cNvSpPr>
            <p:nvPr/>
          </p:nvSpPr>
          <p:spPr bwMode="auto">
            <a:xfrm>
              <a:off x="1296" y="331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8155" name="Rectangle 81"/>
            <p:cNvSpPr>
              <a:spLocks noChangeArrowheads="1"/>
            </p:cNvSpPr>
            <p:nvPr/>
          </p:nvSpPr>
          <p:spPr bwMode="auto">
            <a:xfrm>
              <a:off x="1680" y="331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56" name="Rectangle 82"/>
            <p:cNvSpPr>
              <a:spLocks noChangeArrowheads="1"/>
            </p:cNvSpPr>
            <p:nvPr/>
          </p:nvSpPr>
          <p:spPr bwMode="auto">
            <a:xfrm>
              <a:off x="2064" y="3312"/>
              <a:ext cx="384" cy="314"/>
            </a:xfrm>
            <a:prstGeom prst="rect">
              <a:avLst/>
            </a:prstGeom>
            <a:solidFill>
              <a:srgbClr val="00FF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57" name="Rectangle 83"/>
            <p:cNvSpPr>
              <a:spLocks noChangeArrowheads="1"/>
            </p:cNvSpPr>
            <p:nvPr/>
          </p:nvSpPr>
          <p:spPr bwMode="auto">
            <a:xfrm>
              <a:off x="2448" y="331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58" name="Rectangle 84"/>
            <p:cNvSpPr>
              <a:spLocks noChangeArrowheads="1"/>
            </p:cNvSpPr>
            <p:nvPr/>
          </p:nvSpPr>
          <p:spPr bwMode="auto">
            <a:xfrm>
              <a:off x="2832" y="331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59" name="Rectangle 85"/>
            <p:cNvSpPr>
              <a:spLocks noChangeArrowheads="1"/>
            </p:cNvSpPr>
            <p:nvPr/>
          </p:nvSpPr>
          <p:spPr bwMode="auto">
            <a:xfrm>
              <a:off x="3216" y="331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60" name="Rectangle 86"/>
            <p:cNvSpPr>
              <a:spLocks noChangeArrowheads="1"/>
            </p:cNvSpPr>
            <p:nvPr/>
          </p:nvSpPr>
          <p:spPr bwMode="auto">
            <a:xfrm>
              <a:off x="3600" y="331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61" name="Rectangle 87"/>
            <p:cNvSpPr>
              <a:spLocks noChangeArrowheads="1"/>
            </p:cNvSpPr>
            <p:nvPr/>
          </p:nvSpPr>
          <p:spPr bwMode="auto">
            <a:xfrm>
              <a:off x="3984" y="331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</a:p>
          </p:txBody>
        </p:sp>
        <p:sp>
          <p:nvSpPr>
            <p:cNvPr id="48162" name="Rectangle 88"/>
            <p:cNvSpPr>
              <a:spLocks noChangeArrowheads="1"/>
            </p:cNvSpPr>
            <p:nvPr/>
          </p:nvSpPr>
          <p:spPr bwMode="auto">
            <a:xfrm>
              <a:off x="4368" y="3312"/>
              <a:ext cx="384" cy="314"/>
            </a:xfrm>
            <a:prstGeom prst="rect">
              <a:avLst/>
            </a:prstGeom>
            <a:solidFill>
              <a:srgbClr val="00FF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63" name="Rectangle 89"/>
            <p:cNvSpPr>
              <a:spLocks noChangeArrowheads="1"/>
            </p:cNvSpPr>
            <p:nvPr/>
          </p:nvSpPr>
          <p:spPr bwMode="auto">
            <a:xfrm>
              <a:off x="4752" y="331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64" name="Rectangle 90"/>
            <p:cNvSpPr>
              <a:spLocks noChangeArrowheads="1"/>
            </p:cNvSpPr>
            <p:nvPr/>
          </p:nvSpPr>
          <p:spPr bwMode="auto">
            <a:xfrm>
              <a:off x="912" y="331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8165" name="AutoShape 91"/>
            <p:cNvCxnSpPr>
              <a:cxnSpLocks noChangeShapeType="1"/>
              <a:stCxn id="48162" idx="2"/>
              <a:endCxn id="48156" idx="2"/>
            </p:cNvCxnSpPr>
            <p:nvPr/>
          </p:nvCxnSpPr>
          <p:spPr bwMode="auto">
            <a:xfrm rot="5400000">
              <a:off x="3407" y="2482"/>
              <a:ext cx="1" cy="2304"/>
            </a:xfrm>
            <a:prstGeom prst="curvedConnector3">
              <a:avLst>
                <a:gd name="adj1" fmla="val 18999995"/>
              </a:avLst>
            </a:prstGeom>
            <a:noFill/>
            <a:ln w="22225" cap="sq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ffectLst/>
          </p:spPr>
        </p:cxnSp>
      </p:grpSp>
      <p:grpSp>
        <p:nvGrpSpPr>
          <p:cNvPr id="1187946" name="Group 106"/>
          <p:cNvGrpSpPr>
            <a:grpSpLocks/>
          </p:cNvGrpSpPr>
          <p:nvPr/>
        </p:nvGrpSpPr>
        <p:grpSpPr bwMode="auto">
          <a:xfrm>
            <a:off x="3429000" y="5791200"/>
            <a:ext cx="4130675" cy="685800"/>
            <a:chOff x="2160" y="3648"/>
            <a:chExt cx="2602" cy="432"/>
          </a:xfrm>
        </p:grpSpPr>
        <p:grpSp>
          <p:nvGrpSpPr>
            <p:cNvPr id="48147" name="Group 92"/>
            <p:cNvGrpSpPr>
              <a:grpSpLocks/>
            </p:cNvGrpSpPr>
            <p:nvPr/>
          </p:nvGrpSpPr>
          <p:grpSpPr bwMode="auto">
            <a:xfrm>
              <a:off x="4224" y="3648"/>
              <a:ext cx="538" cy="432"/>
              <a:chOff x="4896" y="2160"/>
              <a:chExt cx="538" cy="432"/>
            </a:xfrm>
          </p:grpSpPr>
          <p:sp>
            <p:nvSpPr>
              <p:cNvPr id="48151" name="Line 93"/>
              <p:cNvSpPr>
                <a:spLocks noChangeShapeType="1"/>
              </p:cNvSpPr>
              <p:nvPr/>
            </p:nvSpPr>
            <p:spPr bwMode="auto">
              <a:xfrm flipH="1" flipV="1">
                <a:off x="4896" y="2160"/>
                <a:ext cx="96" cy="240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2" name="Text Box 94"/>
              <p:cNvSpPr txBox="1">
                <a:spLocks noChangeArrowheads="1"/>
              </p:cNvSpPr>
              <p:nvPr/>
            </p:nvSpPr>
            <p:spPr bwMode="auto">
              <a:xfrm>
                <a:off x="4944" y="2304"/>
                <a:ext cx="490" cy="288"/>
              </a:xfrm>
              <a:prstGeom prst="rect">
                <a:avLst/>
              </a:prstGeom>
              <a:noFill/>
              <a:ln w="22225" cap="sq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grpSp>
          <p:nvGrpSpPr>
            <p:cNvPr id="48148" name="Group 95"/>
            <p:cNvGrpSpPr>
              <a:grpSpLocks/>
            </p:cNvGrpSpPr>
            <p:nvPr/>
          </p:nvGrpSpPr>
          <p:grpSpPr bwMode="auto">
            <a:xfrm>
              <a:off x="2160" y="3648"/>
              <a:ext cx="480" cy="432"/>
              <a:chOff x="192" y="2160"/>
              <a:chExt cx="480" cy="432"/>
            </a:xfrm>
          </p:grpSpPr>
          <p:sp>
            <p:nvSpPr>
              <p:cNvPr id="48149" name="Line 96"/>
              <p:cNvSpPr>
                <a:spLocks noChangeShapeType="1"/>
              </p:cNvSpPr>
              <p:nvPr/>
            </p:nvSpPr>
            <p:spPr bwMode="auto">
              <a:xfrm flipV="1">
                <a:off x="384" y="2160"/>
                <a:ext cx="288" cy="192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0" name="Text Box 97"/>
              <p:cNvSpPr txBox="1">
                <a:spLocks noChangeArrowheads="1"/>
              </p:cNvSpPr>
              <p:nvPr/>
            </p:nvSpPr>
            <p:spPr bwMode="auto">
              <a:xfrm>
                <a:off x="192" y="2304"/>
                <a:ext cx="372" cy="288"/>
              </a:xfrm>
              <a:prstGeom prst="rect">
                <a:avLst/>
              </a:prstGeom>
              <a:noFill/>
              <a:ln w="22225" cap="sq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left</a:t>
                </a:r>
              </a:p>
            </p:txBody>
          </p:sp>
        </p:grpSp>
      </p:grpSp>
      <p:grpSp>
        <p:nvGrpSpPr>
          <p:cNvPr id="1187954" name="Group 114"/>
          <p:cNvGrpSpPr>
            <a:grpSpLocks/>
          </p:cNvGrpSpPr>
          <p:nvPr/>
        </p:nvGrpSpPr>
        <p:grpSpPr bwMode="auto">
          <a:xfrm>
            <a:off x="990600" y="3200400"/>
            <a:ext cx="7548564" cy="1057275"/>
            <a:chOff x="624" y="2016"/>
            <a:chExt cx="4755" cy="666"/>
          </a:xfrm>
        </p:grpSpPr>
        <p:grpSp>
          <p:nvGrpSpPr>
            <p:cNvPr id="48141" name="Group 64"/>
            <p:cNvGrpSpPr>
              <a:grpSpLocks/>
            </p:cNvGrpSpPr>
            <p:nvPr/>
          </p:nvGrpSpPr>
          <p:grpSpPr bwMode="auto">
            <a:xfrm>
              <a:off x="624" y="2016"/>
              <a:ext cx="1621" cy="666"/>
              <a:chOff x="192" y="2160"/>
              <a:chExt cx="1621" cy="666"/>
            </a:xfrm>
          </p:grpSpPr>
          <p:sp>
            <p:nvSpPr>
              <p:cNvPr id="48145" name="Line 14"/>
              <p:cNvSpPr>
                <a:spLocks noChangeShapeType="1"/>
              </p:cNvSpPr>
              <p:nvPr/>
            </p:nvSpPr>
            <p:spPr bwMode="auto">
              <a:xfrm flipV="1">
                <a:off x="384" y="2160"/>
                <a:ext cx="288" cy="192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6" name="Text Box 15"/>
              <p:cNvSpPr txBox="1">
                <a:spLocks noChangeArrowheads="1"/>
              </p:cNvSpPr>
              <p:nvPr/>
            </p:nvSpPr>
            <p:spPr bwMode="auto">
              <a:xfrm>
                <a:off x="192" y="2346"/>
                <a:ext cx="1621" cy="480"/>
              </a:xfrm>
              <a:prstGeom prst="rect">
                <a:avLst/>
              </a:prstGeom>
              <a:noFill/>
              <a:ln w="22225" cap="sq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sz="2000">
                    <a:solidFill>
                      <a:schemeClr val="tx1"/>
                    </a:solidFill>
                  </a:rPr>
                  <a:t>while &lt; pivot </a:t>
                </a:r>
                <a:r>
                  <a:rPr lang="en-US" sz="2000" b="1">
                    <a:solidFill>
                      <a:schemeClr val="tx1"/>
                    </a:solidFill>
                    <a:latin typeface="Courier New" pitchFamily="49" charset="0"/>
                  </a:rPr>
                  <a:t>left++</a:t>
                </a:r>
              </a:p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US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48142" name="Group 108"/>
            <p:cNvGrpSpPr>
              <a:grpSpLocks/>
            </p:cNvGrpSpPr>
            <p:nvPr/>
          </p:nvGrpSpPr>
          <p:grpSpPr bwMode="auto">
            <a:xfrm>
              <a:off x="3552" y="2016"/>
              <a:ext cx="1827" cy="438"/>
              <a:chOff x="3552" y="2016"/>
              <a:chExt cx="1827" cy="438"/>
            </a:xfrm>
          </p:grpSpPr>
          <p:sp>
            <p:nvSpPr>
              <p:cNvPr id="48143" name="Line 16"/>
              <p:cNvSpPr>
                <a:spLocks noChangeShapeType="1"/>
              </p:cNvSpPr>
              <p:nvPr/>
            </p:nvSpPr>
            <p:spPr bwMode="auto">
              <a:xfrm flipH="1" flipV="1">
                <a:off x="4970" y="2016"/>
                <a:ext cx="96" cy="240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4" name="Text Box 46"/>
              <p:cNvSpPr txBox="1">
                <a:spLocks noChangeArrowheads="1"/>
              </p:cNvSpPr>
              <p:nvPr/>
            </p:nvSpPr>
            <p:spPr bwMode="auto">
              <a:xfrm>
                <a:off x="3552" y="2202"/>
                <a:ext cx="1827" cy="252"/>
              </a:xfrm>
              <a:prstGeom prst="rect">
                <a:avLst/>
              </a:prstGeom>
              <a:noFill/>
              <a:ln w="22225" cap="sq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while &gt;= pivot 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right--</a:t>
                </a:r>
                <a:endParaRPr lang="en-US" sz="20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</p:grpSp>
      <p:grpSp>
        <p:nvGrpSpPr>
          <p:cNvPr id="1187953" name="Group 113"/>
          <p:cNvGrpSpPr>
            <a:grpSpLocks/>
          </p:cNvGrpSpPr>
          <p:nvPr/>
        </p:nvGrpSpPr>
        <p:grpSpPr bwMode="auto">
          <a:xfrm>
            <a:off x="1676400" y="1752600"/>
            <a:ext cx="6705600" cy="685800"/>
            <a:chOff x="1056" y="1104"/>
            <a:chExt cx="4224" cy="432"/>
          </a:xfrm>
        </p:grpSpPr>
        <p:cxnSp>
          <p:nvCxnSpPr>
            <p:cNvPr id="48139" name="AutoShape 70"/>
            <p:cNvCxnSpPr>
              <a:cxnSpLocks noChangeShapeType="1"/>
            </p:cNvCxnSpPr>
            <p:nvPr/>
          </p:nvCxnSpPr>
          <p:spPr bwMode="auto">
            <a:xfrm rot="5400000">
              <a:off x="3167" y="-1007"/>
              <a:ext cx="1" cy="4224"/>
            </a:xfrm>
            <a:prstGeom prst="curvedConnector3">
              <a:avLst>
                <a:gd name="adj1" fmla="val 22999995"/>
              </a:avLst>
            </a:prstGeom>
            <a:noFill/>
            <a:ln w="22225" cap="sq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48140" name="AutoShape 112"/>
            <p:cNvSpPr>
              <a:spLocks noChangeArrowheads="1"/>
            </p:cNvSpPr>
            <p:nvPr/>
          </p:nvSpPr>
          <p:spPr bwMode="auto">
            <a:xfrm>
              <a:off x="2164" y="1299"/>
              <a:ext cx="1879" cy="237"/>
            </a:xfrm>
            <a:prstGeom prst="roundRect">
              <a:avLst>
                <a:gd name="adj" fmla="val 19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buClr>
                  <a:srgbClr val="CC99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i="1">
                  <a:solidFill>
                    <a:schemeClr val="accent1"/>
                  </a:solidFill>
                  <a:latin typeface="Gill Sans MT" pitchFamily="34" charset="0"/>
                </a:rPr>
                <a:t>“buang” pivot sementara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8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sort: Partition algorithm 2</a:t>
            </a:r>
          </a:p>
        </p:txBody>
      </p:sp>
      <p:grpSp>
        <p:nvGrpSpPr>
          <p:cNvPr id="1188996" name="Group 1156"/>
          <p:cNvGrpSpPr>
            <a:grpSpLocks/>
          </p:cNvGrpSpPr>
          <p:nvPr/>
        </p:nvGrpSpPr>
        <p:grpSpPr bwMode="auto">
          <a:xfrm>
            <a:off x="1447800" y="1219200"/>
            <a:ext cx="7315200" cy="1219200"/>
            <a:chOff x="912" y="768"/>
            <a:chExt cx="4608" cy="768"/>
          </a:xfrm>
        </p:grpSpPr>
        <p:sp>
          <p:nvSpPr>
            <p:cNvPr id="49201" name="Rectangle 1085"/>
            <p:cNvSpPr>
              <a:spLocks noChangeArrowheads="1"/>
            </p:cNvSpPr>
            <p:nvPr/>
          </p:nvSpPr>
          <p:spPr bwMode="auto">
            <a:xfrm>
              <a:off x="5136" y="768"/>
              <a:ext cx="384" cy="314"/>
            </a:xfrm>
            <a:prstGeom prst="rect">
              <a:avLst/>
            </a:prstGeom>
            <a:solidFill>
              <a:srgbClr val="FFFF99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202" name="Rectangle 1086"/>
            <p:cNvSpPr>
              <a:spLocks noChangeArrowheads="1"/>
            </p:cNvSpPr>
            <p:nvPr/>
          </p:nvSpPr>
          <p:spPr bwMode="auto">
            <a:xfrm>
              <a:off x="1296" y="76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9203" name="Rectangle 1087"/>
            <p:cNvSpPr>
              <a:spLocks noChangeArrowheads="1"/>
            </p:cNvSpPr>
            <p:nvPr/>
          </p:nvSpPr>
          <p:spPr bwMode="auto">
            <a:xfrm>
              <a:off x="1680" y="76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204" name="Rectangle 1088"/>
            <p:cNvSpPr>
              <a:spLocks noChangeArrowheads="1"/>
            </p:cNvSpPr>
            <p:nvPr/>
          </p:nvSpPr>
          <p:spPr bwMode="auto">
            <a:xfrm>
              <a:off x="2064" y="76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205" name="Rectangle 1089"/>
            <p:cNvSpPr>
              <a:spLocks noChangeArrowheads="1"/>
            </p:cNvSpPr>
            <p:nvPr/>
          </p:nvSpPr>
          <p:spPr bwMode="auto">
            <a:xfrm>
              <a:off x="2448" y="76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206" name="Rectangle 1090"/>
            <p:cNvSpPr>
              <a:spLocks noChangeArrowheads="1"/>
            </p:cNvSpPr>
            <p:nvPr/>
          </p:nvSpPr>
          <p:spPr bwMode="auto">
            <a:xfrm>
              <a:off x="2832" y="768"/>
              <a:ext cx="384" cy="314"/>
            </a:xfrm>
            <a:prstGeom prst="rect">
              <a:avLst/>
            </a:prstGeom>
            <a:solidFill>
              <a:srgbClr val="00FF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207" name="Rectangle 1091"/>
            <p:cNvSpPr>
              <a:spLocks noChangeArrowheads="1"/>
            </p:cNvSpPr>
            <p:nvPr/>
          </p:nvSpPr>
          <p:spPr bwMode="auto">
            <a:xfrm>
              <a:off x="3216" y="76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208" name="Rectangle 1092"/>
            <p:cNvSpPr>
              <a:spLocks noChangeArrowheads="1"/>
            </p:cNvSpPr>
            <p:nvPr/>
          </p:nvSpPr>
          <p:spPr bwMode="auto">
            <a:xfrm>
              <a:off x="3600" y="768"/>
              <a:ext cx="384" cy="314"/>
            </a:xfrm>
            <a:prstGeom prst="rect">
              <a:avLst/>
            </a:prstGeom>
            <a:solidFill>
              <a:srgbClr val="00FF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209" name="Rectangle 1093"/>
            <p:cNvSpPr>
              <a:spLocks noChangeArrowheads="1"/>
            </p:cNvSpPr>
            <p:nvPr/>
          </p:nvSpPr>
          <p:spPr bwMode="auto">
            <a:xfrm>
              <a:off x="3984" y="76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</a:p>
          </p:txBody>
        </p:sp>
        <p:sp>
          <p:nvSpPr>
            <p:cNvPr id="49210" name="Rectangle 1094"/>
            <p:cNvSpPr>
              <a:spLocks noChangeArrowheads="1"/>
            </p:cNvSpPr>
            <p:nvPr/>
          </p:nvSpPr>
          <p:spPr bwMode="auto">
            <a:xfrm>
              <a:off x="4368" y="76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211" name="Rectangle 1095"/>
            <p:cNvSpPr>
              <a:spLocks noChangeArrowheads="1"/>
            </p:cNvSpPr>
            <p:nvPr/>
          </p:nvSpPr>
          <p:spPr bwMode="auto">
            <a:xfrm>
              <a:off x="4752" y="76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212" name="Rectangle 1096"/>
            <p:cNvSpPr>
              <a:spLocks noChangeArrowheads="1"/>
            </p:cNvSpPr>
            <p:nvPr/>
          </p:nvSpPr>
          <p:spPr bwMode="auto">
            <a:xfrm>
              <a:off x="912" y="76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9213" name="Group 1098"/>
            <p:cNvGrpSpPr>
              <a:grpSpLocks/>
            </p:cNvGrpSpPr>
            <p:nvPr/>
          </p:nvGrpSpPr>
          <p:grpSpPr bwMode="auto">
            <a:xfrm>
              <a:off x="3792" y="1104"/>
              <a:ext cx="538" cy="432"/>
              <a:chOff x="4896" y="2160"/>
              <a:chExt cx="538" cy="432"/>
            </a:xfrm>
          </p:grpSpPr>
          <p:sp>
            <p:nvSpPr>
              <p:cNvPr id="49217" name="Line 1099"/>
              <p:cNvSpPr>
                <a:spLocks noChangeShapeType="1"/>
              </p:cNvSpPr>
              <p:nvPr/>
            </p:nvSpPr>
            <p:spPr bwMode="auto">
              <a:xfrm flipH="1" flipV="1">
                <a:off x="4896" y="2160"/>
                <a:ext cx="96" cy="240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8" name="Text Box 1100"/>
              <p:cNvSpPr txBox="1">
                <a:spLocks noChangeArrowheads="1"/>
              </p:cNvSpPr>
              <p:nvPr/>
            </p:nvSpPr>
            <p:spPr bwMode="auto">
              <a:xfrm>
                <a:off x="4944" y="2304"/>
                <a:ext cx="490" cy="288"/>
              </a:xfrm>
              <a:prstGeom prst="rect">
                <a:avLst/>
              </a:prstGeom>
              <a:noFill/>
              <a:ln w="22225" cap="sq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grpSp>
          <p:nvGrpSpPr>
            <p:cNvPr id="49214" name="Group 1101"/>
            <p:cNvGrpSpPr>
              <a:grpSpLocks/>
            </p:cNvGrpSpPr>
            <p:nvPr/>
          </p:nvGrpSpPr>
          <p:grpSpPr bwMode="auto">
            <a:xfrm>
              <a:off x="2592" y="1104"/>
              <a:ext cx="480" cy="432"/>
              <a:chOff x="192" y="2160"/>
              <a:chExt cx="480" cy="432"/>
            </a:xfrm>
          </p:grpSpPr>
          <p:sp>
            <p:nvSpPr>
              <p:cNvPr id="49215" name="Line 1102"/>
              <p:cNvSpPr>
                <a:spLocks noChangeShapeType="1"/>
              </p:cNvSpPr>
              <p:nvPr/>
            </p:nvSpPr>
            <p:spPr bwMode="auto">
              <a:xfrm flipV="1">
                <a:off x="384" y="2160"/>
                <a:ext cx="288" cy="192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6" name="Text Box 1103"/>
              <p:cNvSpPr txBox="1">
                <a:spLocks noChangeArrowheads="1"/>
              </p:cNvSpPr>
              <p:nvPr/>
            </p:nvSpPr>
            <p:spPr bwMode="auto">
              <a:xfrm>
                <a:off x="192" y="2304"/>
                <a:ext cx="372" cy="288"/>
              </a:xfrm>
              <a:prstGeom prst="rect">
                <a:avLst/>
              </a:prstGeom>
              <a:noFill/>
              <a:ln w="22225" cap="sq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left</a:t>
                </a:r>
              </a:p>
            </p:txBody>
          </p:sp>
        </p:grpSp>
      </p:grpSp>
      <p:grpSp>
        <p:nvGrpSpPr>
          <p:cNvPr id="1188997" name="Group 1157"/>
          <p:cNvGrpSpPr>
            <a:grpSpLocks/>
          </p:cNvGrpSpPr>
          <p:nvPr/>
        </p:nvGrpSpPr>
        <p:grpSpPr bwMode="auto">
          <a:xfrm>
            <a:off x="1447800" y="2514600"/>
            <a:ext cx="7315200" cy="1219200"/>
            <a:chOff x="912" y="1584"/>
            <a:chExt cx="4608" cy="768"/>
          </a:xfrm>
        </p:grpSpPr>
        <p:sp>
          <p:nvSpPr>
            <p:cNvPr id="49181" name="Rectangle 1104"/>
            <p:cNvSpPr>
              <a:spLocks noChangeArrowheads="1"/>
            </p:cNvSpPr>
            <p:nvPr/>
          </p:nvSpPr>
          <p:spPr bwMode="auto">
            <a:xfrm>
              <a:off x="5136" y="1584"/>
              <a:ext cx="384" cy="314"/>
            </a:xfrm>
            <a:prstGeom prst="rect">
              <a:avLst/>
            </a:prstGeom>
            <a:solidFill>
              <a:srgbClr val="FFFF99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182" name="Rectangle 1105"/>
            <p:cNvSpPr>
              <a:spLocks noChangeArrowheads="1"/>
            </p:cNvSpPr>
            <p:nvPr/>
          </p:nvSpPr>
          <p:spPr bwMode="auto">
            <a:xfrm>
              <a:off x="1296" y="158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9183" name="Rectangle 1106"/>
            <p:cNvSpPr>
              <a:spLocks noChangeArrowheads="1"/>
            </p:cNvSpPr>
            <p:nvPr/>
          </p:nvSpPr>
          <p:spPr bwMode="auto">
            <a:xfrm>
              <a:off x="1680" y="158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184" name="Rectangle 1107"/>
            <p:cNvSpPr>
              <a:spLocks noChangeArrowheads="1"/>
            </p:cNvSpPr>
            <p:nvPr/>
          </p:nvSpPr>
          <p:spPr bwMode="auto">
            <a:xfrm>
              <a:off x="2064" y="158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185" name="Rectangle 1108"/>
            <p:cNvSpPr>
              <a:spLocks noChangeArrowheads="1"/>
            </p:cNvSpPr>
            <p:nvPr/>
          </p:nvSpPr>
          <p:spPr bwMode="auto">
            <a:xfrm>
              <a:off x="2448" y="158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186" name="Rectangle 1109"/>
            <p:cNvSpPr>
              <a:spLocks noChangeArrowheads="1"/>
            </p:cNvSpPr>
            <p:nvPr/>
          </p:nvSpPr>
          <p:spPr bwMode="auto">
            <a:xfrm>
              <a:off x="2832" y="1584"/>
              <a:ext cx="384" cy="314"/>
            </a:xfrm>
            <a:prstGeom prst="rect">
              <a:avLst/>
            </a:prstGeom>
            <a:solidFill>
              <a:srgbClr val="00FF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187" name="Rectangle 1110"/>
            <p:cNvSpPr>
              <a:spLocks noChangeArrowheads="1"/>
            </p:cNvSpPr>
            <p:nvPr/>
          </p:nvSpPr>
          <p:spPr bwMode="auto">
            <a:xfrm>
              <a:off x="3216" y="158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188" name="Rectangle 1111"/>
            <p:cNvSpPr>
              <a:spLocks noChangeArrowheads="1"/>
            </p:cNvSpPr>
            <p:nvPr/>
          </p:nvSpPr>
          <p:spPr bwMode="auto">
            <a:xfrm>
              <a:off x="3600" y="1584"/>
              <a:ext cx="384" cy="314"/>
            </a:xfrm>
            <a:prstGeom prst="rect">
              <a:avLst/>
            </a:prstGeom>
            <a:solidFill>
              <a:srgbClr val="00FF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189" name="Rectangle 1112"/>
            <p:cNvSpPr>
              <a:spLocks noChangeArrowheads="1"/>
            </p:cNvSpPr>
            <p:nvPr/>
          </p:nvSpPr>
          <p:spPr bwMode="auto">
            <a:xfrm>
              <a:off x="3984" y="158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</a:p>
          </p:txBody>
        </p:sp>
        <p:sp>
          <p:nvSpPr>
            <p:cNvPr id="49190" name="Rectangle 1113"/>
            <p:cNvSpPr>
              <a:spLocks noChangeArrowheads="1"/>
            </p:cNvSpPr>
            <p:nvPr/>
          </p:nvSpPr>
          <p:spPr bwMode="auto">
            <a:xfrm>
              <a:off x="4368" y="158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191" name="Rectangle 1114"/>
            <p:cNvSpPr>
              <a:spLocks noChangeArrowheads="1"/>
            </p:cNvSpPr>
            <p:nvPr/>
          </p:nvSpPr>
          <p:spPr bwMode="auto">
            <a:xfrm>
              <a:off x="4752" y="158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192" name="Rectangle 1115"/>
            <p:cNvSpPr>
              <a:spLocks noChangeArrowheads="1"/>
            </p:cNvSpPr>
            <p:nvPr/>
          </p:nvSpPr>
          <p:spPr bwMode="auto">
            <a:xfrm>
              <a:off x="912" y="158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9193" name="AutoShape 1122"/>
            <p:cNvCxnSpPr>
              <a:cxnSpLocks noChangeShapeType="1"/>
              <a:stCxn id="49188" idx="2"/>
              <a:endCxn id="49186" idx="2"/>
            </p:cNvCxnSpPr>
            <p:nvPr/>
          </p:nvCxnSpPr>
          <p:spPr bwMode="auto">
            <a:xfrm rot="5400000">
              <a:off x="3407" y="1522"/>
              <a:ext cx="1" cy="768"/>
            </a:xfrm>
            <a:prstGeom prst="curvedConnector3">
              <a:avLst>
                <a:gd name="adj1" fmla="val 13700000"/>
              </a:avLst>
            </a:prstGeom>
            <a:noFill/>
            <a:ln w="22225" cap="sq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ffectLst/>
          </p:spPr>
        </p:cxnSp>
        <p:grpSp>
          <p:nvGrpSpPr>
            <p:cNvPr id="49194" name="Group 1145"/>
            <p:cNvGrpSpPr>
              <a:grpSpLocks/>
            </p:cNvGrpSpPr>
            <p:nvPr/>
          </p:nvGrpSpPr>
          <p:grpSpPr bwMode="auto">
            <a:xfrm>
              <a:off x="2928" y="1920"/>
              <a:ext cx="1066" cy="432"/>
              <a:chOff x="2928" y="1920"/>
              <a:chExt cx="1066" cy="432"/>
            </a:xfrm>
          </p:grpSpPr>
          <p:grpSp>
            <p:nvGrpSpPr>
              <p:cNvPr id="49195" name="Group 1116"/>
              <p:cNvGrpSpPr>
                <a:grpSpLocks/>
              </p:cNvGrpSpPr>
              <p:nvPr/>
            </p:nvGrpSpPr>
            <p:grpSpPr bwMode="auto">
              <a:xfrm>
                <a:off x="3456" y="1920"/>
                <a:ext cx="538" cy="432"/>
                <a:chOff x="4896" y="2160"/>
                <a:chExt cx="538" cy="432"/>
              </a:xfrm>
            </p:grpSpPr>
            <p:sp>
              <p:nvSpPr>
                <p:cNvPr id="49199" name="Line 1117"/>
                <p:cNvSpPr>
                  <a:spLocks noChangeShapeType="1"/>
                </p:cNvSpPr>
                <p:nvPr/>
              </p:nvSpPr>
              <p:spPr bwMode="auto">
                <a:xfrm flipH="1" flipV="1">
                  <a:off x="4896" y="2160"/>
                  <a:ext cx="96" cy="240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triangl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00" name="Text Box 1118"/>
                <p:cNvSpPr txBox="1">
                  <a:spLocks noChangeArrowheads="1"/>
                </p:cNvSpPr>
                <p:nvPr/>
              </p:nvSpPr>
              <p:spPr bwMode="auto">
                <a:xfrm>
                  <a:off x="4944" y="2304"/>
                  <a:ext cx="490" cy="288"/>
                </a:xfrm>
                <a:prstGeom prst="rect">
                  <a:avLst/>
                </a:prstGeom>
                <a:noFill/>
                <a:ln w="22225" cap="sq">
                  <a:noFill/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r>
                    <a:rPr lang="en-US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grpSp>
            <p:nvGrpSpPr>
              <p:cNvPr id="49196" name="Group 1119"/>
              <p:cNvGrpSpPr>
                <a:grpSpLocks/>
              </p:cNvGrpSpPr>
              <p:nvPr/>
            </p:nvGrpSpPr>
            <p:grpSpPr bwMode="auto">
              <a:xfrm>
                <a:off x="2928" y="1920"/>
                <a:ext cx="480" cy="432"/>
                <a:chOff x="192" y="2160"/>
                <a:chExt cx="480" cy="432"/>
              </a:xfrm>
            </p:grpSpPr>
            <p:sp>
              <p:nvSpPr>
                <p:cNvPr id="49197" name="Line 1120"/>
                <p:cNvSpPr>
                  <a:spLocks noChangeShapeType="1"/>
                </p:cNvSpPr>
                <p:nvPr/>
              </p:nvSpPr>
              <p:spPr bwMode="auto">
                <a:xfrm flipV="1">
                  <a:off x="384" y="2160"/>
                  <a:ext cx="288" cy="192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triangl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98" name="Text Box 1121"/>
                <p:cNvSpPr txBox="1">
                  <a:spLocks noChangeArrowheads="1"/>
                </p:cNvSpPr>
                <p:nvPr/>
              </p:nvSpPr>
              <p:spPr bwMode="auto">
                <a:xfrm>
                  <a:off x="192" y="2304"/>
                  <a:ext cx="372" cy="288"/>
                </a:xfrm>
                <a:prstGeom prst="rect">
                  <a:avLst/>
                </a:prstGeom>
                <a:noFill/>
                <a:ln w="22225" cap="sq">
                  <a:noFill/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r>
                    <a:rPr lang="en-US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</p:grpSp>
        </p:grpSp>
      </p:grpSp>
      <p:grpSp>
        <p:nvGrpSpPr>
          <p:cNvPr id="1188998" name="Group 1158"/>
          <p:cNvGrpSpPr>
            <a:grpSpLocks/>
          </p:cNvGrpSpPr>
          <p:nvPr/>
        </p:nvGrpSpPr>
        <p:grpSpPr bwMode="auto">
          <a:xfrm>
            <a:off x="1447800" y="3810000"/>
            <a:ext cx="7315200" cy="1219200"/>
            <a:chOff x="912" y="2400"/>
            <a:chExt cx="4608" cy="768"/>
          </a:xfrm>
        </p:grpSpPr>
        <p:sp>
          <p:nvSpPr>
            <p:cNvPr id="49164" name="Rectangle 1123"/>
            <p:cNvSpPr>
              <a:spLocks noChangeArrowheads="1"/>
            </p:cNvSpPr>
            <p:nvPr/>
          </p:nvSpPr>
          <p:spPr bwMode="auto">
            <a:xfrm>
              <a:off x="5136" y="2400"/>
              <a:ext cx="384" cy="314"/>
            </a:xfrm>
            <a:prstGeom prst="rect">
              <a:avLst/>
            </a:prstGeom>
            <a:solidFill>
              <a:srgbClr val="FFFF99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165" name="Rectangle 1124"/>
            <p:cNvSpPr>
              <a:spLocks noChangeArrowheads="1"/>
            </p:cNvSpPr>
            <p:nvPr/>
          </p:nvSpPr>
          <p:spPr bwMode="auto">
            <a:xfrm>
              <a:off x="1296" y="240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9166" name="Rectangle 1125"/>
            <p:cNvSpPr>
              <a:spLocks noChangeArrowheads="1"/>
            </p:cNvSpPr>
            <p:nvPr/>
          </p:nvSpPr>
          <p:spPr bwMode="auto">
            <a:xfrm>
              <a:off x="1680" y="240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167" name="Rectangle 1126"/>
            <p:cNvSpPr>
              <a:spLocks noChangeArrowheads="1"/>
            </p:cNvSpPr>
            <p:nvPr/>
          </p:nvSpPr>
          <p:spPr bwMode="auto">
            <a:xfrm>
              <a:off x="2064" y="240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168" name="Rectangle 1127"/>
            <p:cNvSpPr>
              <a:spLocks noChangeArrowheads="1"/>
            </p:cNvSpPr>
            <p:nvPr/>
          </p:nvSpPr>
          <p:spPr bwMode="auto">
            <a:xfrm>
              <a:off x="2448" y="240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169" name="Rectangle 1128"/>
            <p:cNvSpPr>
              <a:spLocks noChangeArrowheads="1"/>
            </p:cNvSpPr>
            <p:nvPr/>
          </p:nvSpPr>
          <p:spPr bwMode="auto">
            <a:xfrm>
              <a:off x="2832" y="240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170" name="Rectangle 1129"/>
            <p:cNvSpPr>
              <a:spLocks noChangeArrowheads="1"/>
            </p:cNvSpPr>
            <p:nvPr/>
          </p:nvSpPr>
          <p:spPr bwMode="auto">
            <a:xfrm>
              <a:off x="3216" y="240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171" name="Rectangle 1130"/>
            <p:cNvSpPr>
              <a:spLocks noChangeArrowheads="1"/>
            </p:cNvSpPr>
            <p:nvPr/>
          </p:nvSpPr>
          <p:spPr bwMode="auto">
            <a:xfrm>
              <a:off x="3600" y="240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172" name="Rectangle 1131"/>
            <p:cNvSpPr>
              <a:spLocks noChangeArrowheads="1"/>
            </p:cNvSpPr>
            <p:nvPr/>
          </p:nvSpPr>
          <p:spPr bwMode="auto">
            <a:xfrm>
              <a:off x="3984" y="240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</a:p>
          </p:txBody>
        </p:sp>
        <p:sp>
          <p:nvSpPr>
            <p:cNvPr id="49173" name="Rectangle 1132"/>
            <p:cNvSpPr>
              <a:spLocks noChangeArrowheads="1"/>
            </p:cNvSpPr>
            <p:nvPr/>
          </p:nvSpPr>
          <p:spPr bwMode="auto">
            <a:xfrm>
              <a:off x="4368" y="240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174" name="Rectangle 1133"/>
            <p:cNvSpPr>
              <a:spLocks noChangeArrowheads="1"/>
            </p:cNvSpPr>
            <p:nvPr/>
          </p:nvSpPr>
          <p:spPr bwMode="auto">
            <a:xfrm>
              <a:off x="4752" y="240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175" name="Rectangle 1134"/>
            <p:cNvSpPr>
              <a:spLocks noChangeArrowheads="1"/>
            </p:cNvSpPr>
            <p:nvPr/>
          </p:nvSpPr>
          <p:spPr bwMode="auto">
            <a:xfrm>
              <a:off x="912" y="240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9176" name="Group 1147"/>
            <p:cNvGrpSpPr>
              <a:grpSpLocks/>
            </p:cNvGrpSpPr>
            <p:nvPr/>
          </p:nvGrpSpPr>
          <p:grpSpPr bwMode="auto">
            <a:xfrm>
              <a:off x="2918" y="2736"/>
              <a:ext cx="1342" cy="432"/>
              <a:chOff x="2918" y="2736"/>
              <a:chExt cx="1342" cy="432"/>
            </a:xfrm>
          </p:grpSpPr>
          <p:sp>
            <p:nvSpPr>
              <p:cNvPr id="49177" name="Line 1137"/>
              <p:cNvSpPr>
                <a:spLocks noChangeShapeType="1"/>
              </p:cNvSpPr>
              <p:nvPr/>
            </p:nvSpPr>
            <p:spPr bwMode="auto">
              <a:xfrm flipV="1">
                <a:off x="3168" y="2736"/>
                <a:ext cx="192" cy="192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78" name="Text Box 1138"/>
              <p:cNvSpPr txBox="1">
                <a:spLocks noChangeArrowheads="1"/>
              </p:cNvSpPr>
              <p:nvPr/>
            </p:nvSpPr>
            <p:spPr bwMode="auto">
              <a:xfrm>
                <a:off x="2918" y="2880"/>
                <a:ext cx="490" cy="288"/>
              </a:xfrm>
              <a:prstGeom prst="rect">
                <a:avLst/>
              </a:prstGeom>
              <a:noFill/>
              <a:ln w="22225" cap="sq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49179" name="Line 1140"/>
              <p:cNvSpPr>
                <a:spLocks noChangeShapeType="1"/>
              </p:cNvSpPr>
              <p:nvPr/>
            </p:nvSpPr>
            <p:spPr bwMode="auto">
              <a:xfrm flipH="1" flipV="1">
                <a:off x="3792" y="2736"/>
                <a:ext cx="240" cy="192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0" name="Text Box 1141"/>
              <p:cNvSpPr txBox="1">
                <a:spLocks noChangeArrowheads="1"/>
              </p:cNvSpPr>
              <p:nvPr/>
            </p:nvSpPr>
            <p:spPr bwMode="auto">
              <a:xfrm>
                <a:off x="3888" y="2880"/>
                <a:ext cx="372" cy="288"/>
              </a:xfrm>
              <a:prstGeom prst="rect">
                <a:avLst/>
              </a:prstGeom>
              <a:noFill/>
              <a:ln w="22225" cap="sq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left</a:t>
                </a:r>
              </a:p>
            </p:txBody>
          </p:sp>
        </p:grpSp>
      </p:grpSp>
      <p:sp>
        <p:nvSpPr>
          <p:cNvPr id="1188982" name="Text Box 1142"/>
          <p:cNvSpPr txBox="1">
            <a:spLocks noChangeArrowheads="1"/>
          </p:cNvSpPr>
          <p:nvPr/>
        </p:nvSpPr>
        <p:spPr bwMode="auto">
          <a:xfrm>
            <a:off x="4908551" y="6080125"/>
            <a:ext cx="1654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folHlink"/>
                </a:solidFill>
                <a:latin typeface="Gill Sans MT" pitchFamily="34" charset="0"/>
              </a:rPr>
              <a:t>CROSSING!</a:t>
            </a:r>
          </a:p>
        </p:txBody>
      </p:sp>
      <p:grpSp>
        <p:nvGrpSpPr>
          <p:cNvPr id="1188999" name="Group 1159"/>
          <p:cNvGrpSpPr>
            <a:grpSpLocks/>
          </p:cNvGrpSpPr>
          <p:nvPr/>
        </p:nvGrpSpPr>
        <p:grpSpPr bwMode="auto">
          <a:xfrm>
            <a:off x="1531938" y="5402262"/>
            <a:ext cx="7231063" cy="862013"/>
            <a:chOff x="912" y="2736"/>
            <a:chExt cx="4555" cy="543"/>
          </a:xfrm>
        </p:grpSpPr>
        <p:sp>
          <p:nvSpPr>
            <p:cNvPr id="49160" name="AutoShape 1150"/>
            <p:cNvSpPr>
              <a:spLocks/>
            </p:cNvSpPr>
            <p:nvPr/>
          </p:nvSpPr>
          <p:spPr bwMode="auto">
            <a:xfrm rot="-5400000">
              <a:off x="2064" y="1584"/>
              <a:ext cx="336" cy="2640"/>
            </a:xfrm>
            <a:prstGeom prst="leftBrace">
              <a:avLst>
                <a:gd name="adj1" fmla="val 6547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1" name="AutoShape 1151"/>
            <p:cNvSpPr>
              <a:spLocks/>
            </p:cNvSpPr>
            <p:nvPr/>
          </p:nvSpPr>
          <p:spPr bwMode="auto">
            <a:xfrm rot="16200000">
              <a:off x="4555" y="2160"/>
              <a:ext cx="336" cy="1488"/>
            </a:xfrm>
            <a:prstGeom prst="leftBrace">
              <a:avLst>
                <a:gd name="adj1" fmla="val 36905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2" name="Text Box 1153"/>
            <p:cNvSpPr txBox="1">
              <a:spLocks noChangeArrowheads="1"/>
            </p:cNvSpPr>
            <p:nvPr/>
          </p:nvSpPr>
          <p:spPr bwMode="auto">
            <a:xfrm>
              <a:off x="4224" y="3029"/>
              <a:ext cx="1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000" b="1">
                  <a:solidFill>
                    <a:schemeClr val="hlink"/>
                  </a:solidFill>
                  <a:latin typeface="Gill Sans MT" pitchFamily="34" charset="0"/>
                </a:rPr>
                <a:t>sort (rekursif)</a:t>
              </a:r>
            </a:p>
          </p:txBody>
        </p:sp>
        <p:sp>
          <p:nvSpPr>
            <p:cNvPr id="49163" name="Text Box 1155"/>
            <p:cNvSpPr txBox="1">
              <a:spLocks noChangeArrowheads="1"/>
            </p:cNvSpPr>
            <p:nvPr/>
          </p:nvSpPr>
          <p:spPr bwMode="auto">
            <a:xfrm>
              <a:off x="1584" y="3029"/>
              <a:ext cx="1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000" b="1">
                  <a:solidFill>
                    <a:schemeClr val="hlink"/>
                  </a:solidFill>
                  <a:latin typeface="Gill Sans MT" pitchFamily="34" charset="0"/>
                </a:rPr>
                <a:t>sort (rekursif)</a:t>
              </a:r>
            </a:p>
          </p:txBody>
        </p:sp>
      </p:grpSp>
      <p:grpSp>
        <p:nvGrpSpPr>
          <p:cNvPr id="103" name="Group 1158"/>
          <p:cNvGrpSpPr>
            <a:grpSpLocks/>
          </p:cNvGrpSpPr>
          <p:nvPr/>
        </p:nvGrpSpPr>
        <p:grpSpPr bwMode="auto">
          <a:xfrm>
            <a:off x="1447800" y="5045075"/>
            <a:ext cx="7315200" cy="1219200"/>
            <a:chOff x="912" y="2400"/>
            <a:chExt cx="4608" cy="768"/>
          </a:xfrm>
        </p:grpSpPr>
        <p:sp>
          <p:nvSpPr>
            <p:cNvPr id="104" name="Rectangle 1123"/>
            <p:cNvSpPr>
              <a:spLocks noChangeArrowheads="1"/>
            </p:cNvSpPr>
            <p:nvPr/>
          </p:nvSpPr>
          <p:spPr bwMode="auto">
            <a:xfrm>
              <a:off x="5136" y="240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65</a:t>
              </a:r>
            </a:p>
          </p:txBody>
        </p:sp>
        <p:sp>
          <p:nvSpPr>
            <p:cNvPr id="105" name="Rectangle 1124"/>
            <p:cNvSpPr>
              <a:spLocks noChangeArrowheads="1"/>
            </p:cNvSpPr>
            <p:nvPr/>
          </p:nvSpPr>
          <p:spPr bwMode="auto">
            <a:xfrm>
              <a:off x="1296" y="240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Rectangle 1125"/>
            <p:cNvSpPr>
              <a:spLocks noChangeArrowheads="1"/>
            </p:cNvSpPr>
            <p:nvPr/>
          </p:nvSpPr>
          <p:spPr bwMode="auto">
            <a:xfrm>
              <a:off x="1680" y="240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Rectangle 1126"/>
            <p:cNvSpPr>
              <a:spLocks noChangeArrowheads="1"/>
            </p:cNvSpPr>
            <p:nvPr/>
          </p:nvSpPr>
          <p:spPr bwMode="auto">
            <a:xfrm>
              <a:off x="2064" y="240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Rectangle 1127"/>
            <p:cNvSpPr>
              <a:spLocks noChangeArrowheads="1"/>
            </p:cNvSpPr>
            <p:nvPr/>
          </p:nvSpPr>
          <p:spPr bwMode="auto">
            <a:xfrm>
              <a:off x="2448" y="240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Rectangle 1128"/>
            <p:cNvSpPr>
              <a:spLocks noChangeArrowheads="1"/>
            </p:cNvSpPr>
            <p:nvPr/>
          </p:nvSpPr>
          <p:spPr bwMode="auto">
            <a:xfrm>
              <a:off x="2832" y="240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Rectangle 1129"/>
            <p:cNvSpPr>
              <a:spLocks noChangeArrowheads="1"/>
            </p:cNvSpPr>
            <p:nvPr/>
          </p:nvSpPr>
          <p:spPr bwMode="auto">
            <a:xfrm>
              <a:off x="3216" y="240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1" name="Rectangle 1130"/>
            <p:cNvSpPr>
              <a:spLocks noChangeArrowheads="1"/>
            </p:cNvSpPr>
            <p:nvPr/>
          </p:nvSpPr>
          <p:spPr bwMode="auto">
            <a:xfrm>
              <a:off x="3600" y="2400"/>
              <a:ext cx="384" cy="314"/>
            </a:xfrm>
            <a:prstGeom prst="rect">
              <a:avLst/>
            </a:prstGeom>
            <a:solidFill>
              <a:srgbClr val="FFFF99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112" name="Rectangle 1131"/>
            <p:cNvSpPr>
              <a:spLocks noChangeArrowheads="1"/>
            </p:cNvSpPr>
            <p:nvPr/>
          </p:nvSpPr>
          <p:spPr bwMode="auto">
            <a:xfrm>
              <a:off x="3984" y="240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58</a:t>
              </a:r>
            </a:p>
          </p:txBody>
        </p:sp>
        <p:sp>
          <p:nvSpPr>
            <p:cNvPr id="113" name="Rectangle 1132"/>
            <p:cNvSpPr>
              <a:spLocks noChangeArrowheads="1"/>
            </p:cNvSpPr>
            <p:nvPr/>
          </p:nvSpPr>
          <p:spPr bwMode="auto">
            <a:xfrm>
              <a:off x="4368" y="240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4" name="Rectangle 1133"/>
            <p:cNvSpPr>
              <a:spLocks noChangeArrowheads="1"/>
            </p:cNvSpPr>
            <p:nvPr/>
          </p:nvSpPr>
          <p:spPr bwMode="auto">
            <a:xfrm>
              <a:off x="4752" y="240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5" name="Rectangle 1134"/>
            <p:cNvSpPr>
              <a:spLocks noChangeArrowheads="1"/>
            </p:cNvSpPr>
            <p:nvPr/>
          </p:nvSpPr>
          <p:spPr bwMode="auto">
            <a:xfrm>
              <a:off x="912" y="240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16" name="Group 1147"/>
            <p:cNvGrpSpPr>
              <a:grpSpLocks/>
            </p:cNvGrpSpPr>
            <p:nvPr/>
          </p:nvGrpSpPr>
          <p:grpSpPr bwMode="auto">
            <a:xfrm>
              <a:off x="2918" y="2736"/>
              <a:ext cx="1342" cy="432"/>
              <a:chOff x="2918" y="2736"/>
              <a:chExt cx="1342" cy="432"/>
            </a:xfrm>
          </p:grpSpPr>
          <p:sp>
            <p:nvSpPr>
              <p:cNvPr id="117" name="Line 1137"/>
              <p:cNvSpPr>
                <a:spLocks noChangeShapeType="1"/>
              </p:cNvSpPr>
              <p:nvPr/>
            </p:nvSpPr>
            <p:spPr bwMode="auto">
              <a:xfrm flipV="1">
                <a:off x="3168" y="2736"/>
                <a:ext cx="192" cy="192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Text Box 1138"/>
              <p:cNvSpPr txBox="1">
                <a:spLocks noChangeArrowheads="1"/>
              </p:cNvSpPr>
              <p:nvPr/>
            </p:nvSpPr>
            <p:spPr bwMode="auto">
              <a:xfrm>
                <a:off x="2918" y="2880"/>
                <a:ext cx="490" cy="288"/>
              </a:xfrm>
              <a:prstGeom prst="rect">
                <a:avLst/>
              </a:prstGeom>
              <a:noFill/>
              <a:ln w="22225" cap="sq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119" name="Line 1140"/>
              <p:cNvSpPr>
                <a:spLocks noChangeShapeType="1"/>
              </p:cNvSpPr>
              <p:nvPr/>
            </p:nvSpPr>
            <p:spPr bwMode="auto">
              <a:xfrm flipH="1" flipV="1">
                <a:off x="3792" y="2736"/>
                <a:ext cx="240" cy="192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Text Box 1141"/>
              <p:cNvSpPr txBox="1">
                <a:spLocks noChangeArrowheads="1"/>
              </p:cNvSpPr>
              <p:nvPr/>
            </p:nvSpPr>
            <p:spPr bwMode="auto">
              <a:xfrm>
                <a:off x="3888" y="2880"/>
                <a:ext cx="372" cy="288"/>
              </a:xfrm>
              <a:prstGeom prst="rect">
                <a:avLst/>
              </a:prstGeom>
              <a:noFill/>
              <a:ln w="22225" cap="sq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left</a:t>
                </a:r>
              </a:p>
            </p:txBody>
          </p:sp>
        </p:grpSp>
      </p:grpSp>
      <p:cxnSp>
        <p:nvCxnSpPr>
          <p:cNvPr id="92" name="AutoShape 1122"/>
          <p:cNvCxnSpPr>
            <a:cxnSpLocks noChangeShapeType="1"/>
          </p:cNvCxnSpPr>
          <p:nvPr/>
        </p:nvCxnSpPr>
        <p:spPr bwMode="auto">
          <a:xfrm rot="10800000">
            <a:off x="6248400" y="4267200"/>
            <a:ext cx="2286000" cy="12700"/>
          </a:xfrm>
          <a:prstGeom prst="curvedConnector4">
            <a:avLst>
              <a:gd name="adj1" fmla="val -833"/>
              <a:gd name="adj2" fmla="val -2250000"/>
            </a:avLst>
          </a:prstGeom>
          <a:noFill/>
          <a:ln w="22225" cap="sq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8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98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Quick sort: Implementasi</a:t>
            </a:r>
          </a:p>
        </p:txBody>
      </p:sp>
      <p:sp>
        <p:nvSpPr>
          <p:cNvPr id="50179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305800" cy="5562600"/>
          </a:xfrm>
          <a:solidFill>
            <a:srgbClr val="99CCFF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 smtClean="0">
                <a:latin typeface="Courier New" pitchFamily="49" charset="0"/>
              </a:rPr>
              <a:t>static void </a:t>
            </a:r>
            <a:r>
              <a:rPr lang="en-GB" sz="1600" b="1" dirty="0" err="1" smtClean="0">
                <a:latin typeface="Courier New" pitchFamily="49" charset="0"/>
              </a:rPr>
              <a:t>quickSort</a:t>
            </a:r>
            <a:r>
              <a:rPr lang="en-GB" sz="1600" b="1" dirty="0" smtClean="0">
                <a:latin typeface="Courier New" pitchFamily="49" charset="0"/>
              </a:rPr>
              <a:t>(</a:t>
            </a:r>
            <a:r>
              <a:rPr lang="en-GB" sz="1600" b="1" dirty="0" err="1" smtClean="0">
                <a:latin typeface="Courier New" pitchFamily="49" charset="0"/>
              </a:rPr>
              <a:t>int</a:t>
            </a:r>
            <a:r>
              <a:rPr lang="en-GB" sz="1600" b="1" dirty="0" smtClean="0">
                <a:latin typeface="Courier New" pitchFamily="49" charset="0"/>
              </a:rPr>
              <a:t> a[], </a:t>
            </a:r>
            <a:r>
              <a:rPr lang="en-GB" sz="1600" b="1" dirty="0" err="1" smtClean="0">
                <a:latin typeface="Courier New" pitchFamily="49" charset="0"/>
              </a:rPr>
              <a:t>int</a:t>
            </a:r>
            <a:r>
              <a:rPr lang="en-GB" sz="1600" b="1" dirty="0" smtClean="0">
                <a:latin typeface="Courier New" pitchFamily="49" charset="0"/>
              </a:rPr>
              <a:t> low, </a:t>
            </a:r>
            <a:r>
              <a:rPr lang="en-GB" sz="1600" b="1" dirty="0" err="1" smtClean="0">
                <a:latin typeface="Courier New" pitchFamily="49" charset="0"/>
              </a:rPr>
              <a:t>int</a:t>
            </a:r>
            <a:r>
              <a:rPr lang="en-GB" sz="1600" b="1" dirty="0" smtClean="0">
                <a:latin typeface="Courier New" pitchFamily="49" charset="0"/>
              </a:rPr>
              <a:t> high)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 smtClean="0">
                <a:latin typeface="Courier New" pitchFamily="49" charset="0"/>
              </a:rPr>
              <a:t>    if(high &lt;= low) return; </a:t>
            </a:r>
            <a:r>
              <a:rPr lang="en-GB" sz="1600" b="1" dirty="0" smtClean="0">
                <a:solidFill>
                  <a:srgbClr val="E62E20"/>
                </a:solidFill>
                <a:latin typeface="Courier New" pitchFamily="49" charset="0"/>
              </a:rPr>
              <a:t>// base case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 smtClean="0">
                <a:latin typeface="Courier New" pitchFamily="49" charset="0"/>
              </a:rPr>
              <a:t>    </a:t>
            </a:r>
            <a:r>
              <a:rPr lang="en-GB" sz="1600" b="1" dirty="0" err="1" smtClean="0">
                <a:latin typeface="Courier New" pitchFamily="49" charset="0"/>
              </a:rPr>
              <a:t>pivotIdx</a:t>
            </a:r>
            <a:r>
              <a:rPr lang="en-GB" sz="1600" b="1" dirty="0" smtClean="0">
                <a:latin typeface="Courier New" pitchFamily="49" charset="0"/>
              </a:rPr>
              <a:t> = low; </a:t>
            </a:r>
            <a:r>
              <a:rPr lang="en-GB" sz="1600" b="1" dirty="0" smtClean="0">
                <a:solidFill>
                  <a:srgbClr val="E62E20"/>
                </a:solidFill>
                <a:latin typeface="Courier New" pitchFamily="49" charset="0"/>
              </a:rPr>
              <a:t>// select “best” pivot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>
                <a:solidFill>
                  <a:srgbClr val="E62E20"/>
                </a:solidFill>
                <a:latin typeface="Courier New" pitchFamily="49" charset="0"/>
              </a:rPr>
              <a:t> </a:t>
            </a:r>
            <a:r>
              <a:rPr lang="en-GB" sz="1600" b="1" dirty="0" smtClean="0">
                <a:solidFill>
                  <a:srgbClr val="E62E20"/>
                </a:solidFill>
                <a:latin typeface="Courier New" pitchFamily="49" charset="0"/>
              </a:rPr>
              <a:t>   </a:t>
            </a:r>
            <a:r>
              <a:rPr lang="en-GB" sz="1600" b="1" dirty="0">
                <a:latin typeface="Courier New" pitchFamily="49" charset="0"/>
              </a:rPr>
              <a:t>pivot = a[</a:t>
            </a:r>
            <a:r>
              <a:rPr lang="en-GB" sz="1600" b="1" dirty="0" err="1">
                <a:latin typeface="Courier New" pitchFamily="49" charset="0"/>
              </a:rPr>
              <a:t>pivotIdx</a:t>
            </a:r>
            <a:r>
              <a:rPr lang="en-GB" sz="1600" b="1" dirty="0">
                <a:latin typeface="Courier New" pitchFamily="49" charset="0"/>
              </a:rPr>
              <a:t>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6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 smtClean="0">
                <a:latin typeface="Courier New" pitchFamily="49" charset="0"/>
              </a:rPr>
              <a:t>    swap (a, </a:t>
            </a:r>
            <a:r>
              <a:rPr lang="en-GB" sz="1600" b="1" dirty="0" err="1" smtClean="0">
                <a:latin typeface="Courier New" pitchFamily="49" charset="0"/>
              </a:rPr>
              <a:t>pivotIdx</a:t>
            </a:r>
            <a:r>
              <a:rPr lang="en-GB" sz="1600" b="1" dirty="0" smtClean="0">
                <a:latin typeface="Courier New" pitchFamily="49" charset="0"/>
              </a:rPr>
              <a:t>, high);     </a:t>
            </a:r>
            <a:r>
              <a:rPr lang="en-GB" sz="1600" b="1" dirty="0" smtClean="0">
                <a:solidFill>
                  <a:srgbClr val="E62E20"/>
                </a:solidFill>
                <a:latin typeface="Courier New" pitchFamily="49" charset="0"/>
              </a:rPr>
              <a:t>// move pivot out of the way</a:t>
            </a:r>
          </a:p>
          <a:p>
            <a:pPr eaLnBrk="1" hangingPunct="1">
              <a:spcBef>
                <a:spcPct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 smtClean="0">
                <a:latin typeface="Courier New" pitchFamily="49" charset="0"/>
              </a:rPr>
              <a:t>    </a:t>
            </a:r>
            <a:r>
              <a:rPr lang="en-GB" sz="1600" b="1" dirty="0" err="1" smtClean="0">
                <a:latin typeface="Courier New" pitchFamily="49" charset="0"/>
              </a:rPr>
              <a:t>int</a:t>
            </a:r>
            <a:r>
              <a:rPr lang="en-GB" sz="1600" b="1" dirty="0" smtClean="0">
                <a:latin typeface="Courier New" pitchFamily="49" charset="0"/>
              </a:rPr>
              <a:t> i = low</a:t>
            </a:r>
            <a:r>
              <a:rPr lang="en-GB" sz="1600" b="1" dirty="0">
                <a:latin typeface="Courier New" pitchFamily="49" charset="0"/>
              </a:rPr>
              <a:t>, </a:t>
            </a:r>
            <a:r>
              <a:rPr lang="en-GB" sz="1600" b="1" dirty="0" smtClean="0">
                <a:latin typeface="Courier New" pitchFamily="49" charset="0"/>
              </a:rPr>
              <a:t>j = high-1;</a:t>
            </a:r>
          </a:p>
          <a:p>
            <a:pPr eaLnBrk="1" hangingPunct="1">
              <a:spcBef>
                <a:spcPct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 smtClean="0">
                <a:latin typeface="Courier New" pitchFamily="49" charset="0"/>
              </a:rPr>
              <a:t>    while (i &lt;= j)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 smtClean="0">
                <a:latin typeface="Courier New" pitchFamily="49" charset="0"/>
              </a:rPr>
              <a:t>        </a:t>
            </a:r>
            <a:r>
              <a:rPr lang="en-GB" sz="1600" b="1" dirty="0" smtClean="0">
                <a:solidFill>
                  <a:srgbClr val="E62E20"/>
                </a:solidFill>
                <a:latin typeface="Courier New" pitchFamily="49" charset="0"/>
              </a:rPr>
              <a:t>// find large element starting from left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 smtClean="0">
                <a:latin typeface="Courier New" pitchFamily="49" charset="0"/>
              </a:rPr>
              <a:t>        while (i&lt;=high &amp;&amp; a[i]&lt;pivot) i++;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600" b="1" dirty="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 smtClean="0">
                <a:solidFill>
                  <a:schemeClr val="accent1"/>
                </a:solidFill>
                <a:latin typeface="Courier New" pitchFamily="49" charset="0"/>
              </a:rPr>
              <a:t>        </a:t>
            </a:r>
            <a:r>
              <a:rPr lang="en-GB" sz="1600" b="1" dirty="0" smtClean="0">
                <a:solidFill>
                  <a:srgbClr val="E62E20"/>
                </a:solidFill>
                <a:latin typeface="Courier New" pitchFamily="49" charset="0"/>
              </a:rPr>
              <a:t>// find small element starting from right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 smtClean="0">
                <a:latin typeface="Courier New" pitchFamily="49" charset="0"/>
              </a:rPr>
              <a:t>        while (</a:t>
            </a:r>
            <a:r>
              <a:rPr lang="en-GB" sz="1600" b="1" smtClean="0">
                <a:latin typeface="Courier New" pitchFamily="49" charset="0"/>
              </a:rPr>
              <a:t>j&gt;=low </a:t>
            </a:r>
            <a:r>
              <a:rPr lang="en-GB" sz="1600" b="1" dirty="0" smtClean="0">
                <a:latin typeface="Courier New" pitchFamily="49" charset="0"/>
              </a:rPr>
              <a:t>&amp;&amp; a[j]&gt;=pivot) j--;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600" b="1" dirty="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 smtClean="0">
                <a:solidFill>
                  <a:schemeClr val="accent1"/>
                </a:solidFill>
                <a:latin typeface="Courier New" pitchFamily="49" charset="0"/>
              </a:rPr>
              <a:t>        </a:t>
            </a:r>
            <a:r>
              <a:rPr lang="en-GB" sz="1600" b="1" dirty="0" smtClean="0">
                <a:solidFill>
                  <a:srgbClr val="E62E20"/>
                </a:solidFill>
                <a:latin typeface="Courier New" pitchFamily="49" charset="0"/>
              </a:rPr>
              <a:t>// if the indexes have not crossed, swap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 smtClean="0">
                <a:latin typeface="Courier New" pitchFamily="49" charset="0"/>
              </a:rPr>
              <a:t>        if (i &lt; j) swap (a, i, j);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 smtClean="0">
                <a:latin typeface="Courier New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 smtClean="0">
                <a:latin typeface="Courier New" pitchFamily="49" charset="0"/>
              </a:rPr>
              <a:t>    swap(</a:t>
            </a:r>
            <a:r>
              <a:rPr lang="en-GB" sz="1600" b="1" dirty="0" err="1" smtClean="0">
                <a:latin typeface="Courier New" pitchFamily="49" charset="0"/>
              </a:rPr>
              <a:t>a,i,high</a:t>
            </a:r>
            <a:r>
              <a:rPr lang="en-GB" sz="1600" b="1" dirty="0" smtClean="0">
                <a:latin typeface="Courier New" pitchFamily="49" charset="0"/>
              </a:rPr>
              <a:t>);       </a:t>
            </a:r>
            <a:r>
              <a:rPr lang="en-GB" sz="1600" b="1" dirty="0" smtClean="0">
                <a:solidFill>
                  <a:srgbClr val="E62E20"/>
                </a:solidFill>
                <a:latin typeface="Courier New" pitchFamily="49" charset="0"/>
              </a:rPr>
              <a:t>// restore pivot to index i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 smtClean="0">
                <a:latin typeface="Courier New" pitchFamily="49" charset="0"/>
              </a:rPr>
              <a:t>    </a:t>
            </a:r>
            <a:r>
              <a:rPr lang="en-GB" sz="1600" b="1" dirty="0" err="1" smtClean="0">
                <a:latin typeface="Courier New" pitchFamily="49" charset="0"/>
              </a:rPr>
              <a:t>quickSort</a:t>
            </a:r>
            <a:r>
              <a:rPr lang="en-GB" sz="1600" b="1" dirty="0" smtClean="0">
                <a:latin typeface="Courier New" pitchFamily="49" charset="0"/>
              </a:rPr>
              <a:t> (a, low, i-1);   </a:t>
            </a:r>
            <a:r>
              <a:rPr lang="en-GB" sz="1600" b="1" dirty="0" smtClean="0">
                <a:solidFill>
                  <a:srgbClr val="E62E20"/>
                </a:solidFill>
                <a:latin typeface="Courier New" pitchFamily="49" charset="0"/>
              </a:rPr>
              <a:t>// sort small elements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 smtClean="0">
                <a:latin typeface="Courier New" pitchFamily="49" charset="0"/>
              </a:rPr>
              <a:t>    </a:t>
            </a:r>
            <a:r>
              <a:rPr lang="en-GB" sz="1600" b="1" dirty="0" err="1" smtClean="0">
                <a:latin typeface="Courier New" pitchFamily="49" charset="0"/>
              </a:rPr>
              <a:t>quickSort</a:t>
            </a:r>
            <a:r>
              <a:rPr lang="en-GB" sz="1600" b="1" dirty="0" smtClean="0">
                <a:latin typeface="Courier New" pitchFamily="49" charset="0"/>
              </a:rPr>
              <a:t> (a, i+1, high);  </a:t>
            </a:r>
            <a:r>
              <a:rPr lang="en-GB" sz="1600" b="1" dirty="0" smtClean="0">
                <a:solidFill>
                  <a:srgbClr val="E62E20"/>
                </a:solidFill>
                <a:latin typeface="Courier New" pitchFamily="49" charset="0"/>
              </a:rPr>
              <a:t>// sort large elements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sort: Analisis</a:t>
            </a:r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Proses </a:t>
            </a:r>
            <a:r>
              <a:rPr lang="en-US" smtClean="0">
                <a:solidFill>
                  <a:schemeClr val="accent1"/>
                </a:solidFill>
              </a:rPr>
              <a:t>partitioning </a:t>
            </a:r>
            <a:r>
              <a:rPr lang="en-US" smtClean="0"/>
              <a:t>butuh waktu: O(n)</a:t>
            </a:r>
          </a:p>
          <a:p>
            <a:pPr eaLnBrk="1" hangingPunct="1"/>
            <a:r>
              <a:rPr lang="en-US" smtClean="0"/>
              <a:t>Proses </a:t>
            </a:r>
            <a:r>
              <a:rPr lang="en-US" smtClean="0">
                <a:solidFill>
                  <a:schemeClr val="accent1"/>
                </a:solidFill>
              </a:rPr>
              <a:t>merging </a:t>
            </a:r>
            <a:r>
              <a:rPr lang="en-US" smtClean="0"/>
              <a:t>butuh waktu: O(1)</a:t>
            </a:r>
          </a:p>
          <a:p>
            <a:pPr eaLnBrk="1" hangingPunct="1"/>
            <a:r>
              <a:rPr lang="en-US" smtClean="0"/>
              <a:t>Untuk setiap </a:t>
            </a:r>
            <a:r>
              <a:rPr lang="en-US" i="1" smtClean="0">
                <a:solidFill>
                  <a:schemeClr val="accent1"/>
                </a:solidFill>
              </a:rPr>
              <a:t>recursive call</a:t>
            </a:r>
            <a:r>
              <a:rPr lang="en-US" smtClean="0"/>
              <a:t>, algoritma quicksort butuh waktu: O(n)</a:t>
            </a:r>
          </a:p>
          <a:p>
            <a:pPr eaLnBrk="1" hangingPunct="1"/>
            <a:r>
              <a:rPr lang="en-US" smtClean="0"/>
              <a:t>Pertanyaannya: berapa </a:t>
            </a:r>
            <a:r>
              <a:rPr lang="en-US" i="1" smtClean="0">
                <a:solidFill>
                  <a:schemeClr val="accent1"/>
                </a:solidFill>
              </a:rPr>
              <a:t>recursive call </a:t>
            </a:r>
            <a:r>
              <a:rPr lang="en-US" smtClean="0"/>
              <a:t>dibutuhkan untuk men-sort sebuah array?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771" grpId="0" build="p" bldLvl="2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sort: Memilih pivot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Pivot ideal:</a:t>
            </a:r>
          </a:p>
          <a:p>
            <a:pPr lvl="1" eaLnBrk="1" hangingPunct="1"/>
            <a:r>
              <a:rPr lang="en-US" dirty="0" err="1" smtClean="0"/>
              <a:t>Elemen</a:t>
            </a:r>
            <a:r>
              <a:rPr lang="en-US" dirty="0" smtClean="0"/>
              <a:t> median</a:t>
            </a:r>
          </a:p>
          <a:p>
            <a:pPr eaLnBrk="1" hangingPunct="1"/>
            <a:r>
              <a:rPr lang="en-US" dirty="0" smtClean="0"/>
              <a:t>Yang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pivot:</a:t>
            </a:r>
          </a:p>
          <a:p>
            <a:pPr lvl="1" eaLnBrk="1" hangingPunct="1"/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Elemen</a:t>
            </a:r>
            <a:r>
              <a:rPr lang="en-US" dirty="0" smtClean="0"/>
              <a:t> di </a:t>
            </a:r>
            <a:r>
              <a:rPr lang="en-US" dirty="0" err="1" smtClean="0"/>
              <a:t>tengah-tengah</a:t>
            </a:r>
            <a:endParaRPr lang="en-US" dirty="0" smtClean="0"/>
          </a:p>
          <a:p>
            <a:pPr lvl="1" eaLnBrk="1" hangingPunct="1"/>
            <a:r>
              <a:rPr lang="en-US" dirty="0" smtClean="0"/>
              <a:t>Median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Generic sort</a:t>
            </a:r>
          </a:p>
        </p:txBody>
      </p:sp>
      <p:sp>
        <p:nvSpPr>
          <p:cNvPr id="1148931" name="Rectangle 1027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Semua algoritma yang telah kita lihat men-</a:t>
            </a:r>
            <a:r>
              <a:rPr lang="en-US" i="1"/>
              <a:t>sort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en-US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Bagaimana jika kita ingin sort </a:t>
            </a:r>
            <a:r>
              <a:rPr lang="en-US">
                <a:solidFill>
                  <a:schemeClr val="accent1"/>
                </a:solidFill>
                <a:latin typeface="Courier New" pitchFamily="49" charset="0"/>
              </a:rPr>
              <a:t>String</a:t>
            </a:r>
            <a:r>
              <a:rPr lang="en-US"/>
              <a:t>? </a:t>
            </a:r>
            <a:r>
              <a:rPr lang="en-US">
                <a:solidFill>
                  <a:schemeClr val="accent1"/>
                </a:solidFill>
                <a:latin typeface="Courier New" pitchFamily="49" charset="0"/>
              </a:rPr>
              <a:t>DataMhs</a:t>
            </a:r>
            <a:r>
              <a:rPr lang="en-US"/>
              <a:t>? </a:t>
            </a:r>
            <a:r>
              <a:rPr lang="en-US">
                <a:solidFill>
                  <a:schemeClr val="accent1"/>
                </a:solidFill>
                <a:latin typeface="Courier New" pitchFamily="49" charset="0"/>
              </a:rPr>
              <a:t>CD</a:t>
            </a:r>
            <a:r>
              <a:rPr lang="en-US"/>
              <a:t>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Apa perlu dibuat method untuk setiap class? Tidak!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Agar object </a:t>
            </a:r>
            <a:r>
              <a:rPr lang="en-US">
                <a:solidFill>
                  <a:schemeClr val="folHlink"/>
                </a:solidFill>
              </a:rPr>
              <a:t>bisa</a:t>
            </a:r>
            <a:r>
              <a:rPr lang="en-US"/>
              <a:t> </a:t>
            </a:r>
            <a:r>
              <a:rPr lang="en-US">
                <a:solidFill>
                  <a:schemeClr val="folHlink"/>
                </a:solidFill>
              </a:rPr>
              <a:t>di-sort</a:t>
            </a:r>
            <a:r>
              <a:rPr lang="en-US"/>
              <a:t>, mereka harus </a:t>
            </a:r>
            <a:r>
              <a:rPr lang="en-US">
                <a:solidFill>
                  <a:schemeClr val="folHlink"/>
                </a:solidFill>
              </a:rPr>
              <a:t>bisa</a:t>
            </a:r>
            <a:r>
              <a:rPr lang="en-US"/>
              <a:t> </a:t>
            </a:r>
            <a:r>
              <a:rPr lang="en-US">
                <a:solidFill>
                  <a:schemeClr val="folHlink"/>
                </a:solidFill>
              </a:rPr>
              <a:t>dibandingkan</a:t>
            </a:r>
            <a:r>
              <a:rPr lang="en-US"/>
              <a:t> dengan object lainnya (</a:t>
            </a:r>
            <a:r>
              <a:rPr lang="en-US" i="1">
                <a:solidFill>
                  <a:schemeClr val="folHlink"/>
                </a:solidFill>
              </a:rPr>
              <a:t>comparable</a:t>
            </a:r>
            <a:r>
              <a:rPr lang="en-US"/>
              <a:t>).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Solusinya: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Gunakan </a:t>
            </a:r>
            <a:r>
              <a:rPr lang="en-US" b="1" i="1">
                <a:solidFill>
                  <a:schemeClr val="folHlink"/>
                </a:solidFill>
              </a:rPr>
              <a:t>interface</a:t>
            </a:r>
            <a:r>
              <a:rPr lang="en-US"/>
              <a:t> yang mengandung method yang dapat membandingkan dua buah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Bubble sort: Sebuah iterasi</a:t>
            </a:r>
          </a:p>
        </p:txBody>
      </p:sp>
      <p:grpSp>
        <p:nvGrpSpPr>
          <p:cNvPr id="1090176" name="Group 640"/>
          <p:cNvGrpSpPr>
            <a:grpSpLocks/>
          </p:cNvGrpSpPr>
          <p:nvPr/>
        </p:nvGrpSpPr>
        <p:grpSpPr bwMode="auto">
          <a:xfrm>
            <a:off x="914400" y="3235325"/>
            <a:ext cx="7315200" cy="498475"/>
            <a:chOff x="912" y="1030"/>
            <a:chExt cx="4608" cy="314"/>
          </a:xfrm>
        </p:grpSpPr>
        <p:sp>
          <p:nvSpPr>
            <p:cNvPr id="9476" name="Rectangle 4"/>
            <p:cNvSpPr>
              <a:spLocks noChangeArrowheads="1"/>
            </p:cNvSpPr>
            <p:nvPr/>
          </p:nvSpPr>
          <p:spPr bwMode="auto">
            <a:xfrm>
              <a:off x="912" y="1030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77" name="Rectangle 5"/>
            <p:cNvSpPr>
              <a:spLocks noChangeArrowheads="1"/>
            </p:cNvSpPr>
            <p:nvPr/>
          </p:nvSpPr>
          <p:spPr bwMode="auto">
            <a:xfrm>
              <a:off x="1296" y="1030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478" name="Rectangle 6"/>
            <p:cNvSpPr>
              <a:spLocks noChangeArrowheads="1"/>
            </p:cNvSpPr>
            <p:nvPr/>
          </p:nvSpPr>
          <p:spPr bwMode="auto">
            <a:xfrm>
              <a:off x="1680" y="103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79" name="Rectangle 7"/>
            <p:cNvSpPr>
              <a:spLocks noChangeArrowheads="1"/>
            </p:cNvSpPr>
            <p:nvPr/>
          </p:nvSpPr>
          <p:spPr bwMode="auto">
            <a:xfrm>
              <a:off x="2064" y="103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80" name="Rectangle 8"/>
            <p:cNvSpPr>
              <a:spLocks noChangeArrowheads="1"/>
            </p:cNvSpPr>
            <p:nvPr/>
          </p:nvSpPr>
          <p:spPr bwMode="auto">
            <a:xfrm>
              <a:off x="2448" y="103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81" name="Rectangle 9"/>
            <p:cNvSpPr>
              <a:spLocks noChangeArrowheads="1"/>
            </p:cNvSpPr>
            <p:nvPr/>
          </p:nvSpPr>
          <p:spPr bwMode="auto">
            <a:xfrm>
              <a:off x="2832" y="103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82" name="Rectangle 10"/>
            <p:cNvSpPr>
              <a:spLocks noChangeArrowheads="1"/>
            </p:cNvSpPr>
            <p:nvPr/>
          </p:nvSpPr>
          <p:spPr bwMode="auto">
            <a:xfrm>
              <a:off x="3216" y="103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83" name="Rectangle 11"/>
            <p:cNvSpPr>
              <a:spLocks noChangeArrowheads="1"/>
            </p:cNvSpPr>
            <p:nvPr/>
          </p:nvSpPr>
          <p:spPr bwMode="auto">
            <a:xfrm>
              <a:off x="3600" y="103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84" name="Rectangle 12"/>
            <p:cNvSpPr>
              <a:spLocks noChangeArrowheads="1"/>
            </p:cNvSpPr>
            <p:nvPr/>
          </p:nvSpPr>
          <p:spPr bwMode="auto">
            <a:xfrm>
              <a:off x="3984" y="103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</a:p>
          </p:txBody>
        </p:sp>
        <p:sp>
          <p:nvSpPr>
            <p:cNvPr id="9485" name="Rectangle 13"/>
            <p:cNvSpPr>
              <a:spLocks noChangeArrowheads="1"/>
            </p:cNvSpPr>
            <p:nvPr/>
          </p:nvSpPr>
          <p:spPr bwMode="auto">
            <a:xfrm>
              <a:off x="4368" y="103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86" name="Rectangle 14"/>
            <p:cNvSpPr>
              <a:spLocks noChangeArrowheads="1"/>
            </p:cNvSpPr>
            <p:nvPr/>
          </p:nvSpPr>
          <p:spPr bwMode="auto">
            <a:xfrm>
              <a:off x="4752" y="103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87" name="Rectangle 15"/>
            <p:cNvSpPr>
              <a:spLocks noChangeArrowheads="1"/>
            </p:cNvSpPr>
            <p:nvPr/>
          </p:nvSpPr>
          <p:spPr bwMode="auto">
            <a:xfrm>
              <a:off x="5136" y="103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0177" name="Group 641"/>
          <p:cNvGrpSpPr>
            <a:grpSpLocks/>
          </p:cNvGrpSpPr>
          <p:nvPr/>
        </p:nvGrpSpPr>
        <p:grpSpPr bwMode="auto">
          <a:xfrm>
            <a:off x="914400" y="3200400"/>
            <a:ext cx="7315200" cy="533400"/>
            <a:chOff x="912" y="1536"/>
            <a:chExt cx="4608" cy="336"/>
          </a:xfrm>
        </p:grpSpPr>
        <p:cxnSp>
          <p:nvCxnSpPr>
            <p:cNvPr id="9463" name="AutoShape 18"/>
            <p:cNvCxnSpPr>
              <a:cxnSpLocks noChangeShapeType="1"/>
            </p:cNvCxnSpPr>
            <p:nvPr/>
          </p:nvCxnSpPr>
          <p:spPr bwMode="auto">
            <a:xfrm rot="5400000" flipV="1">
              <a:off x="1295" y="1345"/>
              <a:ext cx="1" cy="384"/>
            </a:xfrm>
            <a:prstGeom prst="curvedConnector3">
              <a:avLst>
                <a:gd name="adj1" fmla="val -13700000"/>
              </a:avLst>
            </a:prstGeom>
            <a:noFill/>
            <a:ln w="22225" cap="sq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</p:spPr>
        </p:cxnSp>
        <p:sp>
          <p:nvSpPr>
            <p:cNvPr id="9464" name="Rectangle 528"/>
            <p:cNvSpPr>
              <a:spLocks noChangeArrowheads="1"/>
            </p:cNvSpPr>
            <p:nvPr/>
          </p:nvSpPr>
          <p:spPr bwMode="auto">
            <a:xfrm>
              <a:off x="912" y="1558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65" name="Rectangle 529"/>
            <p:cNvSpPr>
              <a:spLocks noChangeArrowheads="1"/>
            </p:cNvSpPr>
            <p:nvPr/>
          </p:nvSpPr>
          <p:spPr bwMode="auto">
            <a:xfrm>
              <a:off x="1296" y="1558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9466" name="Rectangle 530"/>
            <p:cNvSpPr>
              <a:spLocks noChangeArrowheads="1"/>
            </p:cNvSpPr>
            <p:nvPr/>
          </p:nvSpPr>
          <p:spPr bwMode="auto">
            <a:xfrm>
              <a:off x="1680" y="155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67" name="Rectangle 531"/>
            <p:cNvSpPr>
              <a:spLocks noChangeArrowheads="1"/>
            </p:cNvSpPr>
            <p:nvPr/>
          </p:nvSpPr>
          <p:spPr bwMode="auto">
            <a:xfrm>
              <a:off x="2064" y="155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68" name="Rectangle 532"/>
            <p:cNvSpPr>
              <a:spLocks noChangeArrowheads="1"/>
            </p:cNvSpPr>
            <p:nvPr/>
          </p:nvSpPr>
          <p:spPr bwMode="auto">
            <a:xfrm>
              <a:off x="2448" y="155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69" name="Rectangle 533"/>
            <p:cNvSpPr>
              <a:spLocks noChangeArrowheads="1"/>
            </p:cNvSpPr>
            <p:nvPr/>
          </p:nvSpPr>
          <p:spPr bwMode="auto">
            <a:xfrm>
              <a:off x="2832" y="155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70" name="Rectangle 534"/>
            <p:cNvSpPr>
              <a:spLocks noChangeArrowheads="1"/>
            </p:cNvSpPr>
            <p:nvPr/>
          </p:nvSpPr>
          <p:spPr bwMode="auto">
            <a:xfrm>
              <a:off x="3216" y="155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71" name="Rectangle 535"/>
            <p:cNvSpPr>
              <a:spLocks noChangeArrowheads="1"/>
            </p:cNvSpPr>
            <p:nvPr/>
          </p:nvSpPr>
          <p:spPr bwMode="auto">
            <a:xfrm>
              <a:off x="3600" y="155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72" name="Rectangle 536"/>
            <p:cNvSpPr>
              <a:spLocks noChangeArrowheads="1"/>
            </p:cNvSpPr>
            <p:nvPr/>
          </p:nvSpPr>
          <p:spPr bwMode="auto">
            <a:xfrm>
              <a:off x="3984" y="155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</a:p>
          </p:txBody>
        </p:sp>
        <p:sp>
          <p:nvSpPr>
            <p:cNvPr id="9473" name="Rectangle 537"/>
            <p:cNvSpPr>
              <a:spLocks noChangeArrowheads="1"/>
            </p:cNvSpPr>
            <p:nvPr/>
          </p:nvSpPr>
          <p:spPr bwMode="auto">
            <a:xfrm>
              <a:off x="4368" y="155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74" name="Rectangle 538"/>
            <p:cNvSpPr>
              <a:spLocks noChangeArrowheads="1"/>
            </p:cNvSpPr>
            <p:nvPr/>
          </p:nvSpPr>
          <p:spPr bwMode="auto">
            <a:xfrm>
              <a:off x="4752" y="155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75" name="Rectangle 539"/>
            <p:cNvSpPr>
              <a:spLocks noChangeArrowheads="1"/>
            </p:cNvSpPr>
            <p:nvPr/>
          </p:nvSpPr>
          <p:spPr bwMode="auto">
            <a:xfrm>
              <a:off x="5136" y="155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0178" name="Group 642"/>
          <p:cNvGrpSpPr>
            <a:grpSpLocks/>
          </p:cNvGrpSpPr>
          <p:nvPr/>
        </p:nvGrpSpPr>
        <p:grpSpPr bwMode="auto">
          <a:xfrm>
            <a:off x="914400" y="3235325"/>
            <a:ext cx="7315200" cy="498475"/>
            <a:chOff x="912" y="2086"/>
            <a:chExt cx="4608" cy="314"/>
          </a:xfrm>
        </p:grpSpPr>
        <p:sp>
          <p:nvSpPr>
            <p:cNvPr id="9451" name="Rectangle 541"/>
            <p:cNvSpPr>
              <a:spLocks noChangeArrowheads="1"/>
            </p:cNvSpPr>
            <p:nvPr/>
          </p:nvSpPr>
          <p:spPr bwMode="auto">
            <a:xfrm>
              <a:off x="912" y="208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52" name="Rectangle 542"/>
            <p:cNvSpPr>
              <a:spLocks noChangeArrowheads="1"/>
            </p:cNvSpPr>
            <p:nvPr/>
          </p:nvSpPr>
          <p:spPr bwMode="auto">
            <a:xfrm>
              <a:off x="1296" y="208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9453" name="Rectangle 543"/>
            <p:cNvSpPr>
              <a:spLocks noChangeArrowheads="1"/>
            </p:cNvSpPr>
            <p:nvPr/>
          </p:nvSpPr>
          <p:spPr bwMode="auto">
            <a:xfrm>
              <a:off x="1680" y="208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54" name="Rectangle 544"/>
            <p:cNvSpPr>
              <a:spLocks noChangeArrowheads="1"/>
            </p:cNvSpPr>
            <p:nvPr/>
          </p:nvSpPr>
          <p:spPr bwMode="auto">
            <a:xfrm>
              <a:off x="2064" y="208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55" name="Rectangle 545"/>
            <p:cNvSpPr>
              <a:spLocks noChangeArrowheads="1"/>
            </p:cNvSpPr>
            <p:nvPr/>
          </p:nvSpPr>
          <p:spPr bwMode="auto">
            <a:xfrm>
              <a:off x="2448" y="208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56" name="Rectangle 546"/>
            <p:cNvSpPr>
              <a:spLocks noChangeArrowheads="1"/>
            </p:cNvSpPr>
            <p:nvPr/>
          </p:nvSpPr>
          <p:spPr bwMode="auto">
            <a:xfrm>
              <a:off x="2832" y="208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57" name="Rectangle 547"/>
            <p:cNvSpPr>
              <a:spLocks noChangeArrowheads="1"/>
            </p:cNvSpPr>
            <p:nvPr/>
          </p:nvSpPr>
          <p:spPr bwMode="auto">
            <a:xfrm>
              <a:off x="3216" y="208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58" name="Rectangle 548"/>
            <p:cNvSpPr>
              <a:spLocks noChangeArrowheads="1"/>
            </p:cNvSpPr>
            <p:nvPr/>
          </p:nvSpPr>
          <p:spPr bwMode="auto">
            <a:xfrm>
              <a:off x="3600" y="208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59" name="Rectangle 549"/>
            <p:cNvSpPr>
              <a:spLocks noChangeArrowheads="1"/>
            </p:cNvSpPr>
            <p:nvPr/>
          </p:nvSpPr>
          <p:spPr bwMode="auto">
            <a:xfrm>
              <a:off x="3984" y="208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</a:p>
          </p:txBody>
        </p:sp>
        <p:sp>
          <p:nvSpPr>
            <p:cNvPr id="9460" name="Rectangle 550"/>
            <p:cNvSpPr>
              <a:spLocks noChangeArrowheads="1"/>
            </p:cNvSpPr>
            <p:nvPr/>
          </p:nvSpPr>
          <p:spPr bwMode="auto">
            <a:xfrm>
              <a:off x="4368" y="208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61" name="Rectangle 551"/>
            <p:cNvSpPr>
              <a:spLocks noChangeArrowheads="1"/>
            </p:cNvSpPr>
            <p:nvPr/>
          </p:nvSpPr>
          <p:spPr bwMode="auto">
            <a:xfrm>
              <a:off x="4752" y="208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62" name="Rectangle 552"/>
            <p:cNvSpPr>
              <a:spLocks noChangeArrowheads="1"/>
            </p:cNvSpPr>
            <p:nvPr/>
          </p:nvSpPr>
          <p:spPr bwMode="auto">
            <a:xfrm>
              <a:off x="5136" y="208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0179" name="Group 643"/>
          <p:cNvGrpSpPr>
            <a:grpSpLocks/>
          </p:cNvGrpSpPr>
          <p:nvPr/>
        </p:nvGrpSpPr>
        <p:grpSpPr bwMode="auto">
          <a:xfrm>
            <a:off x="914400" y="3198813"/>
            <a:ext cx="7315200" cy="534987"/>
            <a:chOff x="912" y="2639"/>
            <a:chExt cx="4608" cy="337"/>
          </a:xfrm>
        </p:grpSpPr>
        <p:sp>
          <p:nvSpPr>
            <p:cNvPr id="9438" name="Rectangle 553"/>
            <p:cNvSpPr>
              <a:spLocks noChangeArrowheads="1"/>
            </p:cNvSpPr>
            <p:nvPr/>
          </p:nvSpPr>
          <p:spPr bwMode="auto">
            <a:xfrm>
              <a:off x="912" y="266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39" name="Rectangle 554"/>
            <p:cNvSpPr>
              <a:spLocks noChangeArrowheads="1"/>
            </p:cNvSpPr>
            <p:nvPr/>
          </p:nvSpPr>
          <p:spPr bwMode="auto">
            <a:xfrm>
              <a:off x="1296" y="2662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440" name="Rectangle 555"/>
            <p:cNvSpPr>
              <a:spLocks noChangeArrowheads="1"/>
            </p:cNvSpPr>
            <p:nvPr/>
          </p:nvSpPr>
          <p:spPr bwMode="auto">
            <a:xfrm>
              <a:off x="1680" y="2662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41" name="Rectangle 556"/>
            <p:cNvSpPr>
              <a:spLocks noChangeArrowheads="1"/>
            </p:cNvSpPr>
            <p:nvPr/>
          </p:nvSpPr>
          <p:spPr bwMode="auto">
            <a:xfrm>
              <a:off x="2064" y="266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42" name="Rectangle 557"/>
            <p:cNvSpPr>
              <a:spLocks noChangeArrowheads="1"/>
            </p:cNvSpPr>
            <p:nvPr/>
          </p:nvSpPr>
          <p:spPr bwMode="auto">
            <a:xfrm>
              <a:off x="2448" y="266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43" name="Rectangle 558"/>
            <p:cNvSpPr>
              <a:spLocks noChangeArrowheads="1"/>
            </p:cNvSpPr>
            <p:nvPr/>
          </p:nvSpPr>
          <p:spPr bwMode="auto">
            <a:xfrm>
              <a:off x="2832" y="266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44" name="Rectangle 559"/>
            <p:cNvSpPr>
              <a:spLocks noChangeArrowheads="1"/>
            </p:cNvSpPr>
            <p:nvPr/>
          </p:nvSpPr>
          <p:spPr bwMode="auto">
            <a:xfrm>
              <a:off x="3216" y="266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45" name="Rectangle 560"/>
            <p:cNvSpPr>
              <a:spLocks noChangeArrowheads="1"/>
            </p:cNvSpPr>
            <p:nvPr/>
          </p:nvSpPr>
          <p:spPr bwMode="auto">
            <a:xfrm>
              <a:off x="3600" y="266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46" name="Rectangle 561"/>
            <p:cNvSpPr>
              <a:spLocks noChangeArrowheads="1"/>
            </p:cNvSpPr>
            <p:nvPr/>
          </p:nvSpPr>
          <p:spPr bwMode="auto">
            <a:xfrm>
              <a:off x="3984" y="266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</a:p>
          </p:txBody>
        </p:sp>
        <p:sp>
          <p:nvSpPr>
            <p:cNvPr id="9447" name="Rectangle 562"/>
            <p:cNvSpPr>
              <a:spLocks noChangeArrowheads="1"/>
            </p:cNvSpPr>
            <p:nvPr/>
          </p:nvSpPr>
          <p:spPr bwMode="auto">
            <a:xfrm>
              <a:off x="4368" y="266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48" name="Rectangle 563"/>
            <p:cNvSpPr>
              <a:spLocks noChangeArrowheads="1"/>
            </p:cNvSpPr>
            <p:nvPr/>
          </p:nvSpPr>
          <p:spPr bwMode="auto">
            <a:xfrm>
              <a:off x="4752" y="266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49" name="Rectangle 564"/>
            <p:cNvSpPr>
              <a:spLocks noChangeArrowheads="1"/>
            </p:cNvSpPr>
            <p:nvPr/>
          </p:nvSpPr>
          <p:spPr bwMode="auto">
            <a:xfrm>
              <a:off x="5136" y="266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450" name="AutoShape 565"/>
            <p:cNvCxnSpPr>
              <a:cxnSpLocks noChangeShapeType="1"/>
            </p:cNvCxnSpPr>
            <p:nvPr/>
          </p:nvCxnSpPr>
          <p:spPr bwMode="auto">
            <a:xfrm rot="5400000" flipV="1">
              <a:off x="1679" y="2448"/>
              <a:ext cx="1" cy="384"/>
            </a:xfrm>
            <a:prstGeom prst="curvedConnector3">
              <a:avLst>
                <a:gd name="adj1" fmla="val -13700000"/>
              </a:avLst>
            </a:prstGeom>
            <a:noFill/>
            <a:ln w="22225" cap="sq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</p:spPr>
        </p:cxnSp>
      </p:grpSp>
      <p:grpSp>
        <p:nvGrpSpPr>
          <p:cNvPr id="1090180" name="Group 644"/>
          <p:cNvGrpSpPr>
            <a:grpSpLocks/>
          </p:cNvGrpSpPr>
          <p:nvPr/>
        </p:nvGrpSpPr>
        <p:grpSpPr bwMode="auto">
          <a:xfrm>
            <a:off x="914400" y="3235325"/>
            <a:ext cx="7315200" cy="498475"/>
            <a:chOff x="912" y="3142"/>
            <a:chExt cx="4608" cy="314"/>
          </a:xfrm>
        </p:grpSpPr>
        <p:sp>
          <p:nvSpPr>
            <p:cNvPr id="9426" name="Rectangle 566"/>
            <p:cNvSpPr>
              <a:spLocks noChangeArrowheads="1"/>
            </p:cNvSpPr>
            <p:nvPr/>
          </p:nvSpPr>
          <p:spPr bwMode="auto">
            <a:xfrm>
              <a:off x="912" y="314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27" name="Rectangle 567"/>
            <p:cNvSpPr>
              <a:spLocks noChangeArrowheads="1"/>
            </p:cNvSpPr>
            <p:nvPr/>
          </p:nvSpPr>
          <p:spPr bwMode="auto">
            <a:xfrm>
              <a:off x="1296" y="314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428" name="Rectangle 568"/>
            <p:cNvSpPr>
              <a:spLocks noChangeArrowheads="1"/>
            </p:cNvSpPr>
            <p:nvPr/>
          </p:nvSpPr>
          <p:spPr bwMode="auto">
            <a:xfrm>
              <a:off x="1680" y="3142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29" name="Rectangle 569"/>
            <p:cNvSpPr>
              <a:spLocks noChangeArrowheads="1"/>
            </p:cNvSpPr>
            <p:nvPr/>
          </p:nvSpPr>
          <p:spPr bwMode="auto">
            <a:xfrm>
              <a:off x="2064" y="3142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30" name="Rectangle 570"/>
            <p:cNvSpPr>
              <a:spLocks noChangeArrowheads="1"/>
            </p:cNvSpPr>
            <p:nvPr/>
          </p:nvSpPr>
          <p:spPr bwMode="auto">
            <a:xfrm>
              <a:off x="2448" y="314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31" name="Rectangle 571"/>
            <p:cNvSpPr>
              <a:spLocks noChangeArrowheads="1"/>
            </p:cNvSpPr>
            <p:nvPr/>
          </p:nvSpPr>
          <p:spPr bwMode="auto">
            <a:xfrm>
              <a:off x="2832" y="314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32" name="Rectangle 572"/>
            <p:cNvSpPr>
              <a:spLocks noChangeArrowheads="1"/>
            </p:cNvSpPr>
            <p:nvPr/>
          </p:nvSpPr>
          <p:spPr bwMode="auto">
            <a:xfrm>
              <a:off x="3216" y="314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33" name="Rectangle 573"/>
            <p:cNvSpPr>
              <a:spLocks noChangeArrowheads="1"/>
            </p:cNvSpPr>
            <p:nvPr/>
          </p:nvSpPr>
          <p:spPr bwMode="auto">
            <a:xfrm>
              <a:off x="3600" y="314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34" name="Rectangle 574"/>
            <p:cNvSpPr>
              <a:spLocks noChangeArrowheads="1"/>
            </p:cNvSpPr>
            <p:nvPr/>
          </p:nvSpPr>
          <p:spPr bwMode="auto">
            <a:xfrm>
              <a:off x="3984" y="314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</a:p>
          </p:txBody>
        </p:sp>
        <p:sp>
          <p:nvSpPr>
            <p:cNvPr id="9435" name="Rectangle 575"/>
            <p:cNvSpPr>
              <a:spLocks noChangeArrowheads="1"/>
            </p:cNvSpPr>
            <p:nvPr/>
          </p:nvSpPr>
          <p:spPr bwMode="auto">
            <a:xfrm>
              <a:off x="4368" y="314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36" name="Rectangle 576"/>
            <p:cNvSpPr>
              <a:spLocks noChangeArrowheads="1"/>
            </p:cNvSpPr>
            <p:nvPr/>
          </p:nvSpPr>
          <p:spPr bwMode="auto">
            <a:xfrm>
              <a:off x="4752" y="314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37" name="Rectangle 577"/>
            <p:cNvSpPr>
              <a:spLocks noChangeArrowheads="1"/>
            </p:cNvSpPr>
            <p:nvPr/>
          </p:nvSpPr>
          <p:spPr bwMode="auto">
            <a:xfrm>
              <a:off x="5136" y="314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0181" name="Group 645"/>
          <p:cNvGrpSpPr>
            <a:grpSpLocks/>
          </p:cNvGrpSpPr>
          <p:nvPr/>
        </p:nvGrpSpPr>
        <p:grpSpPr bwMode="auto">
          <a:xfrm>
            <a:off x="914400" y="3235325"/>
            <a:ext cx="7315200" cy="498475"/>
            <a:chOff x="912" y="3574"/>
            <a:chExt cx="4608" cy="314"/>
          </a:xfrm>
        </p:grpSpPr>
        <p:sp>
          <p:nvSpPr>
            <p:cNvPr id="9414" name="Rectangle 578"/>
            <p:cNvSpPr>
              <a:spLocks noChangeArrowheads="1"/>
            </p:cNvSpPr>
            <p:nvPr/>
          </p:nvSpPr>
          <p:spPr bwMode="auto">
            <a:xfrm>
              <a:off x="912" y="357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15" name="Rectangle 579"/>
            <p:cNvSpPr>
              <a:spLocks noChangeArrowheads="1"/>
            </p:cNvSpPr>
            <p:nvPr/>
          </p:nvSpPr>
          <p:spPr bwMode="auto">
            <a:xfrm>
              <a:off x="1296" y="357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416" name="Rectangle 580"/>
            <p:cNvSpPr>
              <a:spLocks noChangeArrowheads="1"/>
            </p:cNvSpPr>
            <p:nvPr/>
          </p:nvSpPr>
          <p:spPr bwMode="auto">
            <a:xfrm>
              <a:off x="1680" y="357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17" name="Rectangle 581"/>
            <p:cNvSpPr>
              <a:spLocks noChangeArrowheads="1"/>
            </p:cNvSpPr>
            <p:nvPr/>
          </p:nvSpPr>
          <p:spPr bwMode="auto">
            <a:xfrm>
              <a:off x="2064" y="3574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18" name="Rectangle 582"/>
            <p:cNvSpPr>
              <a:spLocks noChangeArrowheads="1"/>
            </p:cNvSpPr>
            <p:nvPr/>
          </p:nvSpPr>
          <p:spPr bwMode="auto">
            <a:xfrm>
              <a:off x="2448" y="3574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19" name="Rectangle 583"/>
            <p:cNvSpPr>
              <a:spLocks noChangeArrowheads="1"/>
            </p:cNvSpPr>
            <p:nvPr/>
          </p:nvSpPr>
          <p:spPr bwMode="auto">
            <a:xfrm>
              <a:off x="2832" y="357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20" name="Rectangle 584"/>
            <p:cNvSpPr>
              <a:spLocks noChangeArrowheads="1"/>
            </p:cNvSpPr>
            <p:nvPr/>
          </p:nvSpPr>
          <p:spPr bwMode="auto">
            <a:xfrm>
              <a:off x="3216" y="357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21" name="Rectangle 585"/>
            <p:cNvSpPr>
              <a:spLocks noChangeArrowheads="1"/>
            </p:cNvSpPr>
            <p:nvPr/>
          </p:nvSpPr>
          <p:spPr bwMode="auto">
            <a:xfrm>
              <a:off x="3600" y="357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22" name="Rectangle 586"/>
            <p:cNvSpPr>
              <a:spLocks noChangeArrowheads="1"/>
            </p:cNvSpPr>
            <p:nvPr/>
          </p:nvSpPr>
          <p:spPr bwMode="auto">
            <a:xfrm>
              <a:off x="3984" y="357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</a:p>
          </p:txBody>
        </p:sp>
        <p:sp>
          <p:nvSpPr>
            <p:cNvPr id="9423" name="Rectangle 587"/>
            <p:cNvSpPr>
              <a:spLocks noChangeArrowheads="1"/>
            </p:cNvSpPr>
            <p:nvPr/>
          </p:nvSpPr>
          <p:spPr bwMode="auto">
            <a:xfrm>
              <a:off x="4368" y="357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24" name="Rectangle 588"/>
            <p:cNvSpPr>
              <a:spLocks noChangeArrowheads="1"/>
            </p:cNvSpPr>
            <p:nvPr/>
          </p:nvSpPr>
          <p:spPr bwMode="auto">
            <a:xfrm>
              <a:off x="4752" y="357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25" name="Rectangle 589"/>
            <p:cNvSpPr>
              <a:spLocks noChangeArrowheads="1"/>
            </p:cNvSpPr>
            <p:nvPr/>
          </p:nvSpPr>
          <p:spPr bwMode="auto">
            <a:xfrm>
              <a:off x="5136" y="357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0182" name="Group 646"/>
          <p:cNvGrpSpPr>
            <a:grpSpLocks/>
          </p:cNvGrpSpPr>
          <p:nvPr/>
        </p:nvGrpSpPr>
        <p:grpSpPr bwMode="auto">
          <a:xfrm>
            <a:off x="914400" y="3233738"/>
            <a:ext cx="7315200" cy="500062"/>
            <a:chOff x="912" y="4127"/>
            <a:chExt cx="4608" cy="315"/>
          </a:xfrm>
        </p:grpSpPr>
        <p:sp>
          <p:nvSpPr>
            <p:cNvPr id="9401" name="Rectangle 590"/>
            <p:cNvSpPr>
              <a:spLocks noChangeArrowheads="1"/>
            </p:cNvSpPr>
            <p:nvPr/>
          </p:nvSpPr>
          <p:spPr bwMode="auto">
            <a:xfrm>
              <a:off x="912" y="412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02" name="Rectangle 591"/>
            <p:cNvSpPr>
              <a:spLocks noChangeArrowheads="1"/>
            </p:cNvSpPr>
            <p:nvPr/>
          </p:nvSpPr>
          <p:spPr bwMode="auto">
            <a:xfrm>
              <a:off x="1296" y="412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403" name="Rectangle 592"/>
            <p:cNvSpPr>
              <a:spLocks noChangeArrowheads="1"/>
            </p:cNvSpPr>
            <p:nvPr/>
          </p:nvSpPr>
          <p:spPr bwMode="auto">
            <a:xfrm>
              <a:off x="1680" y="412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04" name="Rectangle 593"/>
            <p:cNvSpPr>
              <a:spLocks noChangeArrowheads="1"/>
            </p:cNvSpPr>
            <p:nvPr/>
          </p:nvSpPr>
          <p:spPr bwMode="auto">
            <a:xfrm>
              <a:off x="2064" y="4128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05" name="Rectangle 594"/>
            <p:cNvSpPr>
              <a:spLocks noChangeArrowheads="1"/>
            </p:cNvSpPr>
            <p:nvPr/>
          </p:nvSpPr>
          <p:spPr bwMode="auto">
            <a:xfrm>
              <a:off x="2448" y="4128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06" name="Rectangle 595"/>
            <p:cNvSpPr>
              <a:spLocks noChangeArrowheads="1"/>
            </p:cNvSpPr>
            <p:nvPr/>
          </p:nvSpPr>
          <p:spPr bwMode="auto">
            <a:xfrm>
              <a:off x="2832" y="412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07" name="Rectangle 596"/>
            <p:cNvSpPr>
              <a:spLocks noChangeArrowheads="1"/>
            </p:cNvSpPr>
            <p:nvPr/>
          </p:nvSpPr>
          <p:spPr bwMode="auto">
            <a:xfrm>
              <a:off x="3216" y="412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08" name="Rectangle 597"/>
            <p:cNvSpPr>
              <a:spLocks noChangeArrowheads="1"/>
            </p:cNvSpPr>
            <p:nvPr/>
          </p:nvSpPr>
          <p:spPr bwMode="auto">
            <a:xfrm>
              <a:off x="3600" y="412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09" name="Rectangle 598"/>
            <p:cNvSpPr>
              <a:spLocks noChangeArrowheads="1"/>
            </p:cNvSpPr>
            <p:nvPr/>
          </p:nvSpPr>
          <p:spPr bwMode="auto">
            <a:xfrm>
              <a:off x="3984" y="412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</a:p>
          </p:txBody>
        </p:sp>
        <p:sp>
          <p:nvSpPr>
            <p:cNvPr id="9410" name="Rectangle 599"/>
            <p:cNvSpPr>
              <a:spLocks noChangeArrowheads="1"/>
            </p:cNvSpPr>
            <p:nvPr/>
          </p:nvSpPr>
          <p:spPr bwMode="auto">
            <a:xfrm>
              <a:off x="4368" y="412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11" name="Rectangle 600"/>
            <p:cNvSpPr>
              <a:spLocks noChangeArrowheads="1"/>
            </p:cNvSpPr>
            <p:nvPr/>
          </p:nvSpPr>
          <p:spPr bwMode="auto">
            <a:xfrm>
              <a:off x="4752" y="412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12" name="Rectangle 601"/>
            <p:cNvSpPr>
              <a:spLocks noChangeArrowheads="1"/>
            </p:cNvSpPr>
            <p:nvPr/>
          </p:nvSpPr>
          <p:spPr bwMode="auto">
            <a:xfrm>
              <a:off x="5136" y="412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413" name="AutoShape 602"/>
            <p:cNvCxnSpPr>
              <a:cxnSpLocks noChangeShapeType="1"/>
            </p:cNvCxnSpPr>
            <p:nvPr/>
          </p:nvCxnSpPr>
          <p:spPr bwMode="auto">
            <a:xfrm rot="5400000" flipV="1">
              <a:off x="2447" y="3936"/>
              <a:ext cx="1" cy="384"/>
            </a:xfrm>
            <a:prstGeom prst="curvedConnector3">
              <a:avLst>
                <a:gd name="adj1" fmla="val -13700000"/>
              </a:avLst>
            </a:prstGeom>
            <a:noFill/>
            <a:ln w="22225" cap="sq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</p:spPr>
        </p:cxnSp>
      </p:grpSp>
      <p:grpSp>
        <p:nvGrpSpPr>
          <p:cNvPr id="1090183" name="Group 647"/>
          <p:cNvGrpSpPr>
            <a:grpSpLocks/>
          </p:cNvGrpSpPr>
          <p:nvPr/>
        </p:nvGrpSpPr>
        <p:grpSpPr bwMode="auto">
          <a:xfrm>
            <a:off x="914400" y="3235325"/>
            <a:ext cx="7315200" cy="498475"/>
            <a:chOff x="816" y="2352"/>
            <a:chExt cx="4608" cy="314"/>
          </a:xfrm>
        </p:grpSpPr>
        <p:sp>
          <p:nvSpPr>
            <p:cNvPr id="9389" name="Rectangle 603"/>
            <p:cNvSpPr>
              <a:spLocks noChangeArrowheads="1"/>
            </p:cNvSpPr>
            <p:nvPr/>
          </p:nvSpPr>
          <p:spPr bwMode="auto">
            <a:xfrm>
              <a:off x="816" y="235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90" name="Rectangle 604"/>
            <p:cNvSpPr>
              <a:spLocks noChangeArrowheads="1"/>
            </p:cNvSpPr>
            <p:nvPr/>
          </p:nvSpPr>
          <p:spPr bwMode="auto">
            <a:xfrm>
              <a:off x="1200" y="235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391" name="Rectangle 605"/>
            <p:cNvSpPr>
              <a:spLocks noChangeArrowheads="1"/>
            </p:cNvSpPr>
            <p:nvPr/>
          </p:nvSpPr>
          <p:spPr bwMode="auto">
            <a:xfrm>
              <a:off x="1584" y="235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92" name="Rectangle 606"/>
            <p:cNvSpPr>
              <a:spLocks noChangeArrowheads="1"/>
            </p:cNvSpPr>
            <p:nvPr/>
          </p:nvSpPr>
          <p:spPr bwMode="auto">
            <a:xfrm>
              <a:off x="1968" y="235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93" name="Rectangle 607"/>
            <p:cNvSpPr>
              <a:spLocks noChangeArrowheads="1"/>
            </p:cNvSpPr>
            <p:nvPr/>
          </p:nvSpPr>
          <p:spPr bwMode="auto">
            <a:xfrm>
              <a:off x="2352" y="2352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94" name="Rectangle 608"/>
            <p:cNvSpPr>
              <a:spLocks noChangeArrowheads="1"/>
            </p:cNvSpPr>
            <p:nvPr/>
          </p:nvSpPr>
          <p:spPr bwMode="auto">
            <a:xfrm>
              <a:off x="2736" y="2352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95" name="Rectangle 609"/>
            <p:cNvSpPr>
              <a:spLocks noChangeArrowheads="1"/>
            </p:cNvSpPr>
            <p:nvPr/>
          </p:nvSpPr>
          <p:spPr bwMode="auto">
            <a:xfrm>
              <a:off x="3120" y="235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96" name="Rectangle 610"/>
            <p:cNvSpPr>
              <a:spLocks noChangeArrowheads="1"/>
            </p:cNvSpPr>
            <p:nvPr/>
          </p:nvSpPr>
          <p:spPr bwMode="auto">
            <a:xfrm>
              <a:off x="3504" y="235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97" name="Rectangle 611"/>
            <p:cNvSpPr>
              <a:spLocks noChangeArrowheads="1"/>
            </p:cNvSpPr>
            <p:nvPr/>
          </p:nvSpPr>
          <p:spPr bwMode="auto">
            <a:xfrm>
              <a:off x="3888" y="235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</a:p>
          </p:txBody>
        </p:sp>
        <p:sp>
          <p:nvSpPr>
            <p:cNvPr id="9398" name="Rectangle 612"/>
            <p:cNvSpPr>
              <a:spLocks noChangeArrowheads="1"/>
            </p:cNvSpPr>
            <p:nvPr/>
          </p:nvSpPr>
          <p:spPr bwMode="auto">
            <a:xfrm>
              <a:off x="4272" y="235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99" name="Rectangle 613"/>
            <p:cNvSpPr>
              <a:spLocks noChangeArrowheads="1"/>
            </p:cNvSpPr>
            <p:nvPr/>
          </p:nvSpPr>
          <p:spPr bwMode="auto">
            <a:xfrm>
              <a:off x="4656" y="235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00" name="Rectangle 614"/>
            <p:cNvSpPr>
              <a:spLocks noChangeArrowheads="1"/>
            </p:cNvSpPr>
            <p:nvPr/>
          </p:nvSpPr>
          <p:spPr bwMode="auto">
            <a:xfrm>
              <a:off x="5040" y="235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0184" name="Group 648"/>
          <p:cNvGrpSpPr>
            <a:grpSpLocks/>
          </p:cNvGrpSpPr>
          <p:nvPr/>
        </p:nvGrpSpPr>
        <p:grpSpPr bwMode="auto">
          <a:xfrm>
            <a:off x="914400" y="3235325"/>
            <a:ext cx="7315200" cy="498475"/>
            <a:chOff x="816" y="2998"/>
            <a:chExt cx="4608" cy="314"/>
          </a:xfrm>
        </p:grpSpPr>
        <p:sp>
          <p:nvSpPr>
            <p:cNvPr id="9377" name="Rectangle 615"/>
            <p:cNvSpPr>
              <a:spLocks noChangeArrowheads="1"/>
            </p:cNvSpPr>
            <p:nvPr/>
          </p:nvSpPr>
          <p:spPr bwMode="auto">
            <a:xfrm>
              <a:off x="816" y="299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78" name="Rectangle 616"/>
            <p:cNvSpPr>
              <a:spLocks noChangeArrowheads="1"/>
            </p:cNvSpPr>
            <p:nvPr/>
          </p:nvSpPr>
          <p:spPr bwMode="auto">
            <a:xfrm>
              <a:off x="1200" y="299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379" name="Rectangle 617"/>
            <p:cNvSpPr>
              <a:spLocks noChangeArrowheads="1"/>
            </p:cNvSpPr>
            <p:nvPr/>
          </p:nvSpPr>
          <p:spPr bwMode="auto">
            <a:xfrm>
              <a:off x="1584" y="299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80" name="Rectangle 618"/>
            <p:cNvSpPr>
              <a:spLocks noChangeArrowheads="1"/>
            </p:cNvSpPr>
            <p:nvPr/>
          </p:nvSpPr>
          <p:spPr bwMode="auto">
            <a:xfrm>
              <a:off x="1968" y="299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81" name="Rectangle 619"/>
            <p:cNvSpPr>
              <a:spLocks noChangeArrowheads="1"/>
            </p:cNvSpPr>
            <p:nvPr/>
          </p:nvSpPr>
          <p:spPr bwMode="auto">
            <a:xfrm>
              <a:off x="2352" y="299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82" name="Rectangle 620"/>
            <p:cNvSpPr>
              <a:spLocks noChangeArrowheads="1"/>
            </p:cNvSpPr>
            <p:nvPr/>
          </p:nvSpPr>
          <p:spPr bwMode="auto">
            <a:xfrm>
              <a:off x="2736" y="2998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83" name="Rectangle 621"/>
            <p:cNvSpPr>
              <a:spLocks noChangeArrowheads="1"/>
            </p:cNvSpPr>
            <p:nvPr/>
          </p:nvSpPr>
          <p:spPr bwMode="auto">
            <a:xfrm>
              <a:off x="3120" y="2998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84" name="Rectangle 622"/>
            <p:cNvSpPr>
              <a:spLocks noChangeArrowheads="1"/>
            </p:cNvSpPr>
            <p:nvPr/>
          </p:nvSpPr>
          <p:spPr bwMode="auto">
            <a:xfrm>
              <a:off x="3504" y="299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85" name="Rectangle 623"/>
            <p:cNvSpPr>
              <a:spLocks noChangeArrowheads="1"/>
            </p:cNvSpPr>
            <p:nvPr/>
          </p:nvSpPr>
          <p:spPr bwMode="auto">
            <a:xfrm>
              <a:off x="3888" y="299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</a:p>
          </p:txBody>
        </p:sp>
        <p:sp>
          <p:nvSpPr>
            <p:cNvPr id="9386" name="Rectangle 624"/>
            <p:cNvSpPr>
              <a:spLocks noChangeArrowheads="1"/>
            </p:cNvSpPr>
            <p:nvPr/>
          </p:nvSpPr>
          <p:spPr bwMode="auto">
            <a:xfrm>
              <a:off x="4272" y="299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87" name="Rectangle 625"/>
            <p:cNvSpPr>
              <a:spLocks noChangeArrowheads="1"/>
            </p:cNvSpPr>
            <p:nvPr/>
          </p:nvSpPr>
          <p:spPr bwMode="auto">
            <a:xfrm>
              <a:off x="4656" y="299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88" name="Rectangle 626"/>
            <p:cNvSpPr>
              <a:spLocks noChangeArrowheads="1"/>
            </p:cNvSpPr>
            <p:nvPr/>
          </p:nvSpPr>
          <p:spPr bwMode="auto">
            <a:xfrm>
              <a:off x="5040" y="299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0185" name="Group 649"/>
          <p:cNvGrpSpPr>
            <a:grpSpLocks/>
          </p:cNvGrpSpPr>
          <p:nvPr/>
        </p:nvGrpSpPr>
        <p:grpSpPr bwMode="auto">
          <a:xfrm>
            <a:off x="914400" y="3200400"/>
            <a:ext cx="7315200" cy="533400"/>
            <a:chOff x="816" y="3648"/>
            <a:chExt cx="4608" cy="336"/>
          </a:xfrm>
        </p:grpSpPr>
        <p:sp>
          <p:nvSpPr>
            <p:cNvPr id="9364" name="Rectangle 627"/>
            <p:cNvSpPr>
              <a:spLocks noChangeArrowheads="1"/>
            </p:cNvSpPr>
            <p:nvPr/>
          </p:nvSpPr>
          <p:spPr bwMode="auto">
            <a:xfrm>
              <a:off x="816" y="367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65" name="Rectangle 628"/>
            <p:cNvSpPr>
              <a:spLocks noChangeArrowheads="1"/>
            </p:cNvSpPr>
            <p:nvPr/>
          </p:nvSpPr>
          <p:spPr bwMode="auto">
            <a:xfrm>
              <a:off x="1200" y="367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366" name="Rectangle 629"/>
            <p:cNvSpPr>
              <a:spLocks noChangeArrowheads="1"/>
            </p:cNvSpPr>
            <p:nvPr/>
          </p:nvSpPr>
          <p:spPr bwMode="auto">
            <a:xfrm>
              <a:off x="1584" y="367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67" name="Rectangle 630"/>
            <p:cNvSpPr>
              <a:spLocks noChangeArrowheads="1"/>
            </p:cNvSpPr>
            <p:nvPr/>
          </p:nvSpPr>
          <p:spPr bwMode="auto">
            <a:xfrm>
              <a:off x="1968" y="367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68" name="Rectangle 631"/>
            <p:cNvSpPr>
              <a:spLocks noChangeArrowheads="1"/>
            </p:cNvSpPr>
            <p:nvPr/>
          </p:nvSpPr>
          <p:spPr bwMode="auto">
            <a:xfrm>
              <a:off x="2352" y="367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69" name="Rectangle 632"/>
            <p:cNvSpPr>
              <a:spLocks noChangeArrowheads="1"/>
            </p:cNvSpPr>
            <p:nvPr/>
          </p:nvSpPr>
          <p:spPr bwMode="auto">
            <a:xfrm>
              <a:off x="2736" y="3670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70" name="Rectangle 633"/>
            <p:cNvSpPr>
              <a:spLocks noChangeArrowheads="1"/>
            </p:cNvSpPr>
            <p:nvPr/>
          </p:nvSpPr>
          <p:spPr bwMode="auto">
            <a:xfrm>
              <a:off x="3120" y="3670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71" name="Rectangle 634"/>
            <p:cNvSpPr>
              <a:spLocks noChangeArrowheads="1"/>
            </p:cNvSpPr>
            <p:nvPr/>
          </p:nvSpPr>
          <p:spPr bwMode="auto">
            <a:xfrm>
              <a:off x="3504" y="367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72" name="Rectangle 635"/>
            <p:cNvSpPr>
              <a:spLocks noChangeArrowheads="1"/>
            </p:cNvSpPr>
            <p:nvPr/>
          </p:nvSpPr>
          <p:spPr bwMode="auto">
            <a:xfrm>
              <a:off x="3888" y="367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</a:p>
          </p:txBody>
        </p:sp>
        <p:sp>
          <p:nvSpPr>
            <p:cNvPr id="9373" name="Rectangle 636"/>
            <p:cNvSpPr>
              <a:spLocks noChangeArrowheads="1"/>
            </p:cNvSpPr>
            <p:nvPr/>
          </p:nvSpPr>
          <p:spPr bwMode="auto">
            <a:xfrm>
              <a:off x="4272" y="367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74" name="Rectangle 637"/>
            <p:cNvSpPr>
              <a:spLocks noChangeArrowheads="1"/>
            </p:cNvSpPr>
            <p:nvPr/>
          </p:nvSpPr>
          <p:spPr bwMode="auto">
            <a:xfrm>
              <a:off x="4656" y="367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75" name="Rectangle 638"/>
            <p:cNvSpPr>
              <a:spLocks noChangeArrowheads="1"/>
            </p:cNvSpPr>
            <p:nvPr/>
          </p:nvSpPr>
          <p:spPr bwMode="auto">
            <a:xfrm>
              <a:off x="5040" y="367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376" name="AutoShape 639"/>
            <p:cNvCxnSpPr>
              <a:cxnSpLocks noChangeShapeType="1"/>
            </p:cNvCxnSpPr>
            <p:nvPr/>
          </p:nvCxnSpPr>
          <p:spPr bwMode="auto">
            <a:xfrm rot="5400000" flipV="1">
              <a:off x="3119" y="3457"/>
              <a:ext cx="1" cy="384"/>
            </a:xfrm>
            <a:prstGeom prst="curvedConnector3">
              <a:avLst>
                <a:gd name="adj1" fmla="val -13700000"/>
              </a:avLst>
            </a:prstGeom>
            <a:noFill/>
            <a:ln w="22225" cap="sq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</p:spPr>
        </p:cxnSp>
      </p:grpSp>
      <p:grpSp>
        <p:nvGrpSpPr>
          <p:cNvPr id="1090227" name="Group 691"/>
          <p:cNvGrpSpPr>
            <a:grpSpLocks/>
          </p:cNvGrpSpPr>
          <p:nvPr/>
        </p:nvGrpSpPr>
        <p:grpSpPr bwMode="auto">
          <a:xfrm>
            <a:off x="914400" y="3235325"/>
            <a:ext cx="7315200" cy="498475"/>
            <a:chOff x="864" y="2278"/>
            <a:chExt cx="4608" cy="314"/>
          </a:xfrm>
        </p:grpSpPr>
        <p:sp>
          <p:nvSpPr>
            <p:cNvPr id="9352" name="Rectangle 651"/>
            <p:cNvSpPr>
              <a:spLocks noChangeArrowheads="1"/>
            </p:cNvSpPr>
            <p:nvPr/>
          </p:nvSpPr>
          <p:spPr bwMode="auto">
            <a:xfrm>
              <a:off x="864" y="227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53" name="Rectangle 652"/>
            <p:cNvSpPr>
              <a:spLocks noChangeArrowheads="1"/>
            </p:cNvSpPr>
            <p:nvPr/>
          </p:nvSpPr>
          <p:spPr bwMode="auto">
            <a:xfrm>
              <a:off x="1248" y="227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354" name="Rectangle 653"/>
            <p:cNvSpPr>
              <a:spLocks noChangeArrowheads="1"/>
            </p:cNvSpPr>
            <p:nvPr/>
          </p:nvSpPr>
          <p:spPr bwMode="auto">
            <a:xfrm>
              <a:off x="1632" y="227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55" name="Rectangle 654"/>
            <p:cNvSpPr>
              <a:spLocks noChangeArrowheads="1"/>
            </p:cNvSpPr>
            <p:nvPr/>
          </p:nvSpPr>
          <p:spPr bwMode="auto">
            <a:xfrm>
              <a:off x="2016" y="227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56" name="Rectangle 655"/>
            <p:cNvSpPr>
              <a:spLocks noChangeArrowheads="1"/>
            </p:cNvSpPr>
            <p:nvPr/>
          </p:nvSpPr>
          <p:spPr bwMode="auto">
            <a:xfrm>
              <a:off x="2400" y="227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57" name="Rectangle 656"/>
            <p:cNvSpPr>
              <a:spLocks noChangeArrowheads="1"/>
            </p:cNvSpPr>
            <p:nvPr/>
          </p:nvSpPr>
          <p:spPr bwMode="auto">
            <a:xfrm>
              <a:off x="2784" y="227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58" name="Rectangle 657"/>
            <p:cNvSpPr>
              <a:spLocks noChangeArrowheads="1"/>
            </p:cNvSpPr>
            <p:nvPr/>
          </p:nvSpPr>
          <p:spPr bwMode="auto">
            <a:xfrm>
              <a:off x="3168" y="2278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59" name="Rectangle 658"/>
            <p:cNvSpPr>
              <a:spLocks noChangeArrowheads="1"/>
            </p:cNvSpPr>
            <p:nvPr/>
          </p:nvSpPr>
          <p:spPr bwMode="auto">
            <a:xfrm>
              <a:off x="3552" y="2278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60" name="Rectangle 659"/>
            <p:cNvSpPr>
              <a:spLocks noChangeArrowheads="1"/>
            </p:cNvSpPr>
            <p:nvPr/>
          </p:nvSpPr>
          <p:spPr bwMode="auto">
            <a:xfrm>
              <a:off x="3936" y="227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</a:p>
          </p:txBody>
        </p:sp>
        <p:sp>
          <p:nvSpPr>
            <p:cNvPr id="9361" name="Rectangle 660"/>
            <p:cNvSpPr>
              <a:spLocks noChangeArrowheads="1"/>
            </p:cNvSpPr>
            <p:nvPr/>
          </p:nvSpPr>
          <p:spPr bwMode="auto">
            <a:xfrm>
              <a:off x="4320" y="227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62" name="Rectangle 661"/>
            <p:cNvSpPr>
              <a:spLocks noChangeArrowheads="1"/>
            </p:cNvSpPr>
            <p:nvPr/>
          </p:nvSpPr>
          <p:spPr bwMode="auto">
            <a:xfrm>
              <a:off x="4704" y="227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63" name="Rectangle 662"/>
            <p:cNvSpPr>
              <a:spLocks noChangeArrowheads="1"/>
            </p:cNvSpPr>
            <p:nvPr/>
          </p:nvSpPr>
          <p:spPr bwMode="auto">
            <a:xfrm>
              <a:off x="5088" y="227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0303" name="Group 767"/>
          <p:cNvGrpSpPr>
            <a:grpSpLocks/>
          </p:cNvGrpSpPr>
          <p:nvPr/>
        </p:nvGrpSpPr>
        <p:grpSpPr bwMode="auto">
          <a:xfrm>
            <a:off x="914400" y="3200400"/>
            <a:ext cx="7315200" cy="533400"/>
            <a:chOff x="864" y="2448"/>
            <a:chExt cx="4608" cy="336"/>
          </a:xfrm>
        </p:grpSpPr>
        <p:sp>
          <p:nvSpPr>
            <p:cNvPr id="9339" name="Rectangle 664"/>
            <p:cNvSpPr>
              <a:spLocks noChangeArrowheads="1"/>
            </p:cNvSpPr>
            <p:nvPr/>
          </p:nvSpPr>
          <p:spPr bwMode="auto">
            <a:xfrm>
              <a:off x="864" y="247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40" name="Rectangle 665"/>
            <p:cNvSpPr>
              <a:spLocks noChangeArrowheads="1"/>
            </p:cNvSpPr>
            <p:nvPr/>
          </p:nvSpPr>
          <p:spPr bwMode="auto">
            <a:xfrm>
              <a:off x="1248" y="247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341" name="Rectangle 666"/>
            <p:cNvSpPr>
              <a:spLocks noChangeArrowheads="1"/>
            </p:cNvSpPr>
            <p:nvPr/>
          </p:nvSpPr>
          <p:spPr bwMode="auto">
            <a:xfrm>
              <a:off x="1632" y="247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42" name="Rectangle 667"/>
            <p:cNvSpPr>
              <a:spLocks noChangeArrowheads="1"/>
            </p:cNvSpPr>
            <p:nvPr/>
          </p:nvSpPr>
          <p:spPr bwMode="auto">
            <a:xfrm>
              <a:off x="2016" y="247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43" name="Rectangle 668"/>
            <p:cNvSpPr>
              <a:spLocks noChangeArrowheads="1"/>
            </p:cNvSpPr>
            <p:nvPr/>
          </p:nvSpPr>
          <p:spPr bwMode="auto">
            <a:xfrm>
              <a:off x="2400" y="247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44" name="Rectangle 669"/>
            <p:cNvSpPr>
              <a:spLocks noChangeArrowheads="1"/>
            </p:cNvSpPr>
            <p:nvPr/>
          </p:nvSpPr>
          <p:spPr bwMode="auto">
            <a:xfrm>
              <a:off x="2784" y="247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45" name="Rectangle 670"/>
            <p:cNvSpPr>
              <a:spLocks noChangeArrowheads="1"/>
            </p:cNvSpPr>
            <p:nvPr/>
          </p:nvSpPr>
          <p:spPr bwMode="auto">
            <a:xfrm>
              <a:off x="3168" y="2470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46" name="Rectangle 671"/>
            <p:cNvSpPr>
              <a:spLocks noChangeArrowheads="1"/>
            </p:cNvSpPr>
            <p:nvPr/>
          </p:nvSpPr>
          <p:spPr bwMode="auto">
            <a:xfrm>
              <a:off x="3552" y="2470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47" name="Rectangle 672"/>
            <p:cNvSpPr>
              <a:spLocks noChangeArrowheads="1"/>
            </p:cNvSpPr>
            <p:nvPr/>
          </p:nvSpPr>
          <p:spPr bwMode="auto">
            <a:xfrm>
              <a:off x="3936" y="247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</a:p>
          </p:txBody>
        </p:sp>
        <p:sp>
          <p:nvSpPr>
            <p:cNvPr id="9348" name="Rectangle 673"/>
            <p:cNvSpPr>
              <a:spLocks noChangeArrowheads="1"/>
            </p:cNvSpPr>
            <p:nvPr/>
          </p:nvSpPr>
          <p:spPr bwMode="auto">
            <a:xfrm>
              <a:off x="4320" y="247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49" name="Rectangle 674"/>
            <p:cNvSpPr>
              <a:spLocks noChangeArrowheads="1"/>
            </p:cNvSpPr>
            <p:nvPr/>
          </p:nvSpPr>
          <p:spPr bwMode="auto">
            <a:xfrm>
              <a:off x="4704" y="247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50" name="Rectangle 675"/>
            <p:cNvSpPr>
              <a:spLocks noChangeArrowheads="1"/>
            </p:cNvSpPr>
            <p:nvPr/>
          </p:nvSpPr>
          <p:spPr bwMode="auto">
            <a:xfrm>
              <a:off x="5088" y="247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351" name="AutoShape 690"/>
            <p:cNvCxnSpPr>
              <a:cxnSpLocks noChangeShapeType="1"/>
            </p:cNvCxnSpPr>
            <p:nvPr/>
          </p:nvCxnSpPr>
          <p:spPr bwMode="auto">
            <a:xfrm rot="5400000" flipV="1">
              <a:off x="3551" y="2257"/>
              <a:ext cx="1" cy="384"/>
            </a:xfrm>
            <a:prstGeom prst="curvedConnector3">
              <a:avLst>
                <a:gd name="adj1" fmla="val -13700000"/>
              </a:avLst>
            </a:prstGeom>
            <a:noFill/>
            <a:ln w="22225" cap="sq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</p:spPr>
        </p:cxnSp>
      </p:grpSp>
      <p:grpSp>
        <p:nvGrpSpPr>
          <p:cNvPr id="1090304" name="Group 768"/>
          <p:cNvGrpSpPr>
            <a:grpSpLocks/>
          </p:cNvGrpSpPr>
          <p:nvPr/>
        </p:nvGrpSpPr>
        <p:grpSpPr bwMode="auto">
          <a:xfrm>
            <a:off x="914400" y="3235325"/>
            <a:ext cx="7315200" cy="498475"/>
            <a:chOff x="864" y="3046"/>
            <a:chExt cx="4608" cy="314"/>
          </a:xfrm>
        </p:grpSpPr>
        <p:sp>
          <p:nvSpPr>
            <p:cNvPr id="9327" name="Rectangle 692"/>
            <p:cNvSpPr>
              <a:spLocks noChangeArrowheads="1"/>
            </p:cNvSpPr>
            <p:nvPr/>
          </p:nvSpPr>
          <p:spPr bwMode="auto">
            <a:xfrm>
              <a:off x="864" y="304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28" name="Rectangle 693"/>
            <p:cNvSpPr>
              <a:spLocks noChangeArrowheads="1"/>
            </p:cNvSpPr>
            <p:nvPr/>
          </p:nvSpPr>
          <p:spPr bwMode="auto">
            <a:xfrm>
              <a:off x="1248" y="304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329" name="Rectangle 694"/>
            <p:cNvSpPr>
              <a:spLocks noChangeArrowheads="1"/>
            </p:cNvSpPr>
            <p:nvPr/>
          </p:nvSpPr>
          <p:spPr bwMode="auto">
            <a:xfrm>
              <a:off x="1632" y="304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30" name="Rectangle 695"/>
            <p:cNvSpPr>
              <a:spLocks noChangeArrowheads="1"/>
            </p:cNvSpPr>
            <p:nvPr/>
          </p:nvSpPr>
          <p:spPr bwMode="auto">
            <a:xfrm>
              <a:off x="2016" y="304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31" name="Rectangle 696"/>
            <p:cNvSpPr>
              <a:spLocks noChangeArrowheads="1"/>
            </p:cNvSpPr>
            <p:nvPr/>
          </p:nvSpPr>
          <p:spPr bwMode="auto">
            <a:xfrm>
              <a:off x="2400" y="304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32" name="Rectangle 697"/>
            <p:cNvSpPr>
              <a:spLocks noChangeArrowheads="1"/>
            </p:cNvSpPr>
            <p:nvPr/>
          </p:nvSpPr>
          <p:spPr bwMode="auto">
            <a:xfrm>
              <a:off x="2784" y="304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33" name="Rectangle 698"/>
            <p:cNvSpPr>
              <a:spLocks noChangeArrowheads="1"/>
            </p:cNvSpPr>
            <p:nvPr/>
          </p:nvSpPr>
          <p:spPr bwMode="auto">
            <a:xfrm>
              <a:off x="3168" y="304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34" name="Rectangle 699"/>
            <p:cNvSpPr>
              <a:spLocks noChangeArrowheads="1"/>
            </p:cNvSpPr>
            <p:nvPr/>
          </p:nvSpPr>
          <p:spPr bwMode="auto">
            <a:xfrm>
              <a:off x="3552" y="304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35" name="Rectangle 700"/>
            <p:cNvSpPr>
              <a:spLocks noChangeArrowheads="1"/>
            </p:cNvSpPr>
            <p:nvPr/>
          </p:nvSpPr>
          <p:spPr bwMode="auto">
            <a:xfrm>
              <a:off x="3936" y="304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</a:p>
          </p:txBody>
        </p:sp>
        <p:sp>
          <p:nvSpPr>
            <p:cNvPr id="9336" name="Rectangle 701"/>
            <p:cNvSpPr>
              <a:spLocks noChangeArrowheads="1"/>
            </p:cNvSpPr>
            <p:nvPr/>
          </p:nvSpPr>
          <p:spPr bwMode="auto">
            <a:xfrm>
              <a:off x="4320" y="304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37" name="Rectangle 702"/>
            <p:cNvSpPr>
              <a:spLocks noChangeArrowheads="1"/>
            </p:cNvSpPr>
            <p:nvPr/>
          </p:nvSpPr>
          <p:spPr bwMode="auto">
            <a:xfrm>
              <a:off x="4704" y="304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38" name="Rectangle 703"/>
            <p:cNvSpPr>
              <a:spLocks noChangeArrowheads="1"/>
            </p:cNvSpPr>
            <p:nvPr/>
          </p:nvSpPr>
          <p:spPr bwMode="auto">
            <a:xfrm>
              <a:off x="5088" y="304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0305" name="Group 769"/>
          <p:cNvGrpSpPr>
            <a:grpSpLocks/>
          </p:cNvGrpSpPr>
          <p:nvPr/>
        </p:nvGrpSpPr>
        <p:grpSpPr bwMode="auto">
          <a:xfrm>
            <a:off x="914400" y="3200400"/>
            <a:ext cx="7315200" cy="533400"/>
            <a:chOff x="864" y="3600"/>
            <a:chExt cx="4608" cy="336"/>
          </a:xfrm>
        </p:grpSpPr>
        <p:cxnSp>
          <p:nvCxnSpPr>
            <p:cNvPr id="9314" name="AutoShape 704"/>
            <p:cNvCxnSpPr>
              <a:cxnSpLocks noChangeShapeType="1"/>
            </p:cNvCxnSpPr>
            <p:nvPr/>
          </p:nvCxnSpPr>
          <p:spPr bwMode="auto">
            <a:xfrm rot="5400000" flipV="1">
              <a:off x="3935" y="3409"/>
              <a:ext cx="1" cy="384"/>
            </a:xfrm>
            <a:prstGeom prst="curvedConnector3">
              <a:avLst>
                <a:gd name="adj1" fmla="val -13700000"/>
              </a:avLst>
            </a:prstGeom>
            <a:noFill/>
            <a:ln w="22225" cap="sq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</p:spPr>
        </p:cxnSp>
        <p:sp>
          <p:nvSpPr>
            <p:cNvPr id="9315" name="Rectangle 705"/>
            <p:cNvSpPr>
              <a:spLocks noChangeArrowheads="1"/>
            </p:cNvSpPr>
            <p:nvPr/>
          </p:nvSpPr>
          <p:spPr bwMode="auto">
            <a:xfrm>
              <a:off x="864" y="362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16" name="Rectangle 706"/>
            <p:cNvSpPr>
              <a:spLocks noChangeArrowheads="1"/>
            </p:cNvSpPr>
            <p:nvPr/>
          </p:nvSpPr>
          <p:spPr bwMode="auto">
            <a:xfrm>
              <a:off x="1248" y="362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317" name="Rectangle 707"/>
            <p:cNvSpPr>
              <a:spLocks noChangeArrowheads="1"/>
            </p:cNvSpPr>
            <p:nvPr/>
          </p:nvSpPr>
          <p:spPr bwMode="auto">
            <a:xfrm>
              <a:off x="1632" y="362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18" name="Rectangle 708"/>
            <p:cNvSpPr>
              <a:spLocks noChangeArrowheads="1"/>
            </p:cNvSpPr>
            <p:nvPr/>
          </p:nvSpPr>
          <p:spPr bwMode="auto">
            <a:xfrm>
              <a:off x="2016" y="362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19" name="Rectangle 709"/>
            <p:cNvSpPr>
              <a:spLocks noChangeArrowheads="1"/>
            </p:cNvSpPr>
            <p:nvPr/>
          </p:nvSpPr>
          <p:spPr bwMode="auto">
            <a:xfrm>
              <a:off x="2400" y="362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20" name="Rectangle 710"/>
            <p:cNvSpPr>
              <a:spLocks noChangeArrowheads="1"/>
            </p:cNvSpPr>
            <p:nvPr/>
          </p:nvSpPr>
          <p:spPr bwMode="auto">
            <a:xfrm>
              <a:off x="2784" y="362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21" name="Rectangle 711"/>
            <p:cNvSpPr>
              <a:spLocks noChangeArrowheads="1"/>
            </p:cNvSpPr>
            <p:nvPr/>
          </p:nvSpPr>
          <p:spPr bwMode="auto">
            <a:xfrm>
              <a:off x="3168" y="362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22" name="Rectangle 712"/>
            <p:cNvSpPr>
              <a:spLocks noChangeArrowheads="1"/>
            </p:cNvSpPr>
            <p:nvPr/>
          </p:nvSpPr>
          <p:spPr bwMode="auto">
            <a:xfrm>
              <a:off x="3552" y="3622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23" name="Rectangle 713"/>
            <p:cNvSpPr>
              <a:spLocks noChangeArrowheads="1"/>
            </p:cNvSpPr>
            <p:nvPr/>
          </p:nvSpPr>
          <p:spPr bwMode="auto">
            <a:xfrm>
              <a:off x="3936" y="3622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</a:p>
          </p:txBody>
        </p:sp>
        <p:sp>
          <p:nvSpPr>
            <p:cNvPr id="9324" name="Rectangle 714"/>
            <p:cNvSpPr>
              <a:spLocks noChangeArrowheads="1"/>
            </p:cNvSpPr>
            <p:nvPr/>
          </p:nvSpPr>
          <p:spPr bwMode="auto">
            <a:xfrm>
              <a:off x="4320" y="362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25" name="Rectangle 715"/>
            <p:cNvSpPr>
              <a:spLocks noChangeArrowheads="1"/>
            </p:cNvSpPr>
            <p:nvPr/>
          </p:nvSpPr>
          <p:spPr bwMode="auto">
            <a:xfrm>
              <a:off x="4704" y="362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26" name="Rectangle 716"/>
            <p:cNvSpPr>
              <a:spLocks noChangeArrowheads="1"/>
            </p:cNvSpPr>
            <p:nvPr/>
          </p:nvSpPr>
          <p:spPr bwMode="auto">
            <a:xfrm>
              <a:off x="5088" y="362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0306" name="Group 770"/>
          <p:cNvGrpSpPr>
            <a:grpSpLocks/>
          </p:cNvGrpSpPr>
          <p:nvPr/>
        </p:nvGrpSpPr>
        <p:grpSpPr bwMode="auto">
          <a:xfrm>
            <a:off x="914400" y="3235325"/>
            <a:ext cx="7315200" cy="498475"/>
            <a:chOff x="864" y="4150"/>
            <a:chExt cx="4608" cy="314"/>
          </a:xfrm>
        </p:grpSpPr>
        <p:sp>
          <p:nvSpPr>
            <p:cNvPr id="9302" name="Rectangle 717"/>
            <p:cNvSpPr>
              <a:spLocks noChangeArrowheads="1"/>
            </p:cNvSpPr>
            <p:nvPr/>
          </p:nvSpPr>
          <p:spPr bwMode="auto">
            <a:xfrm>
              <a:off x="864" y="415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03" name="Rectangle 718"/>
            <p:cNvSpPr>
              <a:spLocks noChangeArrowheads="1"/>
            </p:cNvSpPr>
            <p:nvPr/>
          </p:nvSpPr>
          <p:spPr bwMode="auto">
            <a:xfrm>
              <a:off x="1248" y="415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304" name="Rectangle 719"/>
            <p:cNvSpPr>
              <a:spLocks noChangeArrowheads="1"/>
            </p:cNvSpPr>
            <p:nvPr/>
          </p:nvSpPr>
          <p:spPr bwMode="auto">
            <a:xfrm>
              <a:off x="1632" y="415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05" name="Rectangle 720"/>
            <p:cNvSpPr>
              <a:spLocks noChangeArrowheads="1"/>
            </p:cNvSpPr>
            <p:nvPr/>
          </p:nvSpPr>
          <p:spPr bwMode="auto">
            <a:xfrm>
              <a:off x="2016" y="415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06" name="Rectangle 721"/>
            <p:cNvSpPr>
              <a:spLocks noChangeArrowheads="1"/>
            </p:cNvSpPr>
            <p:nvPr/>
          </p:nvSpPr>
          <p:spPr bwMode="auto">
            <a:xfrm>
              <a:off x="2400" y="415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07" name="Rectangle 722"/>
            <p:cNvSpPr>
              <a:spLocks noChangeArrowheads="1"/>
            </p:cNvSpPr>
            <p:nvPr/>
          </p:nvSpPr>
          <p:spPr bwMode="auto">
            <a:xfrm>
              <a:off x="2784" y="415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08" name="Rectangle 723"/>
            <p:cNvSpPr>
              <a:spLocks noChangeArrowheads="1"/>
            </p:cNvSpPr>
            <p:nvPr/>
          </p:nvSpPr>
          <p:spPr bwMode="auto">
            <a:xfrm>
              <a:off x="3168" y="415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09" name="Rectangle 724"/>
            <p:cNvSpPr>
              <a:spLocks noChangeArrowheads="1"/>
            </p:cNvSpPr>
            <p:nvPr/>
          </p:nvSpPr>
          <p:spPr bwMode="auto">
            <a:xfrm>
              <a:off x="3552" y="415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10" name="Rectangle 725"/>
            <p:cNvSpPr>
              <a:spLocks noChangeArrowheads="1"/>
            </p:cNvSpPr>
            <p:nvPr/>
          </p:nvSpPr>
          <p:spPr bwMode="auto">
            <a:xfrm>
              <a:off x="3936" y="4150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</a:p>
          </p:txBody>
        </p:sp>
        <p:sp>
          <p:nvSpPr>
            <p:cNvPr id="9311" name="Rectangle 726"/>
            <p:cNvSpPr>
              <a:spLocks noChangeArrowheads="1"/>
            </p:cNvSpPr>
            <p:nvPr/>
          </p:nvSpPr>
          <p:spPr bwMode="auto">
            <a:xfrm>
              <a:off x="4320" y="4150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12" name="Rectangle 727"/>
            <p:cNvSpPr>
              <a:spLocks noChangeArrowheads="1"/>
            </p:cNvSpPr>
            <p:nvPr/>
          </p:nvSpPr>
          <p:spPr bwMode="auto">
            <a:xfrm>
              <a:off x="4704" y="415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13" name="Rectangle 728"/>
            <p:cNvSpPr>
              <a:spLocks noChangeArrowheads="1"/>
            </p:cNvSpPr>
            <p:nvPr/>
          </p:nvSpPr>
          <p:spPr bwMode="auto">
            <a:xfrm>
              <a:off x="5088" y="415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0308" name="Group 772"/>
          <p:cNvGrpSpPr>
            <a:grpSpLocks/>
          </p:cNvGrpSpPr>
          <p:nvPr/>
        </p:nvGrpSpPr>
        <p:grpSpPr bwMode="auto">
          <a:xfrm>
            <a:off x="914400" y="3198813"/>
            <a:ext cx="7315200" cy="534987"/>
            <a:chOff x="864" y="2831"/>
            <a:chExt cx="4608" cy="337"/>
          </a:xfrm>
        </p:grpSpPr>
        <p:sp>
          <p:nvSpPr>
            <p:cNvPr id="9289" name="Rectangle 729"/>
            <p:cNvSpPr>
              <a:spLocks noChangeArrowheads="1"/>
            </p:cNvSpPr>
            <p:nvPr/>
          </p:nvSpPr>
          <p:spPr bwMode="auto">
            <a:xfrm>
              <a:off x="864" y="285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90" name="Rectangle 730"/>
            <p:cNvSpPr>
              <a:spLocks noChangeArrowheads="1"/>
            </p:cNvSpPr>
            <p:nvPr/>
          </p:nvSpPr>
          <p:spPr bwMode="auto">
            <a:xfrm>
              <a:off x="1248" y="285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291" name="Rectangle 731"/>
            <p:cNvSpPr>
              <a:spLocks noChangeArrowheads="1"/>
            </p:cNvSpPr>
            <p:nvPr/>
          </p:nvSpPr>
          <p:spPr bwMode="auto">
            <a:xfrm>
              <a:off x="1632" y="285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92" name="Rectangle 732"/>
            <p:cNvSpPr>
              <a:spLocks noChangeArrowheads="1"/>
            </p:cNvSpPr>
            <p:nvPr/>
          </p:nvSpPr>
          <p:spPr bwMode="auto">
            <a:xfrm>
              <a:off x="2016" y="285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93" name="Rectangle 733"/>
            <p:cNvSpPr>
              <a:spLocks noChangeArrowheads="1"/>
            </p:cNvSpPr>
            <p:nvPr/>
          </p:nvSpPr>
          <p:spPr bwMode="auto">
            <a:xfrm>
              <a:off x="2400" y="285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94" name="Rectangle 734"/>
            <p:cNvSpPr>
              <a:spLocks noChangeArrowheads="1"/>
            </p:cNvSpPr>
            <p:nvPr/>
          </p:nvSpPr>
          <p:spPr bwMode="auto">
            <a:xfrm>
              <a:off x="2784" y="285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95" name="Rectangle 735"/>
            <p:cNvSpPr>
              <a:spLocks noChangeArrowheads="1"/>
            </p:cNvSpPr>
            <p:nvPr/>
          </p:nvSpPr>
          <p:spPr bwMode="auto">
            <a:xfrm>
              <a:off x="3168" y="285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96" name="Rectangle 736"/>
            <p:cNvSpPr>
              <a:spLocks noChangeArrowheads="1"/>
            </p:cNvSpPr>
            <p:nvPr/>
          </p:nvSpPr>
          <p:spPr bwMode="auto">
            <a:xfrm>
              <a:off x="3552" y="285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97" name="Rectangle 737"/>
            <p:cNvSpPr>
              <a:spLocks noChangeArrowheads="1"/>
            </p:cNvSpPr>
            <p:nvPr/>
          </p:nvSpPr>
          <p:spPr bwMode="auto">
            <a:xfrm>
              <a:off x="3936" y="2854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298" name="Rectangle 738"/>
            <p:cNvSpPr>
              <a:spLocks noChangeArrowheads="1"/>
            </p:cNvSpPr>
            <p:nvPr/>
          </p:nvSpPr>
          <p:spPr bwMode="auto">
            <a:xfrm>
              <a:off x="4320" y="2854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99" name="Rectangle 739"/>
            <p:cNvSpPr>
              <a:spLocks noChangeArrowheads="1"/>
            </p:cNvSpPr>
            <p:nvPr/>
          </p:nvSpPr>
          <p:spPr bwMode="auto">
            <a:xfrm>
              <a:off x="4704" y="285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00" name="Rectangle 740"/>
            <p:cNvSpPr>
              <a:spLocks noChangeArrowheads="1"/>
            </p:cNvSpPr>
            <p:nvPr/>
          </p:nvSpPr>
          <p:spPr bwMode="auto">
            <a:xfrm>
              <a:off x="5088" y="285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301" name="AutoShape 741"/>
            <p:cNvCxnSpPr>
              <a:cxnSpLocks noChangeShapeType="1"/>
            </p:cNvCxnSpPr>
            <p:nvPr/>
          </p:nvCxnSpPr>
          <p:spPr bwMode="auto">
            <a:xfrm rot="5400000" flipV="1">
              <a:off x="4319" y="2640"/>
              <a:ext cx="1" cy="384"/>
            </a:xfrm>
            <a:prstGeom prst="curvedConnector3">
              <a:avLst>
                <a:gd name="adj1" fmla="val -13700000"/>
              </a:avLst>
            </a:prstGeom>
            <a:noFill/>
            <a:ln w="22225" cap="sq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</p:spPr>
        </p:cxnSp>
      </p:grpSp>
      <p:grpSp>
        <p:nvGrpSpPr>
          <p:cNvPr id="1090309" name="Group 773"/>
          <p:cNvGrpSpPr>
            <a:grpSpLocks/>
          </p:cNvGrpSpPr>
          <p:nvPr/>
        </p:nvGrpSpPr>
        <p:grpSpPr bwMode="auto">
          <a:xfrm>
            <a:off x="914400" y="3235325"/>
            <a:ext cx="7315200" cy="498475"/>
            <a:chOff x="864" y="3526"/>
            <a:chExt cx="4608" cy="314"/>
          </a:xfrm>
        </p:grpSpPr>
        <p:sp>
          <p:nvSpPr>
            <p:cNvPr id="9277" name="Rectangle 742"/>
            <p:cNvSpPr>
              <a:spLocks noChangeArrowheads="1"/>
            </p:cNvSpPr>
            <p:nvPr/>
          </p:nvSpPr>
          <p:spPr bwMode="auto">
            <a:xfrm>
              <a:off x="864" y="352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78" name="Rectangle 743"/>
            <p:cNvSpPr>
              <a:spLocks noChangeArrowheads="1"/>
            </p:cNvSpPr>
            <p:nvPr/>
          </p:nvSpPr>
          <p:spPr bwMode="auto">
            <a:xfrm>
              <a:off x="1248" y="352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279" name="Rectangle 744"/>
            <p:cNvSpPr>
              <a:spLocks noChangeArrowheads="1"/>
            </p:cNvSpPr>
            <p:nvPr/>
          </p:nvSpPr>
          <p:spPr bwMode="auto">
            <a:xfrm>
              <a:off x="1632" y="352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80" name="Rectangle 745"/>
            <p:cNvSpPr>
              <a:spLocks noChangeArrowheads="1"/>
            </p:cNvSpPr>
            <p:nvPr/>
          </p:nvSpPr>
          <p:spPr bwMode="auto">
            <a:xfrm>
              <a:off x="2016" y="352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81" name="Rectangle 746"/>
            <p:cNvSpPr>
              <a:spLocks noChangeArrowheads="1"/>
            </p:cNvSpPr>
            <p:nvPr/>
          </p:nvSpPr>
          <p:spPr bwMode="auto">
            <a:xfrm>
              <a:off x="2400" y="352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82" name="Rectangle 747"/>
            <p:cNvSpPr>
              <a:spLocks noChangeArrowheads="1"/>
            </p:cNvSpPr>
            <p:nvPr/>
          </p:nvSpPr>
          <p:spPr bwMode="auto">
            <a:xfrm>
              <a:off x="2784" y="352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83" name="Rectangle 748"/>
            <p:cNvSpPr>
              <a:spLocks noChangeArrowheads="1"/>
            </p:cNvSpPr>
            <p:nvPr/>
          </p:nvSpPr>
          <p:spPr bwMode="auto">
            <a:xfrm>
              <a:off x="3168" y="352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84" name="Rectangle 749"/>
            <p:cNvSpPr>
              <a:spLocks noChangeArrowheads="1"/>
            </p:cNvSpPr>
            <p:nvPr/>
          </p:nvSpPr>
          <p:spPr bwMode="auto">
            <a:xfrm>
              <a:off x="3552" y="352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85" name="Rectangle 750"/>
            <p:cNvSpPr>
              <a:spLocks noChangeArrowheads="1"/>
            </p:cNvSpPr>
            <p:nvPr/>
          </p:nvSpPr>
          <p:spPr bwMode="auto">
            <a:xfrm>
              <a:off x="3936" y="352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286" name="Rectangle 751"/>
            <p:cNvSpPr>
              <a:spLocks noChangeArrowheads="1"/>
            </p:cNvSpPr>
            <p:nvPr/>
          </p:nvSpPr>
          <p:spPr bwMode="auto">
            <a:xfrm>
              <a:off x="4320" y="352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87" name="Rectangle 752"/>
            <p:cNvSpPr>
              <a:spLocks noChangeArrowheads="1"/>
            </p:cNvSpPr>
            <p:nvPr/>
          </p:nvSpPr>
          <p:spPr bwMode="auto">
            <a:xfrm>
              <a:off x="4704" y="352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88" name="Rectangle 753"/>
            <p:cNvSpPr>
              <a:spLocks noChangeArrowheads="1"/>
            </p:cNvSpPr>
            <p:nvPr/>
          </p:nvSpPr>
          <p:spPr bwMode="auto">
            <a:xfrm>
              <a:off x="5088" y="3526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0334" name="Group 798"/>
          <p:cNvGrpSpPr>
            <a:grpSpLocks/>
          </p:cNvGrpSpPr>
          <p:nvPr/>
        </p:nvGrpSpPr>
        <p:grpSpPr bwMode="auto">
          <a:xfrm>
            <a:off x="914400" y="3200400"/>
            <a:ext cx="7315200" cy="533400"/>
            <a:chOff x="912" y="2810"/>
            <a:chExt cx="4608" cy="336"/>
          </a:xfrm>
        </p:grpSpPr>
        <p:cxnSp>
          <p:nvCxnSpPr>
            <p:cNvPr id="9264" name="AutoShape 754"/>
            <p:cNvCxnSpPr>
              <a:cxnSpLocks noChangeShapeType="1"/>
            </p:cNvCxnSpPr>
            <p:nvPr/>
          </p:nvCxnSpPr>
          <p:spPr bwMode="auto">
            <a:xfrm rot="5400000" flipV="1">
              <a:off x="4751" y="2619"/>
              <a:ext cx="1" cy="384"/>
            </a:xfrm>
            <a:prstGeom prst="curvedConnector3">
              <a:avLst>
                <a:gd name="adj1" fmla="val -13700000"/>
              </a:avLst>
            </a:prstGeom>
            <a:noFill/>
            <a:ln w="22225" cap="sq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</p:spPr>
        </p:cxnSp>
        <p:sp>
          <p:nvSpPr>
            <p:cNvPr id="9265" name="Rectangle 755"/>
            <p:cNvSpPr>
              <a:spLocks noChangeArrowheads="1"/>
            </p:cNvSpPr>
            <p:nvPr/>
          </p:nvSpPr>
          <p:spPr bwMode="auto">
            <a:xfrm>
              <a:off x="912" y="283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66" name="Rectangle 756"/>
            <p:cNvSpPr>
              <a:spLocks noChangeArrowheads="1"/>
            </p:cNvSpPr>
            <p:nvPr/>
          </p:nvSpPr>
          <p:spPr bwMode="auto">
            <a:xfrm>
              <a:off x="1296" y="283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267" name="Rectangle 757"/>
            <p:cNvSpPr>
              <a:spLocks noChangeArrowheads="1"/>
            </p:cNvSpPr>
            <p:nvPr/>
          </p:nvSpPr>
          <p:spPr bwMode="auto">
            <a:xfrm>
              <a:off x="1680" y="283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68" name="Rectangle 758"/>
            <p:cNvSpPr>
              <a:spLocks noChangeArrowheads="1"/>
            </p:cNvSpPr>
            <p:nvPr/>
          </p:nvSpPr>
          <p:spPr bwMode="auto">
            <a:xfrm>
              <a:off x="2064" y="283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69" name="Rectangle 759"/>
            <p:cNvSpPr>
              <a:spLocks noChangeArrowheads="1"/>
            </p:cNvSpPr>
            <p:nvPr/>
          </p:nvSpPr>
          <p:spPr bwMode="auto">
            <a:xfrm>
              <a:off x="2448" y="283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70" name="Rectangle 760"/>
            <p:cNvSpPr>
              <a:spLocks noChangeArrowheads="1"/>
            </p:cNvSpPr>
            <p:nvPr/>
          </p:nvSpPr>
          <p:spPr bwMode="auto">
            <a:xfrm>
              <a:off x="2832" y="283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71" name="Rectangle 761"/>
            <p:cNvSpPr>
              <a:spLocks noChangeArrowheads="1"/>
            </p:cNvSpPr>
            <p:nvPr/>
          </p:nvSpPr>
          <p:spPr bwMode="auto">
            <a:xfrm>
              <a:off x="3216" y="283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72" name="Rectangle 762"/>
            <p:cNvSpPr>
              <a:spLocks noChangeArrowheads="1"/>
            </p:cNvSpPr>
            <p:nvPr/>
          </p:nvSpPr>
          <p:spPr bwMode="auto">
            <a:xfrm>
              <a:off x="3600" y="283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73" name="Rectangle 763"/>
            <p:cNvSpPr>
              <a:spLocks noChangeArrowheads="1"/>
            </p:cNvSpPr>
            <p:nvPr/>
          </p:nvSpPr>
          <p:spPr bwMode="auto">
            <a:xfrm>
              <a:off x="3984" y="283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274" name="Rectangle 764"/>
            <p:cNvSpPr>
              <a:spLocks noChangeArrowheads="1"/>
            </p:cNvSpPr>
            <p:nvPr/>
          </p:nvSpPr>
          <p:spPr bwMode="auto">
            <a:xfrm>
              <a:off x="4368" y="2832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75" name="Rectangle 765"/>
            <p:cNvSpPr>
              <a:spLocks noChangeArrowheads="1"/>
            </p:cNvSpPr>
            <p:nvPr/>
          </p:nvSpPr>
          <p:spPr bwMode="auto">
            <a:xfrm>
              <a:off x="4752" y="2832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76" name="Rectangle 766"/>
            <p:cNvSpPr>
              <a:spLocks noChangeArrowheads="1"/>
            </p:cNvSpPr>
            <p:nvPr/>
          </p:nvSpPr>
          <p:spPr bwMode="auto">
            <a:xfrm>
              <a:off x="5136" y="283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0335" name="Group 799"/>
          <p:cNvGrpSpPr>
            <a:grpSpLocks/>
          </p:cNvGrpSpPr>
          <p:nvPr/>
        </p:nvGrpSpPr>
        <p:grpSpPr bwMode="auto">
          <a:xfrm>
            <a:off x="914400" y="3235325"/>
            <a:ext cx="7315200" cy="498475"/>
            <a:chOff x="912" y="3430"/>
            <a:chExt cx="4608" cy="314"/>
          </a:xfrm>
        </p:grpSpPr>
        <p:sp>
          <p:nvSpPr>
            <p:cNvPr id="9252" name="Rectangle 774"/>
            <p:cNvSpPr>
              <a:spLocks noChangeArrowheads="1"/>
            </p:cNvSpPr>
            <p:nvPr/>
          </p:nvSpPr>
          <p:spPr bwMode="auto">
            <a:xfrm>
              <a:off x="912" y="343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53" name="Rectangle 775"/>
            <p:cNvSpPr>
              <a:spLocks noChangeArrowheads="1"/>
            </p:cNvSpPr>
            <p:nvPr/>
          </p:nvSpPr>
          <p:spPr bwMode="auto">
            <a:xfrm>
              <a:off x="1296" y="343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254" name="Rectangle 776"/>
            <p:cNvSpPr>
              <a:spLocks noChangeArrowheads="1"/>
            </p:cNvSpPr>
            <p:nvPr/>
          </p:nvSpPr>
          <p:spPr bwMode="auto">
            <a:xfrm>
              <a:off x="1680" y="343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55" name="Rectangle 777"/>
            <p:cNvSpPr>
              <a:spLocks noChangeArrowheads="1"/>
            </p:cNvSpPr>
            <p:nvPr/>
          </p:nvSpPr>
          <p:spPr bwMode="auto">
            <a:xfrm>
              <a:off x="2064" y="343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56" name="Rectangle 778"/>
            <p:cNvSpPr>
              <a:spLocks noChangeArrowheads="1"/>
            </p:cNvSpPr>
            <p:nvPr/>
          </p:nvSpPr>
          <p:spPr bwMode="auto">
            <a:xfrm>
              <a:off x="2448" y="343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57" name="Rectangle 779"/>
            <p:cNvSpPr>
              <a:spLocks noChangeArrowheads="1"/>
            </p:cNvSpPr>
            <p:nvPr/>
          </p:nvSpPr>
          <p:spPr bwMode="auto">
            <a:xfrm>
              <a:off x="2832" y="343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58" name="Rectangle 780"/>
            <p:cNvSpPr>
              <a:spLocks noChangeArrowheads="1"/>
            </p:cNvSpPr>
            <p:nvPr/>
          </p:nvSpPr>
          <p:spPr bwMode="auto">
            <a:xfrm>
              <a:off x="3216" y="343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59" name="Rectangle 781"/>
            <p:cNvSpPr>
              <a:spLocks noChangeArrowheads="1"/>
            </p:cNvSpPr>
            <p:nvPr/>
          </p:nvSpPr>
          <p:spPr bwMode="auto">
            <a:xfrm>
              <a:off x="3600" y="343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60" name="Rectangle 782"/>
            <p:cNvSpPr>
              <a:spLocks noChangeArrowheads="1"/>
            </p:cNvSpPr>
            <p:nvPr/>
          </p:nvSpPr>
          <p:spPr bwMode="auto">
            <a:xfrm>
              <a:off x="3984" y="343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261" name="Rectangle 783"/>
            <p:cNvSpPr>
              <a:spLocks noChangeArrowheads="1"/>
            </p:cNvSpPr>
            <p:nvPr/>
          </p:nvSpPr>
          <p:spPr bwMode="auto">
            <a:xfrm>
              <a:off x="4368" y="343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62" name="Rectangle 784"/>
            <p:cNvSpPr>
              <a:spLocks noChangeArrowheads="1"/>
            </p:cNvSpPr>
            <p:nvPr/>
          </p:nvSpPr>
          <p:spPr bwMode="auto">
            <a:xfrm>
              <a:off x="4752" y="3430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63" name="Rectangle 785"/>
            <p:cNvSpPr>
              <a:spLocks noChangeArrowheads="1"/>
            </p:cNvSpPr>
            <p:nvPr/>
          </p:nvSpPr>
          <p:spPr bwMode="auto">
            <a:xfrm>
              <a:off x="5136" y="3430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0336" name="Group 800"/>
          <p:cNvGrpSpPr>
            <a:grpSpLocks/>
          </p:cNvGrpSpPr>
          <p:nvPr/>
        </p:nvGrpSpPr>
        <p:grpSpPr bwMode="auto">
          <a:xfrm>
            <a:off x="914400" y="3200400"/>
            <a:ext cx="7315200" cy="533400"/>
            <a:chOff x="912" y="4032"/>
            <a:chExt cx="4608" cy="336"/>
          </a:xfrm>
        </p:grpSpPr>
        <p:cxnSp>
          <p:nvCxnSpPr>
            <p:cNvPr id="9239" name="AutoShape 689"/>
            <p:cNvCxnSpPr>
              <a:cxnSpLocks noChangeShapeType="1"/>
            </p:cNvCxnSpPr>
            <p:nvPr/>
          </p:nvCxnSpPr>
          <p:spPr bwMode="auto">
            <a:xfrm rot="5400000" flipV="1">
              <a:off x="5135" y="3841"/>
              <a:ext cx="1" cy="384"/>
            </a:xfrm>
            <a:prstGeom prst="curvedConnector3">
              <a:avLst>
                <a:gd name="adj1" fmla="val -13700000"/>
              </a:avLst>
            </a:prstGeom>
            <a:noFill/>
            <a:ln w="22225" cap="sq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</p:spPr>
        </p:cxnSp>
        <p:sp>
          <p:nvSpPr>
            <p:cNvPr id="9240" name="Rectangle 786"/>
            <p:cNvSpPr>
              <a:spLocks noChangeArrowheads="1"/>
            </p:cNvSpPr>
            <p:nvPr/>
          </p:nvSpPr>
          <p:spPr bwMode="auto">
            <a:xfrm>
              <a:off x="912" y="405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41" name="Rectangle 787"/>
            <p:cNvSpPr>
              <a:spLocks noChangeArrowheads="1"/>
            </p:cNvSpPr>
            <p:nvPr/>
          </p:nvSpPr>
          <p:spPr bwMode="auto">
            <a:xfrm>
              <a:off x="1296" y="405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242" name="Rectangle 788"/>
            <p:cNvSpPr>
              <a:spLocks noChangeArrowheads="1"/>
            </p:cNvSpPr>
            <p:nvPr/>
          </p:nvSpPr>
          <p:spPr bwMode="auto">
            <a:xfrm>
              <a:off x="1680" y="405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43" name="Rectangle 789"/>
            <p:cNvSpPr>
              <a:spLocks noChangeArrowheads="1"/>
            </p:cNvSpPr>
            <p:nvPr/>
          </p:nvSpPr>
          <p:spPr bwMode="auto">
            <a:xfrm>
              <a:off x="2064" y="405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44" name="Rectangle 790"/>
            <p:cNvSpPr>
              <a:spLocks noChangeArrowheads="1"/>
            </p:cNvSpPr>
            <p:nvPr/>
          </p:nvSpPr>
          <p:spPr bwMode="auto">
            <a:xfrm>
              <a:off x="2448" y="405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45" name="Rectangle 791"/>
            <p:cNvSpPr>
              <a:spLocks noChangeArrowheads="1"/>
            </p:cNvSpPr>
            <p:nvPr/>
          </p:nvSpPr>
          <p:spPr bwMode="auto">
            <a:xfrm>
              <a:off x="2832" y="405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46" name="Rectangle 792"/>
            <p:cNvSpPr>
              <a:spLocks noChangeArrowheads="1"/>
            </p:cNvSpPr>
            <p:nvPr/>
          </p:nvSpPr>
          <p:spPr bwMode="auto">
            <a:xfrm>
              <a:off x="3216" y="405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47" name="Rectangle 793"/>
            <p:cNvSpPr>
              <a:spLocks noChangeArrowheads="1"/>
            </p:cNvSpPr>
            <p:nvPr/>
          </p:nvSpPr>
          <p:spPr bwMode="auto">
            <a:xfrm>
              <a:off x="3600" y="405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48" name="Rectangle 794"/>
            <p:cNvSpPr>
              <a:spLocks noChangeArrowheads="1"/>
            </p:cNvSpPr>
            <p:nvPr/>
          </p:nvSpPr>
          <p:spPr bwMode="auto">
            <a:xfrm>
              <a:off x="3984" y="405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249" name="Rectangle 795"/>
            <p:cNvSpPr>
              <a:spLocks noChangeArrowheads="1"/>
            </p:cNvSpPr>
            <p:nvPr/>
          </p:nvSpPr>
          <p:spPr bwMode="auto">
            <a:xfrm>
              <a:off x="4368" y="405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50" name="Rectangle 796"/>
            <p:cNvSpPr>
              <a:spLocks noChangeArrowheads="1"/>
            </p:cNvSpPr>
            <p:nvPr/>
          </p:nvSpPr>
          <p:spPr bwMode="auto">
            <a:xfrm>
              <a:off x="4752" y="4054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51" name="Rectangle 797"/>
            <p:cNvSpPr>
              <a:spLocks noChangeArrowheads="1"/>
            </p:cNvSpPr>
            <p:nvPr/>
          </p:nvSpPr>
          <p:spPr bwMode="auto">
            <a:xfrm>
              <a:off x="5136" y="4054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9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9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9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9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9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9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9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9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9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 </a:t>
            </a:r>
            <a:r>
              <a:rPr lang="en-US" b="1" smtClean="0">
                <a:latin typeface="Courier New" pitchFamily="49" charset="0"/>
              </a:rPr>
              <a:t>java.lang.comparable</a:t>
            </a:r>
          </a:p>
        </p:txBody>
      </p:sp>
      <p:sp>
        <p:nvSpPr>
          <p:cNvPr id="1245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335963" cy="989013"/>
          </a:xfrm>
        </p:spPr>
        <p:txBody>
          <a:bodyPr rtlCol="0">
            <a:normAutofit fontScale="85000" lnSpcReduction="10000"/>
          </a:bodyPr>
          <a:lstStyle/>
          <a:p>
            <a:pPr marL="457200" indent="-457200" eaLnBrk="1" fontAlgn="auto" hangingPunct="1">
              <a:spcAft>
                <a:spcPts val="0"/>
              </a:spcAft>
              <a:defRPr/>
            </a:pPr>
            <a:r>
              <a:rPr lang="en-AU"/>
              <a:t>Dalam Java, sifat generik </a:t>
            </a:r>
            <a:r>
              <a:rPr lang="en-US"/>
              <a:t>“</a:t>
            </a:r>
            <a:r>
              <a:rPr lang="en-US" i="1">
                <a:solidFill>
                  <a:schemeClr val="accent1"/>
                </a:solidFill>
              </a:rPr>
              <a:t>comparable</a:t>
            </a:r>
            <a:r>
              <a:rPr lang="en-US"/>
              <a:t>” didefinisikan dalam interface </a:t>
            </a:r>
            <a:r>
              <a:rPr lang="en-US">
                <a:solidFill>
                  <a:schemeClr val="accent1"/>
                </a:solidFill>
                <a:latin typeface="Courier New" pitchFamily="49" charset="0"/>
              </a:rPr>
              <a:t>java.lang.comparable</a:t>
            </a:r>
            <a:r>
              <a:rPr lang="en-US"/>
              <a:t>: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28600" y="3962400"/>
            <a:ext cx="8763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defTabSz="449263">
              <a:lnSpc>
                <a:spcPct val="100000"/>
              </a:lnSpc>
              <a:buClr>
                <a:srgbClr val="9A0000"/>
              </a:buClr>
              <a:buSzPct val="75000"/>
              <a:buFont typeface="Wingdings" pitchFamily="2" charset="2"/>
              <a:buChar char=""/>
            </a:pP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Method </a:t>
            </a:r>
            <a:r>
              <a:rPr lang="en-US" sz="2800">
                <a:solidFill>
                  <a:schemeClr val="accent1"/>
                </a:solidFill>
                <a:latin typeface="Courier New" pitchFamily="49" charset="0"/>
              </a:rPr>
              <a:t>compareTo</a:t>
            </a: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 returns:</a:t>
            </a:r>
          </a:p>
          <a:p>
            <a:pPr marL="914400" lvl="1" indent="-457200" defTabSz="449263">
              <a:lnSpc>
                <a:spcPct val="100000"/>
              </a:lnSpc>
              <a:buClr>
                <a:srgbClr val="9A0000"/>
              </a:buClr>
              <a:buSzPct val="70000"/>
              <a:buFont typeface="Wingdings" pitchFamily="2" charset="2"/>
              <a:buChar char=""/>
            </a:pPr>
            <a:r>
              <a:rPr lang="en-US" sz="2800">
                <a:solidFill>
                  <a:schemeClr val="folHlink"/>
                </a:solidFill>
                <a:latin typeface="Gill Sans MT" pitchFamily="34" charset="0"/>
              </a:rPr>
              <a:t>&lt;0</a:t>
            </a: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: object (</a:t>
            </a:r>
            <a:r>
              <a:rPr lang="en-US" sz="2800" b="1">
                <a:solidFill>
                  <a:schemeClr val="accent1"/>
                </a:solidFill>
                <a:latin typeface="Courier New" pitchFamily="49" charset="0"/>
              </a:rPr>
              <a:t>this</a:t>
            </a: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) “lebih kecil” dari parameter ‘</a:t>
            </a:r>
            <a:r>
              <a:rPr lang="en-US" sz="2800" b="1">
                <a:solidFill>
                  <a:schemeClr val="accent1"/>
                </a:solidFill>
                <a:latin typeface="Courier New" pitchFamily="49" charset="0"/>
              </a:rPr>
              <a:t>ob</a:t>
            </a: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’</a:t>
            </a:r>
          </a:p>
          <a:p>
            <a:pPr marL="914400" lvl="1" indent="-457200" defTabSz="449263">
              <a:lnSpc>
                <a:spcPct val="100000"/>
              </a:lnSpc>
              <a:buClr>
                <a:srgbClr val="9A0000"/>
              </a:buClr>
              <a:buSzPct val="70000"/>
              <a:buFont typeface="Wingdings" pitchFamily="2" charset="2"/>
              <a:buChar char=""/>
            </a:pPr>
            <a:r>
              <a:rPr lang="en-US" sz="2800">
                <a:solidFill>
                  <a:schemeClr val="folHlink"/>
                </a:solidFill>
                <a:latin typeface="Gill Sans MT" pitchFamily="34" charset="0"/>
              </a:rPr>
              <a:t>0</a:t>
            </a: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: object (</a:t>
            </a:r>
            <a:r>
              <a:rPr lang="en-US" sz="2800" b="1">
                <a:solidFill>
                  <a:schemeClr val="accent1"/>
                </a:solidFill>
                <a:latin typeface="Courier New" pitchFamily="49" charset="0"/>
              </a:rPr>
              <a:t>this</a:t>
            </a: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) “sama dengan” parameter ‘</a:t>
            </a:r>
            <a:r>
              <a:rPr lang="en-US" sz="2800" b="1">
                <a:solidFill>
                  <a:schemeClr val="accent1"/>
                </a:solidFill>
                <a:latin typeface="Courier New" pitchFamily="49" charset="0"/>
              </a:rPr>
              <a:t>ob</a:t>
            </a: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’</a:t>
            </a:r>
          </a:p>
          <a:p>
            <a:pPr marL="914400" lvl="1" indent="-457200" defTabSz="449263">
              <a:lnSpc>
                <a:spcPct val="100000"/>
              </a:lnSpc>
              <a:buClr>
                <a:srgbClr val="9A0000"/>
              </a:buClr>
              <a:buSzPct val="70000"/>
              <a:buFont typeface="Wingdings" pitchFamily="2" charset="2"/>
              <a:buChar char=""/>
            </a:pPr>
            <a:r>
              <a:rPr lang="en-US" sz="2800">
                <a:solidFill>
                  <a:schemeClr val="folHlink"/>
                </a:solidFill>
                <a:latin typeface="Gill Sans MT" pitchFamily="34" charset="0"/>
              </a:rPr>
              <a:t>&gt;0</a:t>
            </a: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: object (</a:t>
            </a:r>
            <a:r>
              <a:rPr lang="en-US" sz="2800" b="1">
                <a:solidFill>
                  <a:schemeClr val="accent1"/>
                </a:solidFill>
                <a:latin typeface="Courier New" pitchFamily="49" charset="0"/>
              </a:rPr>
              <a:t>this</a:t>
            </a: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) “lebih besar” dari parameter ‘</a:t>
            </a:r>
            <a:r>
              <a:rPr lang="en-US" sz="2800" b="1">
                <a:solidFill>
                  <a:schemeClr val="accent1"/>
                </a:solidFill>
                <a:latin typeface="Courier New" pitchFamily="49" charset="0"/>
              </a:rPr>
              <a:t>ob</a:t>
            </a: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’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371600" y="1981200"/>
            <a:ext cx="6553200" cy="131127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public interface Comparable</a:t>
            </a:r>
          </a:p>
          <a:p>
            <a:pPr lvl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lvl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    public int compareTo (Object ob);</a:t>
            </a:r>
          </a:p>
          <a:p>
            <a:pPr lvl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GB" sz="2000" b="1"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Bubble sort: Iterasi berikutnya</a:t>
            </a:r>
          </a:p>
        </p:txBody>
      </p:sp>
      <p:sp>
        <p:nvSpPr>
          <p:cNvPr id="1234011" name="Rectangle 91"/>
          <p:cNvSpPr>
            <a:spLocks noGrp="1" noChangeArrowheads="1"/>
          </p:cNvSpPr>
          <p:nvPr>
            <p:ph idx="1"/>
          </p:nvPr>
        </p:nvSpPr>
        <p:spPr>
          <a:xfrm>
            <a:off x="457200" y="5334000"/>
            <a:ext cx="8337550" cy="106680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Perhatikan bahwa pada setiap iterasi, dapat dipastikan satu elemen akan menempati tempat yang benar</a:t>
            </a:r>
          </a:p>
        </p:txBody>
      </p:sp>
      <p:grpSp>
        <p:nvGrpSpPr>
          <p:cNvPr id="10244" name="Group 3"/>
          <p:cNvGrpSpPr>
            <a:grpSpLocks/>
          </p:cNvGrpSpPr>
          <p:nvPr/>
        </p:nvGrpSpPr>
        <p:grpSpPr bwMode="auto">
          <a:xfrm>
            <a:off x="1447800" y="1219200"/>
            <a:ext cx="7315200" cy="509588"/>
            <a:chOff x="912" y="768"/>
            <a:chExt cx="4608" cy="321"/>
          </a:xfrm>
        </p:grpSpPr>
        <p:grpSp>
          <p:nvGrpSpPr>
            <p:cNvPr id="10308" name="Group 4"/>
            <p:cNvGrpSpPr>
              <a:grpSpLocks/>
            </p:cNvGrpSpPr>
            <p:nvPr/>
          </p:nvGrpSpPr>
          <p:grpSpPr bwMode="auto">
            <a:xfrm>
              <a:off x="912" y="775"/>
              <a:ext cx="4608" cy="314"/>
              <a:chOff x="528" y="1536"/>
              <a:chExt cx="4608" cy="314"/>
            </a:xfrm>
          </p:grpSpPr>
          <p:sp>
            <p:nvSpPr>
              <p:cNvPr id="10320" name="Rectangle 5"/>
              <p:cNvSpPr>
                <a:spLocks noChangeArrowheads="1"/>
              </p:cNvSpPr>
              <p:nvPr/>
            </p:nvSpPr>
            <p:spPr bwMode="auto">
              <a:xfrm>
                <a:off x="528" y="1536"/>
                <a:ext cx="384" cy="314"/>
              </a:xfrm>
              <a:prstGeom prst="rect">
                <a:avLst/>
              </a:prstGeom>
              <a:solidFill>
                <a:schemeClr val="accent1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40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21" name="Rectangle 6"/>
              <p:cNvSpPr>
                <a:spLocks noChangeArrowheads="1"/>
              </p:cNvSpPr>
              <p:nvPr/>
            </p:nvSpPr>
            <p:spPr bwMode="auto">
              <a:xfrm>
                <a:off x="912" y="1536"/>
                <a:ext cx="384" cy="314"/>
              </a:xfrm>
              <a:prstGeom prst="rect">
                <a:avLst/>
              </a:prstGeom>
              <a:solidFill>
                <a:schemeClr val="accent1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0322" name="Rectangle 7"/>
              <p:cNvSpPr>
                <a:spLocks noChangeArrowheads="1"/>
              </p:cNvSpPr>
              <p:nvPr/>
            </p:nvSpPr>
            <p:spPr bwMode="auto">
              <a:xfrm>
                <a:off x="1296" y="1536"/>
                <a:ext cx="384" cy="314"/>
              </a:xfrm>
              <a:prstGeom prst="rect">
                <a:avLst/>
              </a:prstGeom>
              <a:solidFill>
                <a:schemeClr val="accent1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1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23" name="Rectangle 8"/>
              <p:cNvSpPr>
                <a:spLocks noChangeArrowheads="1"/>
              </p:cNvSpPr>
              <p:nvPr/>
            </p:nvSpPr>
            <p:spPr bwMode="auto">
              <a:xfrm>
                <a:off x="1680" y="1536"/>
                <a:ext cx="384" cy="314"/>
              </a:xfrm>
              <a:prstGeom prst="rect">
                <a:avLst/>
              </a:prstGeom>
              <a:solidFill>
                <a:schemeClr val="accent1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43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24" name="Rectangle 9"/>
              <p:cNvSpPr>
                <a:spLocks noChangeArrowheads="1"/>
              </p:cNvSpPr>
              <p:nvPr/>
            </p:nvSpPr>
            <p:spPr bwMode="auto">
              <a:xfrm>
                <a:off x="2064" y="1536"/>
                <a:ext cx="384" cy="314"/>
              </a:xfrm>
              <a:prstGeom prst="rect">
                <a:avLst/>
              </a:prstGeom>
              <a:solidFill>
                <a:schemeClr val="accent1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3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25" name="Rectangle 10"/>
              <p:cNvSpPr>
                <a:spLocks noChangeArrowheads="1"/>
              </p:cNvSpPr>
              <p:nvPr/>
            </p:nvSpPr>
            <p:spPr bwMode="auto">
              <a:xfrm>
                <a:off x="2448" y="1536"/>
                <a:ext cx="384" cy="314"/>
              </a:xfrm>
              <a:prstGeom prst="rect">
                <a:avLst/>
              </a:prstGeom>
              <a:solidFill>
                <a:schemeClr val="accent1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65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26" name="Rectangle 11"/>
              <p:cNvSpPr>
                <a:spLocks noChangeArrowheads="1"/>
              </p:cNvSpPr>
              <p:nvPr/>
            </p:nvSpPr>
            <p:spPr bwMode="auto">
              <a:xfrm>
                <a:off x="2832" y="1536"/>
                <a:ext cx="384" cy="314"/>
              </a:xfrm>
              <a:prstGeom prst="rect">
                <a:avLst/>
              </a:prstGeom>
              <a:solidFill>
                <a:schemeClr val="accent1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0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27" name="Rectangle 12"/>
              <p:cNvSpPr>
                <a:spLocks noChangeArrowheads="1"/>
              </p:cNvSpPr>
              <p:nvPr/>
            </p:nvSpPr>
            <p:spPr bwMode="auto">
              <a:xfrm>
                <a:off x="3216" y="1536"/>
                <a:ext cx="384" cy="314"/>
              </a:xfrm>
              <a:prstGeom prst="rect">
                <a:avLst/>
              </a:prstGeom>
              <a:solidFill>
                <a:schemeClr val="accent1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-1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28" name="Rectangle 13"/>
              <p:cNvSpPr>
                <a:spLocks noChangeArrowheads="1"/>
              </p:cNvSpPr>
              <p:nvPr/>
            </p:nvSpPr>
            <p:spPr bwMode="auto">
              <a:xfrm>
                <a:off x="3600" y="1536"/>
                <a:ext cx="384" cy="314"/>
              </a:xfrm>
              <a:prstGeom prst="rect">
                <a:avLst/>
              </a:prstGeom>
              <a:solidFill>
                <a:schemeClr val="accent1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58</a:t>
                </a:r>
              </a:p>
            </p:txBody>
          </p:sp>
          <p:sp>
            <p:nvSpPr>
              <p:cNvPr id="10329" name="Rectangle 14"/>
              <p:cNvSpPr>
                <a:spLocks noChangeArrowheads="1"/>
              </p:cNvSpPr>
              <p:nvPr/>
            </p:nvSpPr>
            <p:spPr bwMode="auto">
              <a:xfrm>
                <a:off x="3984" y="1536"/>
                <a:ext cx="384" cy="314"/>
              </a:xfrm>
              <a:prstGeom prst="rect">
                <a:avLst/>
              </a:prstGeom>
              <a:solidFill>
                <a:schemeClr val="accent1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3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30" name="Rectangle 15"/>
              <p:cNvSpPr>
                <a:spLocks noChangeArrowheads="1"/>
              </p:cNvSpPr>
              <p:nvPr/>
            </p:nvSpPr>
            <p:spPr bwMode="auto">
              <a:xfrm>
                <a:off x="4368" y="1536"/>
                <a:ext cx="384" cy="314"/>
              </a:xfrm>
              <a:prstGeom prst="rect">
                <a:avLst/>
              </a:prstGeom>
              <a:solidFill>
                <a:schemeClr val="accent1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42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31" name="Rectangle 16"/>
              <p:cNvSpPr>
                <a:spLocks noChangeArrowheads="1"/>
              </p:cNvSpPr>
              <p:nvPr/>
            </p:nvSpPr>
            <p:spPr bwMode="auto">
              <a:xfrm>
                <a:off x="4752" y="1536"/>
                <a:ext cx="384" cy="314"/>
              </a:xfrm>
              <a:prstGeom prst="rect">
                <a:avLst/>
              </a:prstGeom>
              <a:solidFill>
                <a:schemeClr val="accent1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4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09" name="Group 17"/>
            <p:cNvGrpSpPr>
              <a:grpSpLocks/>
            </p:cNvGrpSpPr>
            <p:nvPr/>
          </p:nvGrpSpPr>
          <p:grpSpPr bwMode="auto">
            <a:xfrm>
              <a:off x="1104" y="768"/>
              <a:ext cx="768" cy="1"/>
              <a:chOff x="720" y="1529"/>
              <a:chExt cx="768" cy="1"/>
            </a:xfrm>
          </p:grpSpPr>
          <p:cxnSp>
            <p:nvCxnSpPr>
              <p:cNvPr id="10318" name="AutoShape 18"/>
              <p:cNvCxnSpPr>
                <a:cxnSpLocks noChangeShapeType="1"/>
                <a:stCxn id="10320" idx="0"/>
                <a:endCxn id="10321" idx="0"/>
              </p:cNvCxnSpPr>
              <p:nvPr/>
            </p:nvCxnSpPr>
            <p:spPr bwMode="auto">
              <a:xfrm rot="5400000" flipV="1">
                <a:off x="911" y="1338"/>
                <a:ext cx="1" cy="384"/>
              </a:xfrm>
              <a:prstGeom prst="curvedConnector3">
                <a:avLst>
                  <a:gd name="adj1" fmla="val -13700000"/>
                </a:avLst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</p:cxnSp>
          <p:cxnSp>
            <p:nvCxnSpPr>
              <p:cNvPr id="10319" name="AutoShape 19"/>
              <p:cNvCxnSpPr>
                <a:cxnSpLocks noChangeShapeType="1"/>
                <a:stCxn id="10321" idx="0"/>
                <a:endCxn id="10322" idx="0"/>
              </p:cNvCxnSpPr>
              <p:nvPr/>
            </p:nvCxnSpPr>
            <p:spPr bwMode="auto">
              <a:xfrm rot="5400000" flipV="1">
                <a:off x="1295" y="1338"/>
                <a:ext cx="1" cy="384"/>
              </a:xfrm>
              <a:prstGeom prst="curvedConnector3">
                <a:avLst>
                  <a:gd name="adj1" fmla="val -13700000"/>
                </a:avLst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ffectLst/>
            </p:spPr>
          </p:cxnSp>
        </p:grpSp>
        <p:cxnSp>
          <p:nvCxnSpPr>
            <p:cNvPr id="10310" name="AutoShape 20"/>
            <p:cNvCxnSpPr>
              <a:cxnSpLocks noChangeShapeType="1"/>
              <a:stCxn id="10323" idx="0"/>
              <a:endCxn id="10324" idx="0"/>
            </p:cNvCxnSpPr>
            <p:nvPr/>
          </p:nvCxnSpPr>
          <p:spPr bwMode="auto">
            <a:xfrm rot="5400000" flipV="1">
              <a:off x="2447" y="577"/>
              <a:ext cx="1" cy="384"/>
            </a:xfrm>
            <a:prstGeom prst="curvedConnector3">
              <a:avLst>
                <a:gd name="adj1" fmla="val -13700000"/>
              </a:avLst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</p:cxnSp>
        <p:grpSp>
          <p:nvGrpSpPr>
            <p:cNvPr id="10311" name="Group 21"/>
            <p:cNvGrpSpPr>
              <a:grpSpLocks/>
            </p:cNvGrpSpPr>
            <p:nvPr/>
          </p:nvGrpSpPr>
          <p:grpSpPr bwMode="auto">
            <a:xfrm>
              <a:off x="3024" y="768"/>
              <a:ext cx="2304" cy="1"/>
              <a:chOff x="2640" y="1529"/>
              <a:chExt cx="2304" cy="1"/>
            </a:xfrm>
          </p:grpSpPr>
          <p:cxnSp>
            <p:nvCxnSpPr>
              <p:cNvPr id="10312" name="AutoShape 22"/>
              <p:cNvCxnSpPr>
                <a:cxnSpLocks noChangeShapeType="1"/>
                <a:stCxn id="10325" idx="0"/>
                <a:endCxn id="10326" idx="0"/>
              </p:cNvCxnSpPr>
              <p:nvPr/>
            </p:nvCxnSpPr>
            <p:spPr bwMode="auto">
              <a:xfrm rot="5400000" flipV="1">
                <a:off x="2831" y="1338"/>
                <a:ext cx="1" cy="384"/>
              </a:xfrm>
              <a:prstGeom prst="curvedConnector3">
                <a:avLst>
                  <a:gd name="adj1" fmla="val -13700000"/>
                </a:avLst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</p:cxnSp>
          <p:cxnSp>
            <p:nvCxnSpPr>
              <p:cNvPr id="10313" name="AutoShape 23"/>
              <p:cNvCxnSpPr>
                <a:cxnSpLocks noChangeShapeType="1"/>
                <a:stCxn id="10326" idx="0"/>
                <a:endCxn id="10327" idx="0"/>
              </p:cNvCxnSpPr>
              <p:nvPr/>
            </p:nvCxnSpPr>
            <p:spPr bwMode="auto">
              <a:xfrm rot="5400000" flipV="1">
                <a:off x="3215" y="1338"/>
                <a:ext cx="1" cy="384"/>
              </a:xfrm>
              <a:prstGeom prst="curvedConnector3">
                <a:avLst>
                  <a:gd name="adj1" fmla="val -13700000"/>
                </a:avLst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</p:cxnSp>
          <p:cxnSp>
            <p:nvCxnSpPr>
              <p:cNvPr id="10314" name="AutoShape 24"/>
              <p:cNvCxnSpPr>
                <a:cxnSpLocks noChangeShapeType="1"/>
                <a:stCxn id="10327" idx="0"/>
                <a:endCxn id="10328" idx="0"/>
              </p:cNvCxnSpPr>
              <p:nvPr/>
            </p:nvCxnSpPr>
            <p:spPr bwMode="auto">
              <a:xfrm rot="5400000" flipV="1">
                <a:off x="3599" y="1338"/>
                <a:ext cx="1" cy="384"/>
              </a:xfrm>
              <a:prstGeom prst="curvedConnector3">
                <a:avLst>
                  <a:gd name="adj1" fmla="val -13700000"/>
                </a:avLst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</p:cxnSp>
          <p:cxnSp>
            <p:nvCxnSpPr>
              <p:cNvPr id="10315" name="AutoShape 25"/>
              <p:cNvCxnSpPr>
                <a:cxnSpLocks noChangeShapeType="1"/>
                <a:stCxn id="10328" idx="0"/>
                <a:endCxn id="10329" idx="0"/>
              </p:cNvCxnSpPr>
              <p:nvPr/>
            </p:nvCxnSpPr>
            <p:spPr bwMode="auto">
              <a:xfrm rot="5400000" flipV="1">
                <a:off x="3983" y="1338"/>
                <a:ext cx="1" cy="384"/>
              </a:xfrm>
              <a:prstGeom prst="curvedConnector3">
                <a:avLst>
                  <a:gd name="adj1" fmla="val -13700000"/>
                </a:avLst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</p:cxnSp>
          <p:cxnSp>
            <p:nvCxnSpPr>
              <p:cNvPr id="10316" name="AutoShape 26"/>
              <p:cNvCxnSpPr>
                <a:cxnSpLocks noChangeShapeType="1"/>
                <a:stCxn id="10329" idx="0"/>
                <a:endCxn id="10330" idx="0"/>
              </p:cNvCxnSpPr>
              <p:nvPr/>
            </p:nvCxnSpPr>
            <p:spPr bwMode="auto">
              <a:xfrm rot="5400000" flipV="1">
                <a:off x="4367" y="1338"/>
                <a:ext cx="1" cy="384"/>
              </a:xfrm>
              <a:prstGeom prst="curvedConnector3">
                <a:avLst>
                  <a:gd name="adj1" fmla="val -13700000"/>
                </a:avLst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</p:cxnSp>
          <p:cxnSp>
            <p:nvCxnSpPr>
              <p:cNvPr id="10317" name="AutoShape 27"/>
              <p:cNvCxnSpPr>
                <a:cxnSpLocks noChangeShapeType="1"/>
                <a:stCxn id="10330" idx="0"/>
                <a:endCxn id="10331" idx="0"/>
              </p:cNvCxnSpPr>
              <p:nvPr/>
            </p:nvCxnSpPr>
            <p:spPr bwMode="auto">
              <a:xfrm rot="5400000" flipV="1">
                <a:off x="4751" y="1338"/>
                <a:ext cx="1" cy="384"/>
              </a:xfrm>
              <a:prstGeom prst="curvedConnector3">
                <a:avLst>
                  <a:gd name="adj1" fmla="val -13700000"/>
                </a:avLst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ffectLst/>
            </p:spPr>
          </p:cxnSp>
        </p:grpSp>
      </p:grpSp>
      <p:grpSp>
        <p:nvGrpSpPr>
          <p:cNvPr id="10245" name="Group 28"/>
          <p:cNvGrpSpPr>
            <a:grpSpLocks/>
          </p:cNvGrpSpPr>
          <p:nvPr/>
        </p:nvGrpSpPr>
        <p:grpSpPr bwMode="auto">
          <a:xfrm>
            <a:off x="1447800" y="2362200"/>
            <a:ext cx="7315200" cy="509588"/>
            <a:chOff x="864" y="1488"/>
            <a:chExt cx="4608" cy="321"/>
          </a:xfrm>
        </p:grpSpPr>
        <p:sp>
          <p:nvSpPr>
            <p:cNvPr id="10287" name="Rectangle 29"/>
            <p:cNvSpPr>
              <a:spLocks noChangeArrowheads="1"/>
            </p:cNvSpPr>
            <p:nvPr/>
          </p:nvSpPr>
          <p:spPr bwMode="auto">
            <a:xfrm>
              <a:off x="5088" y="1495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288" name="Group 30"/>
            <p:cNvGrpSpPr>
              <a:grpSpLocks/>
            </p:cNvGrpSpPr>
            <p:nvPr/>
          </p:nvGrpSpPr>
          <p:grpSpPr bwMode="auto">
            <a:xfrm>
              <a:off x="864" y="1488"/>
              <a:ext cx="4224" cy="321"/>
              <a:chOff x="528" y="2249"/>
              <a:chExt cx="4224" cy="321"/>
            </a:xfrm>
          </p:grpSpPr>
          <p:sp>
            <p:nvSpPr>
              <p:cNvPr id="10289" name="Rectangle 31"/>
              <p:cNvSpPr>
                <a:spLocks noChangeArrowheads="1"/>
              </p:cNvSpPr>
              <p:nvPr/>
            </p:nvSpPr>
            <p:spPr bwMode="auto">
              <a:xfrm>
                <a:off x="528" y="2256"/>
                <a:ext cx="384" cy="314"/>
              </a:xfrm>
              <a:prstGeom prst="rect">
                <a:avLst/>
              </a:prstGeom>
              <a:solidFill>
                <a:schemeClr val="accent1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2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90" name="Rectangle 32"/>
              <p:cNvSpPr>
                <a:spLocks noChangeArrowheads="1"/>
              </p:cNvSpPr>
              <p:nvPr/>
            </p:nvSpPr>
            <p:spPr bwMode="auto">
              <a:xfrm>
                <a:off x="912" y="2256"/>
                <a:ext cx="384" cy="314"/>
              </a:xfrm>
              <a:prstGeom prst="rect">
                <a:avLst/>
              </a:prstGeom>
              <a:solidFill>
                <a:schemeClr val="accent1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0291" name="Rectangle 33"/>
              <p:cNvSpPr>
                <a:spLocks noChangeArrowheads="1"/>
              </p:cNvSpPr>
              <p:nvPr/>
            </p:nvSpPr>
            <p:spPr bwMode="auto">
              <a:xfrm>
                <a:off x="1296" y="2256"/>
                <a:ext cx="384" cy="314"/>
              </a:xfrm>
              <a:prstGeom prst="rect">
                <a:avLst/>
              </a:prstGeom>
              <a:solidFill>
                <a:schemeClr val="accent1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40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92" name="Rectangle 34"/>
              <p:cNvSpPr>
                <a:spLocks noChangeArrowheads="1"/>
              </p:cNvSpPr>
              <p:nvPr/>
            </p:nvSpPr>
            <p:spPr bwMode="auto">
              <a:xfrm>
                <a:off x="1680" y="2256"/>
                <a:ext cx="384" cy="314"/>
              </a:xfrm>
              <a:prstGeom prst="rect">
                <a:avLst/>
              </a:prstGeom>
              <a:solidFill>
                <a:schemeClr val="accent1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3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93" name="Rectangle 35"/>
              <p:cNvSpPr>
                <a:spLocks noChangeArrowheads="1"/>
              </p:cNvSpPr>
              <p:nvPr/>
            </p:nvSpPr>
            <p:spPr bwMode="auto">
              <a:xfrm>
                <a:off x="2064" y="2256"/>
                <a:ext cx="384" cy="314"/>
              </a:xfrm>
              <a:prstGeom prst="rect">
                <a:avLst/>
              </a:prstGeom>
              <a:solidFill>
                <a:schemeClr val="accent1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43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94" name="Rectangle 36"/>
              <p:cNvSpPr>
                <a:spLocks noChangeArrowheads="1"/>
              </p:cNvSpPr>
              <p:nvPr/>
            </p:nvSpPr>
            <p:spPr bwMode="auto">
              <a:xfrm>
                <a:off x="2448" y="2256"/>
                <a:ext cx="384" cy="314"/>
              </a:xfrm>
              <a:prstGeom prst="rect">
                <a:avLst/>
              </a:prstGeom>
              <a:solidFill>
                <a:schemeClr val="accent1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0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95" name="Rectangle 37"/>
              <p:cNvSpPr>
                <a:spLocks noChangeArrowheads="1"/>
              </p:cNvSpPr>
              <p:nvPr/>
            </p:nvSpPr>
            <p:spPr bwMode="auto">
              <a:xfrm>
                <a:off x="2832" y="2256"/>
                <a:ext cx="384" cy="314"/>
              </a:xfrm>
              <a:prstGeom prst="rect">
                <a:avLst/>
              </a:prstGeom>
              <a:solidFill>
                <a:schemeClr val="accent1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-1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96" name="Rectangle 38"/>
              <p:cNvSpPr>
                <a:spLocks noChangeArrowheads="1"/>
              </p:cNvSpPr>
              <p:nvPr/>
            </p:nvSpPr>
            <p:spPr bwMode="auto">
              <a:xfrm>
                <a:off x="3216" y="2256"/>
                <a:ext cx="384" cy="314"/>
              </a:xfrm>
              <a:prstGeom prst="rect">
                <a:avLst/>
              </a:prstGeom>
              <a:solidFill>
                <a:schemeClr val="accent1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58</a:t>
                </a:r>
              </a:p>
            </p:txBody>
          </p:sp>
          <p:sp>
            <p:nvSpPr>
              <p:cNvPr id="10297" name="Rectangle 39"/>
              <p:cNvSpPr>
                <a:spLocks noChangeArrowheads="1"/>
              </p:cNvSpPr>
              <p:nvPr/>
            </p:nvSpPr>
            <p:spPr bwMode="auto">
              <a:xfrm>
                <a:off x="3600" y="2256"/>
                <a:ext cx="384" cy="314"/>
              </a:xfrm>
              <a:prstGeom prst="rect">
                <a:avLst/>
              </a:prstGeom>
              <a:solidFill>
                <a:schemeClr val="accent1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3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98" name="Rectangle 40"/>
              <p:cNvSpPr>
                <a:spLocks noChangeArrowheads="1"/>
              </p:cNvSpPr>
              <p:nvPr/>
            </p:nvSpPr>
            <p:spPr bwMode="auto">
              <a:xfrm>
                <a:off x="3984" y="2256"/>
                <a:ext cx="384" cy="314"/>
              </a:xfrm>
              <a:prstGeom prst="rect">
                <a:avLst/>
              </a:prstGeom>
              <a:solidFill>
                <a:schemeClr val="accent1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42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99" name="Rectangle 41"/>
              <p:cNvSpPr>
                <a:spLocks noChangeArrowheads="1"/>
              </p:cNvSpPr>
              <p:nvPr/>
            </p:nvSpPr>
            <p:spPr bwMode="auto">
              <a:xfrm>
                <a:off x="4368" y="2256"/>
                <a:ext cx="384" cy="314"/>
              </a:xfrm>
              <a:prstGeom prst="rect">
                <a:avLst/>
              </a:prstGeom>
              <a:solidFill>
                <a:schemeClr val="accent1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4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300" name="Group 42"/>
              <p:cNvGrpSpPr>
                <a:grpSpLocks/>
              </p:cNvGrpSpPr>
              <p:nvPr/>
            </p:nvGrpSpPr>
            <p:grpSpPr bwMode="auto">
              <a:xfrm>
                <a:off x="720" y="2249"/>
                <a:ext cx="3840" cy="1"/>
                <a:chOff x="720" y="2249"/>
                <a:chExt cx="3840" cy="1"/>
              </a:xfrm>
            </p:grpSpPr>
            <p:cxnSp>
              <p:nvCxnSpPr>
                <p:cNvPr id="10301" name="AutoShape 43"/>
                <p:cNvCxnSpPr>
                  <a:cxnSpLocks noChangeShapeType="1"/>
                  <a:stCxn id="10289" idx="0"/>
                  <a:endCxn id="10290" idx="0"/>
                </p:cNvCxnSpPr>
                <p:nvPr/>
              </p:nvCxnSpPr>
              <p:spPr bwMode="auto">
                <a:xfrm rot="5400000" flipV="1">
                  <a:off x="911" y="2058"/>
                  <a:ext cx="1" cy="384"/>
                </a:xfrm>
                <a:prstGeom prst="curvedConnector3">
                  <a:avLst>
                    <a:gd name="adj1" fmla="val -13700000"/>
                  </a:avLst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triangle" w="lg" len="lg"/>
                </a:ln>
                <a:effectLst/>
              </p:spPr>
            </p:cxnSp>
            <p:cxnSp>
              <p:nvCxnSpPr>
                <p:cNvPr id="10302" name="AutoShape 44"/>
                <p:cNvCxnSpPr>
                  <a:cxnSpLocks noChangeShapeType="1"/>
                  <a:stCxn id="10291" idx="0"/>
                  <a:endCxn id="10292" idx="0"/>
                </p:cNvCxnSpPr>
                <p:nvPr/>
              </p:nvCxnSpPr>
              <p:spPr bwMode="auto">
                <a:xfrm rot="5400000" flipV="1">
                  <a:off x="1679" y="2058"/>
                  <a:ext cx="1" cy="384"/>
                </a:xfrm>
                <a:prstGeom prst="curvedConnector3">
                  <a:avLst>
                    <a:gd name="adj1" fmla="val -13700000"/>
                  </a:avLst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triangle" w="lg" len="lg"/>
                </a:ln>
                <a:effectLst/>
              </p:spPr>
            </p:cxnSp>
            <p:cxnSp>
              <p:nvCxnSpPr>
                <p:cNvPr id="10303" name="AutoShape 45"/>
                <p:cNvCxnSpPr>
                  <a:cxnSpLocks noChangeShapeType="1"/>
                  <a:stCxn id="10293" idx="0"/>
                  <a:endCxn id="10294" idx="0"/>
                </p:cNvCxnSpPr>
                <p:nvPr/>
              </p:nvCxnSpPr>
              <p:spPr bwMode="auto">
                <a:xfrm rot="5400000" flipV="1">
                  <a:off x="2447" y="2058"/>
                  <a:ext cx="1" cy="384"/>
                </a:xfrm>
                <a:prstGeom prst="curvedConnector3">
                  <a:avLst>
                    <a:gd name="adj1" fmla="val -13700000"/>
                  </a:avLst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</p:cxnSp>
            <p:cxnSp>
              <p:nvCxnSpPr>
                <p:cNvPr id="10304" name="AutoShape 46"/>
                <p:cNvCxnSpPr>
                  <a:cxnSpLocks noChangeShapeType="1"/>
                  <a:stCxn id="10294" idx="0"/>
                  <a:endCxn id="10295" idx="0"/>
                </p:cNvCxnSpPr>
                <p:nvPr/>
              </p:nvCxnSpPr>
              <p:spPr bwMode="auto">
                <a:xfrm rot="5400000" flipV="1">
                  <a:off x="2831" y="2058"/>
                  <a:ext cx="1" cy="384"/>
                </a:xfrm>
                <a:prstGeom prst="curvedConnector3">
                  <a:avLst>
                    <a:gd name="adj1" fmla="val -13700000"/>
                  </a:avLst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triangle" w="lg" len="lg"/>
                </a:ln>
                <a:effectLst/>
              </p:spPr>
            </p:cxnSp>
            <p:cxnSp>
              <p:nvCxnSpPr>
                <p:cNvPr id="10305" name="AutoShape 47"/>
                <p:cNvCxnSpPr>
                  <a:cxnSpLocks noChangeShapeType="1"/>
                  <a:stCxn id="10296" idx="0"/>
                  <a:endCxn id="10297" idx="0"/>
                </p:cNvCxnSpPr>
                <p:nvPr/>
              </p:nvCxnSpPr>
              <p:spPr bwMode="auto">
                <a:xfrm rot="5400000" flipV="1">
                  <a:off x="3599" y="2058"/>
                  <a:ext cx="1" cy="384"/>
                </a:xfrm>
                <a:prstGeom prst="curvedConnector3">
                  <a:avLst>
                    <a:gd name="adj1" fmla="val -13700000"/>
                  </a:avLst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</p:cxnSp>
            <p:cxnSp>
              <p:nvCxnSpPr>
                <p:cNvPr id="10306" name="AutoShape 48"/>
                <p:cNvCxnSpPr>
                  <a:cxnSpLocks noChangeShapeType="1"/>
                  <a:stCxn id="10297" idx="0"/>
                  <a:endCxn id="10298" idx="0"/>
                </p:cNvCxnSpPr>
                <p:nvPr/>
              </p:nvCxnSpPr>
              <p:spPr bwMode="auto">
                <a:xfrm rot="5400000" flipV="1">
                  <a:off x="3983" y="2058"/>
                  <a:ext cx="1" cy="384"/>
                </a:xfrm>
                <a:prstGeom prst="curvedConnector3">
                  <a:avLst>
                    <a:gd name="adj1" fmla="val -13700000"/>
                  </a:avLst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</p:cxnSp>
            <p:cxnSp>
              <p:nvCxnSpPr>
                <p:cNvPr id="10307" name="AutoShape 49"/>
                <p:cNvCxnSpPr>
                  <a:cxnSpLocks noChangeShapeType="1"/>
                  <a:stCxn id="10298" idx="0"/>
                  <a:endCxn id="10299" idx="0"/>
                </p:cNvCxnSpPr>
                <p:nvPr/>
              </p:nvCxnSpPr>
              <p:spPr bwMode="auto">
                <a:xfrm rot="5400000" flipV="1">
                  <a:off x="4367" y="2058"/>
                  <a:ext cx="1" cy="384"/>
                </a:xfrm>
                <a:prstGeom prst="curvedConnector3">
                  <a:avLst>
                    <a:gd name="adj1" fmla="val -13700000"/>
                  </a:avLst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triangle" w="lg" len="lg"/>
                </a:ln>
                <a:effectLst/>
              </p:spPr>
            </p:cxnSp>
          </p:grpSp>
        </p:grpSp>
      </p:grpSp>
      <p:grpSp>
        <p:nvGrpSpPr>
          <p:cNvPr id="10246" name="Group 50"/>
          <p:cNvGrpSpPr>
            <a:grpSpLocks/>
          </p:cNvGrpSpPr>
          <p:nvPr/>
        </p:nvGrpSpPr>
        <p:grpSpPr bwMode="auto">
          <a:xfrm>
            <a:off x="7543800" y="3440113"/>
            <a:ext cx="1219200" cy="498475"/>
            <a:chOff x="4368" y="3072"/>
            <a:chExt cx="768" cy="314"/>
          </a:xfrm>
        </p:grpSpPr>
        <p:sp>
          <p:nvSpPr>
            <p:cNvPr id="10285" name="Rectangle 51"/>
            <p:cNvSpPr>
              <a:spLocks noChangeArrowheads="1"/>
            </p:cNvSpPr>
            <p:nvPr/>
          </p:nvSpPr>
          <p:spPr bwMode="auto">
            <a:xfrm>
              <a:off x="4752" y="3072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86" name="Rectangle 52"/>
            <p:cNvSpPr>
              <a:spLocks noChangeArrowheads="1"/>
            </p:cNvSpPr>
            <p:nvPr/>
          </p:nvSpPr>
          <p:spPr bwMode="auto">
            <a:xfrm>
              <a:off x="4368" y="3072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</a:p>
          </p:txBody>
        </p:sp>
      </p:grpSp>
      <p:grpSp>
        <p:nvGrpSpPr>
          <p:cNvPr id="10247" name="Group 53"/>
          <p:cNvGrpSpPr>
            <a:grpSpLocks/>
          </p:cNvGrpSpPr>
          <p:nvPr/>
        </p:nvGrpSpPr>
        <p:grpSpPr bwMode="auto">
          <a:xfrm>
            <a:off x="1447800" y="3429000"/>
            <a:ext cx="6096000" cy="509588"/>
            <a:chOff x="528" y="3065"/>
            <a:chExt cx="3840" cy="321"/>
          </a:xfrm>
        </p:grpSpPr>
        <p:sp>
          <p:nvSpPr>
            <p:cNvPr id="10269" name="Rectangle 54"/>
            <p:cNvSpPr>
              <a:spLocks noChangeArrowheads="1"/>
            </p:cNvSpPr>
            <p:nvPr/>
          </p:nvSpPr>
          <p:spPr bwMode="auto">
            <a:xfrm>
              <a:off x="528" y="307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70" name="Rectangle 55"/>
            <p:cNvSpPr>
              <a:spLocks noChangeArrowheads="1"/>
            </p:cNvSpPr>
            <p:nvPr/>
          </p:nvSpPr>
          <p:spPr bwMode="auto">
            <a:xfrm>
              <a:off x="912" y="307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271" name="Rectangle 56"/>
            <p:cNvSpPr>
              <a:spLocks noChangeArrowheads="1"/>
            </p:cNvSpPr>
            <p:nvPr/>
          </p:nvSpPr>
          <p:spPr bwMode="auto">
            <a:xfrm>
              <a:off x="1296" y="307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72" name="Rectangle 57"/>
            <p:cNvSpPr>
              <a:spLocks noChangeArrowheads="1"/>
            </p:cNvSpPr>
            <p:nvPr/>
          </p:nvSpPr>
          <p:spPr bwMode="auto">
            <a:xfrm>
              <a:off x="1680" y="307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73" name="Rectangle 58"/>
            <p:cNvSpPr>
              <a:spLocks noChangeArrowheads="1"/>
            </p:cNvSpPr>
            <p:nvPr/>
          </p:nvSpPr>
          <p:spPr bwMode="auto">
            <a:xfrm>
              <a:off x="2064" y="307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74" name="Rectangle 59"/>
            <p:cNvSpPr>
              <a:spLocks noChangeArrowheads="1"/>
            </p:cNvSpPr>
            <p:nvPr/>
          </p:nvSpPr>
          <p:spPr bwMode="auto">
            <a:xfrm>
              <a:off x="2448" y="307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75" name="Rectangle 60"/>
            <p:cNvSpPr>
              <a:spLocks noChangeArrowheads="1"/>
            </p:cNvSpPr>
            <p:nvPr/>
          </p:nvSpPr>
          <p:spPr bwMode="auto">
            <a:xfrm>
              <a:off x="2832" y="307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76" name="Rectangle 61"/>
            <p:cNvSpPr>
              <a:spLocks noChangeArrowheads="1"/>
            </p:cNvSpPr>
            <p:nvPr/>
          </p:nvSpPr>
          <p:spPr bwMode="auto">
            <a:xfrm>
              <a:off x="3216" y="307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77" name="Rectangle 62"/>
            <p:cNvSpPr>
              <a:spLocks noChangeArrowheads="1"/>
            </p:cNvSpPr>
            <p:nvPr/>
          </p:nvSpPr>
          <p:spPr bwMode="auto">
            <a:xfrm>
              <a:off x="3600" y="307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78" name="Rectangle 63"/>
            <p:cNvSpPr>
              <a:spLocks noChangeArrowheads="1"/>
            </p:cNvSpPr>
            <p:nvPr/>
          </p:nvSpPr>
          <p:spPr bwMode="auto">
            <a:xfrm>
              <a:off x="3984" y="307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279" name="Group 64"/>
            <p:cNvGrpSpPr>
              <a:grpSpLocks/>
            </p:cNvGrpSpPr>
            <p:nvPr/>
          </p:nvGrpSpPr>
          <p:grpSpPr bwMode="auto">
            <a:xfrm>
              <a:off x="1872" y="3065"/>
              <a:ext cx="2304" cy="1"/>
              <a:chOff x="1872" y="3065"/>
              <a:chExt cx="2304" cy="1"/>
            </a:xfrm>
          </p:grpSpPr>
          <p:cxnSp>
            <p:nvCxnSpPr>
              <p:cNvPr id="10280" name="AutoShape 65"/>
              <p:cNvCxnSpPr>
                <a:cxnSpLocks noChangeShapeType="1"/>
                <a:stCxn id="10272" idx="0"/>
                <a:endCxn id="10273" idx="0"/>
              </p:cNvCxnSpPr>
              <p:nvPr/>
            </p:nvCxnSpPr>
            <p:spPr bwMode="auto">
              <a:xfrm rot="5400000" flipV="1">
                <a:off x="2063" y="2874"/>
                <a:ext cx="1" cy="384"/>
              </a:xfrm>
              <a:prstGeom prst="curvedConnector3">
                <a:avLst>
                  <a:gd name="adj1" fmla="val -13700000"/>
                </a:avLst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</p:cxnSp>
          <p:cxnSp>
            <p:nvCxnSpPr>
              <p:cNvPr id="10281" name="AutoShape 66"/>
              <p:cNvCxnSpPr>
                <a:cxnSpLocks noChangeShapeType="1"/>
                <a:stCxn id="10273" idx="0"/>
                <a:endCxn id="10274" idx="0"/>
              </p:cNvCxnSpPr>
              <p:nvPr/>
            </p:nvCxnSpPr>
            <p:spPr bwMode="auto">
              <a:xfrm rot="5400000" flipV="1">
                <a:off x="2447" y="2874"/>
                <a:ext cx="1" cy="384"/>
              </a:xfrm>
              <a:prstGeom prst="curvedConnector3">
                <a:avLst>
                  <a:gd name="adj1" fmla="val -13700000"/>
                </a:avLst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ffectLst/>
            </p:spPr>
          </p:cxnSp>
          <p:cxnSp>
            <p:nvCxnSpPr>
              <p:cNvPr id="10282" name="AutoShape 67"/>
              <p:cNvCxnSpPr>
                <a:cxnSpLocks noChangeShapeType="1"/>
                <a:stCxn id="10275" idx="0"/>
                <a:endCxn id="10276" idx="0"/>
              </p:cNvCxnSpPr>
              <p:nvPr/>
            </p:nvCxnSpPr>
            <p:spPr bwMode="auto">
              <a:xfrm rot="5400000" flipV="1">
                <a:off x="3215" y="2874"/>
                <a:ext cx="1" cy="384"/>
              </a:xfrm>
              <a:prstGeom prst="curvedConnector3">
                <a:avLst>
                  <a:gd name="adj1" fmla="val -13700000"/>
                </a:avLst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</p:cxnSp>
          <p:cxnSp>
            <p:nvCxnSpPr>
              <p:cNvPr id="10283" name="AutoShape 68"/>
              <p:cNvCxnSpPr>
                <a:cxnSpLocks noChangeShapeType="1"/>
                <a:stCxn id="10276" idx="0"/>
                <a:endCxn id="10277" idx="0"/>
              </p:cNvCxnSpPr>
              <p:nvPr/>
            </p:nvCxnSpPr>
            <p:spPr bwMode="auto">
              <a:xfrm rot="5400000" flipV="1">
                <a:off x="3599" y="2874"/>
                <a:ext cx="1" cy="384"/>
              </a:xfrm>
              <a:prstGeom prst="curvedConnector3">
                <a:avLst>
                  <a:gd name="adj1" fmla="val -13700000"/>
                </a:avLst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</p:spPr>
          </p:cxnSp>
          <p:cxnSp>
            <p:nvCxnSpPr>
              <p:cNvPr id="10284" name="AutoShape 69"/>
              <p:cNvCxnSpPr>
                <a:cxnSpLocks noChangeShapeType="1"/>
                <a:stCxn id="10277" idx="0"/>
                <a:endCxn id="10278" idx="0"/>
              </p:cNvCxnSpPr>
              <p:nvPr/>
            </p:nvCxnSpPr>
            <p:spPr bwMode="auto">
              <a:xfrm rot="5400000" flipV="1">
                <a:off x="3983" y="2874"/>
                <a:ext cx="1" cy="384"/>
              </a:xfrm>
              <a:prstGeom prst="curvedConnector3">
                <a:avLst>
                  <a:gd name="adj1" fmla="val -13700000"/>
                </a:avLst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ffectLst/>
            </p:spPr>
          </p:cxnSp>
        </p:grpSp>
      </p:grpSp>
      <p:grpSp>
        <p:nvGrpSpPr>
          <p:cNvPr id="10248" name="Group 70"/>
          <p:cNvGrpSpPr>
            <a:grpSpLocks/>
          </p:cNvGrpSpPr>
          <p:nvPr/>
        </p:nvGrpSpPr>
        <p:grpSpPr bwMode="auto">
          <a:xfrm>
            <a:off x="1447800" y="4560888"/>
            <a:ext cx="7315200" cy="509587"/>
            <a:chOff x="912" y="2873"/>
            <a:chExt cx="4608" cy="321"/>
          </a:xfrm>
        </p:grpSpPr>
        <p:sp>
          <p:nvSpPr>
            <p:cNvPr id="10253" name="Rectangle 71"/>
            <p:cNvSpPr>
              <a:spLocks noChangeArrowheads="1"/>
            </p:cNvSpPr>
            <p:nvPr/>
          </p:nvSpPr>
          <p:spPr bwMode="auto">
            <a:xfrm>
              <a:off x="912" y="288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54" name="Rectangle 72"/>
            <p:cNvSpPr>
              <a:spLocks noChangeArrowheads="1"/>
            </p:cNvSpPr>
            <p:nvPr/>
          </p:nvSpPr>
          <p:spPr bwMode="auto">
            <a:xfrm>
              <a:off x="1296" y="288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255" name="Rectangle 73"/>
            <p:cNvSpPr>
              <a:spLocks noChangeArrowheads="1"/>
            </p:cNvSpPr>
            <p:nvPr/>
          </p:nvSpPr>
          <p:spPr bwMode="auto">
            <a:xfrm>
              <a:off x="1680" y="288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56" name="Rectangle 74"/>
            <p:cNvSpPr>
              <a:spLocks noChangeArrowheads="1"/>
            </p:cNvSpPr>
            <p:nvPr/>
          </p:nvSpPr>
          <p:spPr bwMode="auto">
            <a:xfrm>
              <a:off x="2832" y="288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57" name="Rectangle 75"/>
            <p:cNvSpPr>
              <a:spLocks noChangeArrowheads="1"/>
            </p:cNvSpPr>
            <p:nvPr/>
          </p:nvSpPr>
          <p:spPr bwMode="auto">
            <a:xfrm>
              <a:off x="2064" y="288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58" name="Rectangle 76"/>
            <p:cNvSpPr>
              <a:spLocks noChangeArrowheads="1"/>
            </p:cNvSpPr>
            <p:nvPr/>
          </p:nvSpPr>
          <p:spPr bwMode="auto">
            <a:xfrm>
              <a:off x="5136" y="2880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59" name="Rectangle 77"/>
            <p:cNvSpPr>
              <a:spLocks noChangeArrowheads="1"/>
            </p:cNvSpPr>
            <p:nvPr/>
          </p:nvSpPr>
          <p:spPr bwMode="auto">
            <a:xfrm>
              <a:off x="2448" y="288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60" name="Rectangle 78"/>
            <p:cNvSpPr>
              <a:spLocks noChangeArrowheads="1"/>
            </p:cNvSpPr>
            <p:nvPr/>
          </p:nvSpPr>
          <p:spPr bwMode="auto">
            <a:xfrm>
              <a:off x="4368" y="2880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61" name="Rectangle 79"/>
            <p:cNvSpPr>
              <a:spLocks noChangeArrowheads="1"/>
            </p:cNvSpPr>
            <p:nvPr/>
          </p:nvSpPr>
          <p:spPr bwMode="auto">
            <a:xfrm>
              <a:off x="4752" y="2880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</a:p>
          </p:txBody>
        </p:sp>
        <p:sp>
          <p:nvSpPr>
            <p:cNvPr id="10262" name="Rectangle 80"/>
            <p:cNvSpPr>
              <a:spLocks noChangeArrowheads="1"/>
            </p:cNvSpPr>
            <p:nvPr/>
          </p:nvSpPr>
          <p:spPr bwMode="auto">
            <a:xfrm>
              <a:off x="3216" y="288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63" name="Rectangle 81"/>
            <p:cNvSpPr>
              <a:spLocks noChangeArrowheads="1"/>
            </p:cNvSpPr>
            <p:nvPr/>
          </p:nvSpPr>
          <p:spPr bwMode="auto">
            <a:xfrm>
              <a:off x="3600" y="288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64" name="Rectangle 82"/>
            <p:cNvSpPr>
              <a:spLocks noChangeArrowheads="1"/>
            </p:cNvSpPr>
            <p:nvPr/>
          </p:nvSpPr>
          <p:spPr bwMode="auto">
            <a:xfrm>
              <a:off x="3984" y="2880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265" name="AutoShape 83"/>
            <p:cNvCxnSpPr>
              <a:cxnSpLocks noChangeShapeType="1"/>
              <a:stCxn id="10255" idx="0"/>
              <a:endCxn id="10257" idx="0"/>
            </p:cNvCxnSpPr>
            <p:nvPr/>
          </p:nvCxnSpPr>
          <p:spPr bwMode="auto">
            <a:xfrm rot="5400000" flipV="1">
              <a:off x="2063" y="2682"/>
              <a:ext cx="1" cy="384"/>
            </a:xfrm>
            <a:prstGeom prst="curvedConnector3">
              <a:avLst>
                <a:gd name="adj1" fmla="val -13700000"/>
              </a:avLst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10266" name="AutoShape 84"/>
            <p:cNvCxnSpPr>
              <a:cxnSpLocks noChangeShapeType="1"/>
              <a:stCxn id="10257" idx="0"/>
              <a:endCxn id="10259" idx="0"/>
            </p:cNvCxnSpPr>
            <p:nvPr/>
          </p:nvCxnSpPr>
          <p:spPr bwMode="auto">
            <a:xfrm rot="5400000" flipV="1">
              <a:off x="2447" y="2682"/>
              <a:ext cx="1" cy="384"/>
            </a:xfrm>
            <a:prstGeom prst="curvedConnector3">
              <a:avLst>
                <a:gd name="adj1" fmla="val -13700000"/>
              </a:avLst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</p:cxnSp>
        <p:cxnSp>
          <p:nvCxnSpPr>
            <p:cNvPr id="10267" name="AutoShape 85"/>
            <p:cNvCxnSpPr>
              <a:cxnSpLocks noChangeShapeType="1"/>
              <a:stCxn id="10256" idx="0"/>
              <a:endCxn id="10262" idx="0"/>
            </p:cNvCxnSpPr>
            <p:nvPr/>
          </p:nvCxnSpPr>
          <p:spPr bwMode="auto">
            <a:xfrm rot="5400000" flipV="1">
              <a:off x="3215" y="2682"/>
              <a:ext cx="1" cy="384"/>
            </a:xfrm>
            <a:prstGeom prst="curvedConnector3">
              <a:avLst>
                <a:gd name="adj1" fmla="val -13700000"/>
              </a:avLst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</p:cxnSp>
        <p:cxnSp>
          <p:nvCxnSpPr>
            <p:cNvPr id="10268" name="AutoShape 86"/>
            <p:cNvCxnSpPr>
              <a:cxnSpLocks noChangeShapeType="1"/>
              <a:stCxn id="10263" idx="0"/>
              <a:endCxn id="10264" idx="0"/>
            </p:cNvCxnSpPr>
            <p:nvPr/>
          </p:nvCxnSpPr>
          <p:spPr bwMode="auto">
            <a:xfrm rot="5400000" flipV="1">
              <a:off x="3983" y="2682"/>
              <a:ext cx="1" cy="384"/>
            </a:xfrm>
            <a:prstGeom prst="curvedConnector3">
              <a:avLst>
                <a:gd name="adj1" fmla="val -13700000"/>
              </a:avLst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</p:cxnSp>
      </p:grpSp>
      <p:sp>
        <p:nvSpPr>
          <p:cNvPr id="10249" name="Text Box 87"/>
          <p:cNvSpPr txBox="1">
            <a:spLocks noChangeArrowheads="1"/>
          </p:cNvSpPr>
          <p:nvPr/>
        </p:nvSpPr>
        <p:spPr bwMode="auto">
          <a:xfrm>
            <a:off x="609600" y="1295400"/>
            <a:ext cx="34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chemeClr val="folHlink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10250" name="Text Box 88"/>
          <p:cNvSpPr txBox="1">
            <a:spLocks noChangeArrowheads="1"/>
          </p:cNvSpPr>
          <p:nvPr/>
        </p:nvSpPr>
        <p:spPr bwMode="auto">
          <a:xfrm>
            <a:off x="609600" y="2362200"/>
            <a:ext cx="34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chemeClr val="folHlink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10251" name="Text Box 89"/>
          <p:cNvSpPr txBox="1">
            <a:spLocks noChangeArrowheads="1"/>
          </p:cNvSpPr>
          <p:nvPr/>
        </p:nvSpPr>
        <p:spPr bwMode="auto">
          <a:xfrm>
            <a:off x="609600" y="3489325"/>
            <a:ext cx="34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chemeClr val="folHlink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10252" name="Text Box 90"/>
          <p:cNvSpPr txBox="1">
            <a:spLocks noChangeArrowheads="1"/>
          </p:cNvSpPr>
          <p:nvPr/>
        </p:nvSpPr>
        <p:spPr bwMode="auto">
          <a:xfrm>
            <a:off x="609600" y="4556125"/>
            <a:ext cx="34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chemeClr val="folHlink"/>
                </a:solidFill>
                <a:latin typeface="Verdana" pitchFamily="34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Bubble sort: Terminasi algoritma</a:t>
            </a:r>
          </a:p>
        </p:txBody>
      </p:sp>
      <p:grpSp>
        <p:nvGrpSpPr>
          <p:cNvPr id="11267" name="Group 50"/>
          <p:cNvGrpSpPr>
            <a:grpSpLocks/>
          </p:cNvGrpSpPr>
          <p:nvPr/>
        </p:nvGrpSpPr>
        <p:grpSpPr bwMode="auto">
          <a:xfrm>
            <a:off x="1371600" y="2233613"/>
            <a:ext cx="7315200" cy="509587"/>
            <a:chOff x="528" y="2921"/>
            <a:chExt cx="4608" cy="321"/>
          </a:xfrm>
        </p:grpSpPr>
        <p:sp>
          <p:nvSpPr>
            <p:cNvPr id="11317" name="Rectangle 34"/>
            <p:cNvSpPr>
              <a:spLocks noChangeArrowheads="1"/>
            </p:cNvSpPr>
            <p:nvPr/>
          </p:nvSpPr>
          <p:spPr bwMode="auto">
            <a:xfrm>
              <a:off x="528" y="292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18" name="Rectangle 35"/>
            <p:cNvSpPr>
              <a:spLocks noChangeArrowheads="1"/>
            </p:cNvSpPr>
            <p:nvPr/>
          </p:nvSpPr>
          <p:spPr bwMode="auto">
            <a:xfrm>
              <a:off x="912" y="292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319" name="Rectangle 36"/>
            <p:cNvSpPr>
              <a:spLocks noChangeArrowheads="1"/>
            </p:cNvSpPr>
            <p:nvPr/>
          </p:nvSpPr>
          <p:spPr bwMode="auto">
            <a:xfrm>
              <a:off x="1296" y="292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20" name="Rectangle 37"/>
            <p:cNvSpPr>
              <a:spLocks noChangeArrowheads="1"/>
            </p:cNvSpPr>
            <p:nvPr/>
          </p:nvSpPr>
          <p:spPr bwMode="auto">
            <a:xfrm>
              <a:off x="2448" y="292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21" name="Rectangle 38"/>
            <p:cNvSpPr>
              <a:spLocks noChangeArrowheads="1"/>
            </p:cNvSpPr>
            <p:nvPr/>
          </p:nvSpPr>
          <p:spPr bwMode="auto">
            <a:xfrm>
              <a:off x="1680" y="292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22" name="Rectangle 39"/>
            <p:cNvSpPr>
              <a:spLocks noChangeArrowheads="1"/>
            </p:cNvSpPr>
            <p:nvPr/>
          </p:nvSpPr>
          <p:spPr bwMode="auto">
            <a:xfrm>
              <a:off x="4752" y="2928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23" name="Rectangle 40"/>
            <p:cNvSpPr>
              <a:spLocks noChangeArrowheads="1"/>
            </p:cNvSpPr>
            <p:nvPr/>
          </p:nvSpPr>
          <p:spPr bwMode="auto">
            <a:xfrm>
              <a:off x="2064" y="292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24" name="Rectangle 41"/>
            <p:cNvSpPr>
              <a:spLocks noChangeArrowheads="1"/>
            </p:cNvSpPr>
            <p:nvPr/>
          </p:nvSpPr>
          <p:spPr bwMode="auto">
            <a:xfrm>
              <a:off x="3984" y="2928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25" name="Rectangle 42"/>
            <p:cNvSpPr>
              <a:spLocks noChangeArrowheads="1"/>
            </p:cNvSpPr>
            <p:nvPr/>
          </p:nvSpPr>
          <p:spPr bwMode="auto">
            <a:xfrm>
              <a:off x="4368" y="2928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</a:p>
          </p:txBody>
        </p:sp>
        <p:sp>
          <p:nvSpPr>
            <p:cNvPr id="11326" name="Rectangle 43"/>
            <p:cNvSpPr>
              <a:spLocks noChangeArrowheads="1"/>
            </p:cNvSpPr>
            <p:nvPr/>
          </p:nvSpPr>
          <p:spPr bwMode="auto">
            <a:xfrm>
              <a:off x="3600" y="2928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27" name="Rectangle 44"/>
            <p:cNvSpPr>
              <a:spLocks noChangeArrowheads="1"/>
            </p:cNvSpPr>
            <p:nvPr/>
          </p:nvSpPr>
          <p:spPr bwMode="auto">
            <a:xfrm>
              <a:off x="3216" y="2928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28" name="Rectangle 45"/>
            <p:cNvSpPr>
              <a:spLocks noChangeArrowheads="1"/>
            </p:cNvSpPr>
            <p:nvPr/>
          </p:nvSpPr>
          <p:spPr bwMode="auto">
            <a:xfrm>
              <a:off x="2832" y="2928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329" name="AutoShape 46"/>
            <p:cNvCxnSpPr>
              <a:cxnSpLocks noChangeShapeType="1"/>
              <a:stCxn id="11317" idx="0"/>
              <a:endCxn id="11318" idx="0"/>
            </p:cNvCxnSpPr>
            <p:nvPr/>
          </p:nvCxnSpPr>
          <p:spPr bwMode="auto">
            <a:xfrm rot="5400000" flipV="1">
              <a:off x="911" y="2730"/>
              <a:ext cx="1" cy="384"/>
            </a:xfrm>
            <a:prstGeom prst="curvedConnector3">
              <a:avLst>
                <a:gd name="adj1" fmla="val -13700000"/>
              </a:avLst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11330" name="AutoShape 47"/>
            <p:cNvCxnSpPr>
              <a:cxnSpLocks noChangeShapeType="1"/>
              <a:stCxn id="11318" idx="0"/>
              <a:endCxn id="11319" idx="0"/>
            </p:cNvCxnSpPr>
            <p:nvPr/>
          </p:nvCxnSpPr>
          <p:spPr bwMode="auto">
            <a:xfrm rot="5400000" flipV="1">
              <a:off x="1295" y="2730"/>
              <a:ext cx="1" cy="384"/>
            </a:xfrm>
            <a:prstGeom prst="curvedConnector3">
              <a:avLst>
                <a:gd name="adj1" fmla="val -13700000"/>
              </a:avLst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</p:cxnSp>
      </p:grpSp>
      <p:grpSp>
        <p:nvGrpSpPr>
          <p:cNvPr id="11268" name="Group 90"/>
          <p:cNvGrpSpPr>
            <a:grpSpLocks/>
          </p:cNvGrpSpPr>
          <p:nvPr/>
        </p:nvGrpSpPr>
        <p:grpSpPr bwMode="auto">
          <a:xfrm>
            <a:off x="1371600" y="3376613"/>
            <a:ext cx="7315200" cy="509587"/>
            <a:chOff x="864" y="2297"/>
            <a:chExt cx="4608" cy="321"/>
          </a:xfrm>
        </p:grpSpPr>
        <p:sp>
          <p:nvSpPr>
            <p:cNvPr id="11304" name="Rectangle 65"/>
            <p:cNvSpPr>
              <a:spLocks noChangeArrowheads="1"/>
            </p:cNvSpPr>
            <p:nvPr/>
          </p:nvSpPr>
          <p:spPr bwMode="auto">
            <a:xfrm>
              <a:off x="864" y="230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05" name="Rectangle 66"/>
            <p:cNvSpPr>
              <a:spLocks noChangeArrowheads="1"/>
            </p:cNvSpPr>
            <p:nvPr/>
          </p:nvSpPr>
          <p:spPr bwMode="auto">
            <a:xfrm>
              <a:off x="1248" y="230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11306" name="Rectangle 67"/>
            <p:cNvSpPr>
              <a:spLocks noChangeArrowheads="1"/>
            </p:cNvSpPr>
            <p:nvPr/>
          </p:nvSpPr>
          <p:spPr bwMode="auto">
            <a:xfrm>
              <a:off x="1632" y="230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07" name="Rectangle 68"/>
            <p:cNvSpPr>
              <a:spLocks noChangeArrowheads="1"/>
            </p:cNvSpPr>
            <p:nvPr/>
          </p:nvSpPr>
          <p:spPr bwMode="auto">
            <a:xfrm>
              <a:off x="2016" y="230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08" name="Rectangle 69"/>
            <p:cNvSpPr>
              <a:spLocks noChangeArrowheads="1"/>
            </p:cNvSpPr>
            <p:nvPr/>
          </p:nvSpPr>
          <p:spPr bwMode="auto">
            <a:xfrm>
              <a:off x="5088" y="2304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09" name="Rectangle 70"/>
            <p:cNvSpPr>
              <a:spLocks noChangeArrowheads="1"/>
            </p:cNvSpPr>
            <p:nvPr/>
          </p:nvSpPr>
          <p:spPr bwMode="auto">
            <a:xfrm>
              <a:off x="2400" y="230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10" name="Rectangle 71"/>
            <p:cNvSpPr>
              <a:spLocks noChangeArrowheads="1"/>
            </p:cNvSpPr>
            <p:nvPr/>
          </p:nvSpPr>
          <p:spPr bwMode="auto">
            <a:xfrm>
              <a:off x="4320" y="2304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11" name="Rectangle 72"/>
            <p:cNvSpPr>
              <a:spLocks noChangeArrowheads="1"/>
            </p:cNvSpPr>
            <p:nvPr/>
          </p:nvSpPr>
          <p:spPr bwMode="auto">
            <a:xfrm>
              <a:off x="4704" y="2304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</a:p>
          </p:txBody>
        </p:sp>
        <p:sp>
          <p:nvSpPr>
            <p:cNvPr id="11312" name="Rectangle 73"/>
            <p:cNvSpPr>
              <a:spLocks noChangeArrowheads="1"/>
            </p:cNvSpPr>
            <p:nvPr/>
          </p:nvSpPr>
          <p:spPr bwMode="auto">
            <a:xfrm>
              <a:off x="3936" y="2304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13" name="Rectangle 74"/>
            <p:cNvSpPr>
              <a:spLocks noChangeArrowheads="1"/>
            </p:cNvSpPr>
            <p:nvPr/>
          </p:nvSpPr>
          <p:spPr bwMode="auto">
            <a:xfrm>
              <a:off x="3552" y="2304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14" name="Rectangle 75"/>
            <p:cNvSpPr>
              <a:spLocks noChangeArrowheads="1"/>
            </p:cNvSpPr>
            <p:nvPr/>
          </p:nvSpPr>
          <p:spPr bwMode="auto">
            <a:xfrm>
              <a:off x="3168" y="2304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315" name="AutoShape 76"/>
            <p:cNvCxnSpPr>
              <a:cxnSpLocks noChangeShapeType="1"/>
              <a:stCxn id="11304" idx="0"/>
              <a:endCxn id="11305" idx="0"/>
            </p:cNvCxnSpPr>
            <p:nvPr/>
          </p:nvCxnSpPr>
          <p:spPr bwMode="auto">
            <a:xfrm rot="5400000" flipV="1">
              <a:off x="1247" y="2106"/>
              <a:ext cx="1" cy="384"/>
            </a:xfrm>
            <a:prstGeom prst="curvedConnector3">
              <a:avLst>
                <a:gd name="adj1" fmla="val -13700000"/>
              </a:avLst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</p:cxnSp>
        <p:sp>
          <p:nvSpPr>
            <p:cNvPr id="11316" name="Rectangle 77"/>
            <p:cNvSpPr>
              <a:spLocks noChangeArrowheads="1"/>
            </p:cNvSpPr>
            <p:nvPr/>
          </p:nvSpPr>
          <p:spPr bwMode="auto">
            <a:xfrm>
              <a:off x="2784" y="230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269" name="Group 91"/>
          <p:cNvGrpSpPr>
            <a:grpSpLocks/>
          </p:cNvGrpSpPr>
          <p:nvPr/>
        </p:nvGrpSpPr>
        <p:grpSpPr bwMode="auto">
          <a:xfrm>
            <a:off x="1371600" y="4495800"/>
            <a:ext cx="7315200" cy="498475"/>
            <a:chOff x="864" y="3024"/>
            <a:chExt cx="4608" cy="314"/>
          </a:xfrm>
        </p:grpSpPr>
        <p:sp>
          <p:nvSpPr>
            <p:cNvPr id="11292" name="Rectangle 78"/>
            <p:cNvSpPr>
              <a:spLocks noChangeArrowheads="1"/>
            </p:cNvSpPr>
            <p:nvPr/>
          </p:nvSpPr>
          <p:spPr bwMode="auto">
            <a:xfrm>
              <a:off x="864" y="302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93" name="Rectangle 79"/>
            <p:cNvSpPr>
              <a:spLocks noChangeArrowheads="1"/>
            </p:cNvSpPr>
            <p:nvPr/>
          </p:nvSpPr>
          <p:spPr bwMode="auto">
            <a:xfrm>
              <a:off x="1248" y="302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294" name="Rectangle 80"/>
            <p:cNvSpPr>
              <a:spLocks noChangeArrowheads="1"/>
            </p:cNvSpPr>
            <p:nvPr/>
          </p:nvSpPr>
          <p:spPr bwMode="auto">
            <a:xfrm>
              <a:off x="1632" y="302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95" name="Rectangle 81"/>
            <p:cNvSpPr>
              <a:spLocks noChangeArrowheads="1"/>
            </p:cNvSpPr>
            <p:nvPr/>
          </p:nvSpPr>
          <p:spPr bwMode="auto">
            <a:xfrm>
              <a:off x="2016" y="302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96" name="Rectangle 82"/>
            <p:cNvSpPr>
              <a:spLocks noChangeArrowheads="1"/>
            </p:cNvSpPr>
            <p:nvPr/>
          </p:nvSpPr>
          <p:spPr bwMode="auto">
            <a:xfrm>
              <a:off x="5088" y="3024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65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97" name="Rectangle 83"/>
            <p:cNvSpPr>
              <a:spLocks noChangeArrowheads="1"/>
            </p:cNvSpPr>
            <p:nvPr/>
          </p:nvSpPr>
          <p:spPr bwMode="auto">
            <a:xfrm>
              <a:off x="2400" y="302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98" name="Rectangle 84"/>
            <p:cNvSpPr>
              <a:spLocks noChangeArrowheads="1"/>
            </p:cNvSpPr>
            <p:nvPr/>
          </p:nvSpPr>
          <p:spPr bwMode="auto">
            <a:xfrm>
              <a:off x="4320" y="3024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99" name="Rectangle 85"/>
            <p:cNvSpPr>
              <a:spLocks noChangeArrowheads="1"/>
            </p:cNvSpPr>
            <p:nvPr/>
          </p:nvSpPr>
          <p:spPr bwMode="auto">
            <a:xfrm>
              <a:off x="4704" y="3024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58</a:t>
              </a:r>
            </a:p>
          </p:txBody>
        </p:sp>
        <p:sp>
          <p:nvSpPr>
            <p:cNvPr id="11300" name="Rectangle 86"/>
            <p:cNvSpPr>
              <a:spLocks noChangeArrowheads="1"/>
            </p:cNvSpPr>
            <p:nvPr/>
          </p:nvSpPr>
          <p:spPr bwMode="auto">
            <a:xfrm>
              <a:off x="3936" y="3024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01" name="Rectangle 87"/>
            <p:cNvSpPr>
              <a:spLocks noChangeArrowheads="1"/>
            </p:cNvSpPr>
            <p:nvPr/>
          </p:nvSpPr>
          <p:spPr bwMode="auto">
            <a:xfrm>
              <a:off x="3552" y="3024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02" name="Rectangle 88"/>
            <p:cNvSpPr>
              <a:spLocks noChangeArrowheads="1"/>
            </p:cNvSpPr>
            <p:nvPr/>
          </p:nvSpPr>
          <p:spPr bwMode="auto">
            <a:xfrm>
              <a:off x="3168" y="3024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03" name="Rectangle 89"/>
            <p:cNvSpPr>
              <a:spLocks noChangeArrowheads="1"/>
            </p:cNvSpPr>
            <p:nvPr/>
          </p:nvSpPr>
          <p:spPr bwMode="auto">
            <a:xfrm>
              <a:off x="2784" y="3024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270" name="Text Box 92"/>
          <p:cNvSpPr txBox="1">
            <a:spLocks noChangeArrowheads="1"/>
          </p:cNvSpPr>
          <p:nvPr/>
        </p:nvSpPr>
        <p:spPr bwMode="auto">
          <a:xfrm>
            <a:off x="492125" y="2293938"/>
            <a:ext cx="34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chemeClr val="folHlink"/>
                </a:solidFill>
                <a:latin typeface="Verdana" pitchFamily="34" charset="0"/>
              </a:rPr>
              <a:t>6</a:t>
            </a:r>
          </a:p>
        </p:txBody>
      </p:sp>
      <p:sp>
        <p:nvSpPr>
          <p:cNvPr id="11271" name="Text Box 93"/>
          <p:cNvSpPr txBox="1">
            <a:spLocks noChangeArrowheads="1"/>
          </p:cNvSpPr>
          <p:nvPr/>
        </p:nvSpPr>
        <p:spPr bwMode="auto">
          <a:xfrm>
            <a:off x="492125" y="3436938"/>
            <a:ext cx="34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chemeClr val="folHlink"/>
                </a:solidFill>
                <a:latin typeface="Verdana" pitchFamily="34" charset="0"/>
              </a:rPr>
              <a:t>7</a:t>
            </a:r>
          </a:p>
        </p:txBody>
      </p:sp>
      <p:sp>
        <p:nvSpPr>
          <p:cNvPr id="11272" name="Text Box 94"/>
          <p:cNvSpPr txBox="1">
            <a:spLocks noChangeArrowheads="1"/>
          </p:cNvSpPr>
          <p:nvPr/>
        </p:nvSpPr>
        <p:spPr bwMode="auto">
          <a:xfrm>
            <a:off x="492125" y="4495800"/>
            <a:ext cx="34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chemeClr val="folHlink"/>
                </a:solidFill>
                <a:latin typeface="Verdana" pitchFamily="34" charset="0"/>
              </a:rPr>
              <a:t>8</a:t>
            </a:r>
          </a:p>
        </p:txBody>
      </p:sp>
      <p:sp>
        <p:nvSpPr>
          <p:cNvPr id="11273" name="Text Box 95"/>
          <p:cNvSpPr txBox="1">
            <a:spLocks noChangeArrowheads="1"/>
          </p:cNvSpPr>
          <p:nvPr/>
        </p:nvSpPr>
        <p:spPr bwMode="auto">
          <a:xfrm>
            <a:off x="457200" y="5562600"/>
            <a:ext cx="3571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chemeClr val="folHlink"/>
                </a:solidFill>
                <a:latin typeface="Verdana" pitchFamily="34" charset="0"/>
              </a:rPr>
              <a:t>Berhenti di sini! Mengapa?</a:t>
            </a:r>
          </a:p>
        </p:txBody>
      </p:sp>
      <p:grpSp>
        <p:nvGrpSpPr>
          <p:cNvPr id="11274" name="Group 96"/>
          <p:cNvGrpSpPr>
            <a:grpSpLocks/>
          </p:cNvGrpSpPr>
          <p:nvPr/>
        </p:nvGrpSpPr>
        <p:grpSpPr bwMode="auto">
          <a:xfrm>
            <a:off x="1371600" y="1143000"/>
            <a:ext cx="7315200" cy="509588"/>
            <a:chOff x="912" y="3567"/>
            <a:chExt cx="4608" cy="321"/>
          </a:xfrm>
        </p:grpSpPr>
        <p:sp>
          <p:nvSpPr>
            <p:cNvPr id="11276" name="Rectangle 97"/>
            <p:cNvSpPr>
              <a:spLocks noChangeArrowheads="1"/>
            </p:cNvSpPr>
            <p:nvPr/>
          </p:nvSpPr>
          <p:spPr bwMode="auto">
            <a:xfrm>
              <a:off x="912" y="357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77" name="Rectangle 98"/>
            <p:cNvSpPr>
              <a:spLocks noChangeArrowheads="1"/>
            </p:cNvSpPr>
            <p:nvPr/>
          </p:nvSpPr>
          <p:spPr bwMode="auto">
            <a:xfrm>
              <a:off x="1296" y="357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278" name="Rectangle 99"/>
            <p:cNvSpPr>
              <a:spLocks noChangeArrowheads="1"/>
            </p:cNvSpPr>
            <p:nvPr/>
          </p:nvSpPr>
          <p:spPr bwMode="auto">
            <a:xfrm>
              <a:off x="1680" y="357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0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79" name="Rectangle 100"/>
            <p:cNvSpPr>
              <a:spLocks noChangeArrowheads="1"/>
            </p:cNvSpPr>
            <p:nvPr/>
          </p:nvSpPr>
          <p:spPr bwMode="auto">
            <a:xfrm>
              <a:off x="2832" y="357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80" name="Rectangle 101"/>
            <p:cNvSpPr>
              <a:spLocks noChangeArrowheads="1"/>
            </p:cNvSpPr>
            <p:nvPr/>
          </p:nvSpPr>
          <p:spPr bwMode="auto">
            <a:xfrm>
              <a:off x="2064" y="357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-1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81" name="Rectangle 102"/>
            <p:cNvSpPr>
              <a:spLocks noChangeArrowheads="1"/>
            </p:cNvSpPr>
            <p:nvPr/>
          </p:nvSpPr>
          <p:spPr bwMode="auto">
            <a:xfrm>
              <a:off x="2448" y="357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82" name="Rectangle 103"/>
            <p:cNvSpPr>
              <a:spLocks noChangeArrowheads="1"/>
            </p:cNvSpPr>
            <p:nvPr/>
          </p:nvSpPr>
          <p:spPr bwMode="auto">
            <a:xfrm>
              <a:off x="3216" y="357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40</a:t>
              </a: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1283" name="Group 104"/>
            <p:cNvGrpSpPr>
              <a:grpSpLocks/>
            </p:cNvGrpSpPr>
            <p:nvPr/>
          </p:nvGrpSpPr>
          <p:grpSpPr bwMode="auto">
            <a:xfrm>
              <a:off x="3984" y="3574"/>
              <a:ext cx="1536" cy="314"/>
              <a:chOff x="3984" y="3600"/>
              <a:chExt cx="1536" cy="314"/>
            </a:xfrm>
          </p:grpSpPr>
          <p:sp>
            <p:nvSpPr>
              <p:cNvPr id="11288" name="Rectangle 105"/>
              <p:cNvSpPr>
                <a:spLocks noChangeArrowheads="1"/>
              </p:cNvSpPr>
              <p:nvPr/>
            </p:nvSpPr>
            <p:spPr bwMode="auto">
              <a:xfrm>
                <a:off x="5136" y="3600"/>
                <a:ext cx="384" cy="314"/>
              </a:xfrm>
              <a:prstGeom prst="rect">
                <a:avLst/>
              </a:prstGeom>
              <a:solidFill>
                <a:srgbClr val="33CCFF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65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89" name="Rectangle 106"/>
              <p:cNvSpPr>
                <a:spLocks noChangeArrowheads="1"/>
              </p:cNvSpPr>
              <p:nvPr/>
            </p:nvSpPr>
            <p:spPr bwMode="auto">
              <a:xfrm>
                <a:off x="4368" y="3600"/>
                <a:ext cx="384" cy="314"/>
              </a:xfrm>
              <a:prstGeom prst="rect">
                <a:avLst/>
              </a:prstGeom>
              <a:solidFill>
                <a:srgbClr val="33CCFF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43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90" name="Rectangle 107"/>
              <p:cNvSpPr>
                <a:spLocks noChangeArrowheads="1"/>
              </p:cNvSpPr>
              <p:nvPr/>
            </p:nvSpPr>
            <p:spPr bwMode="auto">
              <a:xfrm>
                <a:off x="4752" y="3600"/>
                <a:ext cx="384" cy="314"/>
              </a:xfrm>
              <a:prstGeom prst="rect">
                <a:avLst/>
              </a:prstGeom>
              <a:solidFill>
                <a:srgbClr val="33CCFF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58</a:t>
                </a:r>
              </a:p>
            </p:txBody>
          </p:sp>
          <p:sp>
            <p:nvSpPr>
              <p:cNvPr id="11291" name="Rectangle 108"/>
              <p:cNvSpPr>
                <a:spLocks noChangeArrowheads="1"/>
              </p:cNvSpPr>
              <p:nvPr/>
            </p:nvSpPr>
            <p:spPr bwMode="auto">
              <a:xfrm>
                <a:off x="3984" y="3600"/>
                <a:ext cx="384" cy="314"/>
              </a:xfrm>
              <a:prstGeom prst="rect">
                <a:avLst/>
              </a:prstGeom>
              <a:solidFill>
                <a:srgbClr val="33CCFF"/>
              </a:solidFill>
              <a:ln w="22225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b="1">
                    <a:solidFill>
                      <a:schemeClr val="tx1"/>
                    </a:solidFill>
                  </a:rPr>
                  <a:t>42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84" name="Rectangle 109"/>
            <p:cNvSpPr>
              <a:spLocks noChangeArrowheads="1"/>
            </p:cNvSpPr>
            <p:nvPr/>
          </p:nvSpPr>
          <p:spPr bwMode="auto">
            <a:xfrm>
              <a:off x="3600" y="3574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285" name="AutoShape 110"/>
            <p:cNvCxnSpPr>
              <a:cxnSpLocks noChangeShapeType="1"/>
              <a:stCxn id="11277" idx="0"/>
              <a:endCxn id="11278" idx="0"/>
            </p:cNvCxnSpPr>
            <p:nvPr/>
          </p:nvCxnSpPr>
          <p:spPr bwMode="auto">
            <a:xfrm rot="5400000" flipV="1">
              <a:off x="1679" y="3376"/>
              <a:ext cx="1" cy="384"/>
            </a:xfrm>
            <a:prstGeom prst="curvedConnector3">
              <a:avLst>
                <a:gd name="adj1" fmla="val -13700000"/>
              </a:avLst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11286" name="AutoShape 111"/>
            <p:cNvCxnSpPr>
              <a:cxnSpLocks noChangeShapeType="1"/>
              <a:stCxn id="11278" idx="0"/>
              <a:endCxn id="11280" idx="0"/>
            </p:cNvCxnSpPr>
            <p:nvPr/>
          </p:nvCxnSpPr>
          <p:spPr bwMode="auto">
            <a:xfrm rot="5400000" flipV="1">
              <a:off x="2063" y="3376"/>
              <a:ext cx="1" cy="384"/>
            </a:xfrm>
            <a:prstGeom prst="curvedConnector3">
              <a:avLst>
                <a:gd name="adj1" fmla="val -13700000"/>
              </a:avLst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</p:cxnSp>
        <p:cxnSp>
          <p:nvCxnSpPr>
            <p:cNvPr id="11287" name="AutoShape 112"/>
            <p:cNvCxnSpPr>
              <a:cxnSpLocks noChangeShapeType="1"/>
              <a:stCxn id="11282" idx="0"/>
              <a:endCxn id="11284" idx="0"/>
            </p:cNvCxnSpPr>
            <p:nvPr/>
          </p:nvCxnSpPr>
          <p:spPr bwMode="auto">
            <a:xfrm rot="5400000" flipV="1">
              <a:off x="3599" y="3376"/>
              <a:ext cx="1" cy="384"/>
            </a:xfrm>
            <a:prstGeom prst="curvedConnector3">
              <a:avLst>
                <a:gd name="adj1" fmla="val -13700000"/>
              </a:avLst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</p:cxnSp>
      </p:grpSp>
      <p:sp>
        <p:nvSpPr>
          <p:cNvPr id="11275" name="Text Box 113"/>
          <p:cNvSpPr txBox="1">
            <a:spLocks noChangeArrowheads="1"/>
          </p:cNvSpPr>
          <p:nvPr/>
        </p:nvSpPr>
        <p:spPr bwMode="auto">
          <a:xfrm>
            <a:off x="457200" y="1143000"/>
            <a:ext cx="34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chemeClr val="folHlink"/>
                </a:solidFill>
                <a:latin typeface="Verdana" pitchFamily="34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Bubble sort: Algoritma</a:t>
            </a:r>
          </a:p>
        </p:txBody>
      </p:sp>
      <p:sp>
        <p:nvSpPr>
          <p:cNvPr id="12291" name="AutoShape 1027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237413" cy="4191000"/>
          </a:xfrm>
          <a:prstGeom prst="roundRect">
            <a:avLst>
              <a:gd name="adj" fmla="val 4810"/>
            </a:avLst>
          </a:prstGeom>
          <a:solidFill>
            <a:srgbClr val="99CCFF"/>
          </a:solidFill>
        </p:spPr>
        <p:txBody>
          <a:bodyPr/>
          <a:lstStyle/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void sort(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a[]) throws Exception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for (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 = a.length-1;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&gt;=0;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--) {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</a:rPr>
              <a:t>boolean</a:t>
            </a:r>
            <a:r>
              <a:rPr lang="en-US" sz="2000" b="1" dirty="0" smtClean="0">
                <a:latin typeface="Courier New" pitchFamily="49" charset="0"/>
              </a:rPr>
              <a:t> swapped = false;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    for (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j = 0; j&lt;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; j++) {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        if (a[j] &gt; a[j+1]) {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           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T = a[j];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            a[j] = a[j+1];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            a[j+1] = T;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            swapped = true;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        }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    }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    if (!swapped)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        return;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Bubble sort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Running time:</a:t>
            </a:r>
          </a:p>
          <a:p>
            <a:pPr lvl="1" eaLnBrk="1" hangingPunct="1"/>
            <a:r>
              <a:rPr lang="en-US" smtClean="0"/>
              <a:t>Worst case: O(n</a:t>
            </a:r>
            <a:r>
              <a:rPr lang="en-US" baseline="30000" smtClean="0"/>
              <a:t>2</a:t>
            </a:r>
            <a:r>
              <a:rPr lang="en-US" smtClean="0"/>
              <a:t>)</a:t>
            </a:r>
          </a:p>
          <a:p>
            <a:pPr lvl="1" eaLnBrk="1" hangingPunct="1"/>
            <a:r>
              <a:rPr lang="en-US" smtClean="0"/>
              <a:t>Best case: O(n) – kapan? Mengapa?</a:t>
            </a:r>
          </a:p>
          <a:p>
            <a:pPr eaLnBrk="1" hangingPunct="1"/>
            <a:r>
              <a:rPr lang="en-US" smtClean="0"/>
              <a:t>Variasi:</a:t>
            </a:r>
          </a:p>
          <a:p>
            <a:pPr lvl="1" eaLnBrk="1" hangingPunct="1"/>
            <a:r>
              <a:rPr lang="en-US" smtClean="0"/>
              <a:t>bi-directional bubble sort</a:t>
            </a:r>
          </a:p>
          <a:p>
            <a:pPr lvl="2" eaLnBrk="1" hangingPunct="1"/>
            <a:r>
              <a:rPr lang="en-US" smtClean="0"/>
              <a:t>original bubble sort: hanya bergerak ke satu arah</a:t>
            </a:r>
          </a:p>
          <a:p>
            <a:pPr lvl="2" eaLnBrk="1" hangingPunct="1"/>
            <a:r>
              <a:rPr lang="en-US" smtClean="0"/>
              <a:t>bi-directional bubble sort bergerak dua arah (bolak balik)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SDA 2008 judul">
  <a:themeElements>
    <a:clrScheme name="template SDA 2008 judu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SDA 2008 judul">
      <a:majorFont>
        <a:latin typeface="Gill Sans MT"/>
        <a:ea typeface="DejaVu Sans"/>
        <a:cs typeface="DejaVu Sans"/>
      </a:majorFont>
      <a:minorFont>
        <a:latin typeface="Gill Sans MT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81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DejaVu Sans" pitchFamily="34" charset="0"/>
            <a:cs typeface="DejaVu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81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DejaVu Sans" pitchFamily="34" charset="0"/>
            <a:cs typeface="DejaVu Sans" pitchFamily="34" charset="0"/>
          </a:defRPr>
        </a:defPPr>
      </a:lstStyle>
    </a:lnDef>
  </a:objectDefaults>
  <a:extraClrSchemeLst>
    <a:extraClrScheme>
      <a:clrScheme name="template SDA 2008 judu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DA 2008 judu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DA 2008 judu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DA 2008 judu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DA 2008 judu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DA 2008 judu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DA 2008 judu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plate SDA 2008 isi">
  <a:themeElements>
    <a:clrScheme name="template SDA 2008 is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SDA 2008 isi">
      <a:majorFont>
        <a:latin typeface="Gill Sans MT"/>
        <a:ea typeface="DejaVu Sans"/>
        <a:cs typeface="DejaVu Sans"/>
      </a:majorFont>
      <a:minorFont>
        <a:latin typeface="Gill Sans MT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81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DejaVu Sans" pitchFamily="34" charset="0"/>
            <a:cs typeface="DejaVu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81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DejaVu Sans" pitchFamily="34" charset="0"/>
            <a:cs typeface="DejaVu Sans" pitchFamily="34" charset="0"/>
          </a:defRPr>
        </a:defPPr>
      </a:lstStyle>
    </a:lnDef>
  </a:objectDefaults>
  <a:extraClrSchemeLst>
    <a:extraClrScheme>
      <a:clrScheme name="template SDA 2008 is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DA 2008 is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DA 2008 is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DA 2008 is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DA 2008 is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DA 2008 is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DA 2008 is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iki20100_2008_template_slide</Template>
  <TotalTime>2070</TotalTime>
  <Words>3170</Words>
  <Application>Microsoft Office PowerPoint</Application>
  <PresentationFormat>On-screen Show (4:3)</PresentationFormat>
  <Paragraphs>1574</Paragraphs>
  <Slides>50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template SDA 2008 judul</vt:lpstr>
      <vt:lpstr>template SDA 2008 isi</vt:lpstr>
      <vt:lpstr>Template</vt:lpstr>
      <vt:lpstr>Worksheet</vt:lpstr>
      <vt:lpstr>Sorting</vt:lpstr>
      <vt:lpstr>Outline</vt:lpstr>
      <vt:lpstr>Sort</vt:lpstr>
      <vt:lpstr>Bubble sort: Ide dasar</vt:lpstr>
      <vt:lpstr>Bubble sort: Sebuah iterasi</vt:lpstr>
      <vt:lpstr>Bubble sort: Iterasi berikutnya</vt:lpstr>
      <vt:lpstr>Bubble sort: Terminasi algoritma</vt:lpstr>
      <vt:lpstr>Bubble sort: Algoritma</vt:lpstr>
      <vt:lpstr>Bubble sort</vt:lpstr>
      <vt:lpstr>Selection sort: Ide dasar</vt:lpstr>
      <vt:lpstr>Selection sort: Contoh</vt:lpstr>
      <vt:lpstr>Selection sort: Contoh (lanj.)</vt:lpstr>
      <vt:lpstr>Selection sort: Contoh (lanj.)</vt:lpstr>
      <vt:lpstr>Selection sort: Algoritma Cari yang min, pindahkan ke sorted list (di bagian kiri array)</vt:lpstr>
      <vt:lpstr>Selection sort: Algoritma Cari yang max, pindahkan ke sorted list (di bagian kanan array)</vt:lpstr>
      <vt:lpstr>Selection sort: Analisis</vt:lpstr>
      <vt:lpstr>Insertion sort: Ide dasar</vt:lpstr>
      <vt:lpstr>Insertion sort: Contoh </vt:lpstr>
      <vt:lpstr>Insertion sort: Contoh (lanj.)</vt:lpstr>
      <vt:lpstr>Insertion sort: Contoh (lanj.)</vt:lpstr>
      <vt:lpstr>Insertion sort: Contoh (lanj.)</vt:lpstr>
      <vt:lpstr>Insertion sort: Algoritma</vt:lpstr>
      <vt:lpstr>Insertion sort: Algoritma (modif.)</vt:lpstr>
      <vt:lpstr>Insertion sort: Analisis</vt:lpstr>
      <vt:lpstr>Terhantam tembok kompleksitas…</vt:lpstr>
      <vt:lpstr>Shell sort </vt:lpstr>
      <vt:lpstr>Shell sort </vt:lpstr>
      <vt:lpstr>Shell sort: Gap values</vt:lpstr>
      <vt:lpstr>Kinerja Shell sort </vt:lpstr>
      <vt:lpstr>Merge sort: Ide dasar</vt:lpstr>
      <vt:lpstr>Merge sort: Implementasi operasi merge</vt:lpstr>
      <vt:lpstr>Merge sort: Algoritma rekursif</vt:lpstr>
      <vt:lpstr>Merge sort: Contoh</vt:lpstr>
      <vt:lpstr>Merge sort: Contoh (lanj.)</vt:lpstr>
      <vt:lpstr>Merge sort: Contoh (lanj.)</vt:lpstr>
      <vt:lpstr>Merge sort: Analisis</vt:lpstr>
      <vt:lpstr>Quick sort: Ide dasar</vt:lpstr>
      <vt:lpstr>Quick sort: Pilih elemen pivot </vt:lpstr>
      <vt:lpstr>Quick sort: Partition </vt:lpstr>
      <vt:lpstr>Quick sort: Sort scr. rekursif, gabungkan</vt:lpstr>
      <vt:lpstr>Quick sort: Partition algorithm 1</vt:lpstr>
      <vt:lpstr>Quick sort: Partition algorithm 1</vt:lpstr>
      <vt:lpstr>Quick sort: Partition algorithm 1</vt:lpstr>
      <vt:lpstr>Quick sort: Partition algorithm 2</vt:lpstr>
      <vt:lpstr>Quick sort: Partition algorithm 2</vt:lpstr>
      <vt:lpstr>Quick sort: Implementasi</vt:lpstr>
      <vt:lpstr>Quick sort: Analisis</vt:lpstr>
      <vt:lpstr>Quick sort: Memilih pivot</vt:lpstr>
      <vt:lpstr>Generic sort</vt:lpstr>
      <vt:lpstr>Interface java.lang.comparable</vt:lpstr>
    </vt:vector>
  </TitlesOfParts>
  <Company>CS UI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&amp; Searching</dc:title>
  <dc:subject>subject</dc:subject>
  <dc:creator>DN</dc:creator>
  <cp:keywords>keywords</cp:keywords>
  <cp:lastModifiedBy>iis solichah</cp:lastModifiedBy>
  <cp:revision>97</cp:revision>
  <cp:lastPrinted>2000-02-03T07:12:55Z</cp:lastPrinted>
  <dcterms:created xsi:type="dcterms:W3CDTF">2001-03-12T05:09:36Z</dcterms:created>
  <dcterms:modified xsi:type="dcterms:W3CDTF">2018-10-04T08:19:02Z</dcterms:modified>
</cp:coreProperties>
</file>