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A28B05-8698-4E68-8979-B0CBF4E8AAAE}" v="33" dt="2021-02-17T00:57:14.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4" autoAdjust="0"/>
    <p:restoredTop sz="94660"/>
  </p:normalViewPr>
  <p:slideViewPr>
    <p:cSldViewPr snapToGrid="0">
      <p:cViewPr varScale="1">
        <p:scale>
          <a:sx n="118" d="100"/>
          <a:sy n="118" d="100"/>
        </p:scale>
        <p:origin x="90" y="12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EDA28B05-8698-4E68-8979-B0CBF4E8AAAE}"/>
    <pc:docChg chg="undo redo custSel addSld delSld modSld">
      <pc:chgData name="Hyun Suk Shin (MTC SEATTLE)" userId="066a5242-16bf-4435-a097-69b4e8274bba" providerId="ADAL" clId="{EDA28B05-8698-4E68-8979-B0CBF4E8AAAE}" dt="2021-02-17T00:58:21.417" v="233" actId="700"/>
      <pc:docMkLst>
        <pc:docMk/>
      </pc:docMkLst>
      <pc:sldChg chg="addSp delSp modSp mod chgLayout">
        <pc:chgData name="Hyun Suk Shin (MTC SEATTLE)" userId="066a5242-16bf-4435-a097-69b4e8274bba" providerId="ADAL" clId="{EDA28B05-8698-4E68-8979-B0CBF4E8AAAE}" dt="2021-02-17T00:04:38.406" v="47" actId="20577"/>
        <pc:sldMkLst>
          <pc:docMk/>
          <pc:sldMk cId="3479166798" sldId="256"/>
        </pc:sldMkLst>
        <pc:spChg chg="del mod ord">
          <ac:chgData name="Hyun Suk Shin (MTC SEATTLE)" userId="066a5242-16bf-4435-a097-69b4e8274bba" providerId="ADAL" clId="{EDA28B05-8698-4E68-8979-B0CBF4E8AAAE}" dt="2021-02-17T00:04:24.160" v="1" actId="700"/>
          <ac:spMkLst>
            <pc:docMk/>
            <pc:sldMk cId="3479166798" sldId="256"/>
            <ac:spMk id="2" creationId="{4FF7709C-CE4D-468F-9028-8054FECA756C}"/>
          </ac:spMkLst>
        </pc:spChg>
        <pc:spChg chg="del mod ord">
          <ac:chgData name="Hyun Suk Shin (MTC SEATTLE)" userId="066a5242-16bf-4435-a097-69b4e8274bba" providerId="ADAL" clId="{EDA28B05-8698-4E68-8979-B0CBF4E8AAAE}" dt="2021-02-17T00:04:24.160" v="1" actId="700"/>
          <ac:spMkLst>
            <pc:docMk/>
            <pc:sldMk cId="3479166798" sldId="256"/>
            <ac:spMk id="3" creationId="{ABEBC01B-08A4-4C1B-914F-123B93680E0D}"/>
          </ac:spMkLst>
        </pc:spChg>
        <pc:spChg chg="add mod ord">
          <ac:chgData name="Hyun Suk Shin (MTC SEATTLE)" userId="066a5242-16bf-4435-a097-69b4e8274bba" providerId="ADAL" clId="{EDA28B05-8698-4E68-8979-B0CBF4E8AAAE}" dt="2021-02-17T00:04:32.020" v="34" actId="20577"/>
          <ac:spMkLst>
            <pc:docMk/>
            <pc:sldMk cId="3479166798" sldId="256"/>
            <ac:spMk id="4" creationId="{99101B2E-AA89-44B9-8675-A7A365EF64A2}"/>
          </ac:spMkLst>
        </pc:spChg>
        <pc:spChg chg="add mod ord">
          <ac:chgData name="Hyun Suk Shin (MTC SEATTLE)" userId="066a5242-16bf-4435-a097-69b4e8274bba" providerId="ADAL" clId="{EDA28B05-8698-4E68-8979-B0CBF4E8AAAE}" dt="2021-02-17T00:04:38.406" v="47" actId="20577"/>
          <ac:spMkLst>
            <pc:docMk/>
            <pc:sldMk cId="3479166798" sldId="256"/>
            <ac:spMk id="5" creationId="{21DE95E1-DBF9-45E5-ABCF-3FFF3D3F7587}"/>
          </ac:spMkLst>
        </pc:spChg>
      </pc:sldChg>
      <pc:sldChg chg="addSp delSp modSp new add del mod chgLayout">
        <pc:chgData name="Hyun Suk Shin (MTC SEATTLE)" userId="066a5242-16bf-4435-a097-69b4e8274bba" providerId="ADAL" clId="{EDA28B05-8698-4E68-8979-B0CBF4E8AAAE}" dt="2021-02-17T00:57:10.939" v="229"/>
        <pc:sldMkLst>
          <pc:docMk/>
          <pc:sldMk cId="1630764153" sldId="257"/>
        </pc:sldMkLst>
        <pc:spChg chg="del mod ord">
          <ac:chgData name="Hyun Suk Shin (MTC SEATTLE)" userId="066a5242-16bf-4435-a097-69b4e8274bba" providerId="ADAL" clId="{EDA28B05-8698-4E68-8979-B0CBF4E8AAAE}" dt="2021-02-17T00:04:51.784" v="49" actId="700"/>
          <ac:spMkLst>
            <pc:docMk/>
            <pc:sldMk cId="1630764153" sldId="257"/>
            <ac:spMk id="2" creationId="{5A4B70A4-F577-4E97-B905-30CA0E82DEA9}"/>
          </ac:spMkLst>
        </pc:spChg>
        <pc:spChg chg="add del mod">
          <ac:chgData name="Hyun Suk Shin (MTC SEATTLE)" userId="066a5242-16bf-4435-a097-69b4e8274bba" providerId="ADAL" clId="{EDA28B05-8698-4E68-8979-B0CBF4E8AAAE}" dt="2021-02-17T00:46:52.327" v="83" actId="6264"/>
          <ac:spMkLst>
            <pc:docMk/>
            <pc:sldMk cId="1630764153" sldId="257"/>
            <ac:spMk id="2" creationId="{93E427CA-F532-4CCA-8EF1-DF937B8DF308}"/>
          </ac:spMkLst>
        </pc:spChg>
        <pc:spChg chg="del mod ord">
          <ac:chgData name="Hyun Suk Shin (MTC SEATTLE)" userId="066a5242-16bf-4435-a097-69b4e8274bba" providerId="ADAL" clId="{EDA28B05-8698-4E68-8979-B0CBF4E8AAAE}" dt="2021-02-17T00:04:51.784" v="49" actId="700"/>
          <ac:spMkLst>
            <pc:docMk/>
            <pc:sldMk cId="1630764153" sldId="257"/>
            <ac:spMk id="3" creationId="{01500E51-6B6C-4D6E-9EB1-7C35908C1A90}"/>
          </ac:spMkLst>
        </pc:spChg>
        <pc:spChg chg="add mod ord">
          <ac:chgData name="Hyun Suk Shin (MTC SEATTLE)" userId="066a5242-16bf-4435-a097-69b4e8274bba" providerId="ADAL" clId="{EDA28B05-8698-4E68-8979-B0CBF4E8AAAE}" dt="2021-02-17T00:56:09.879" v="214" actId="20577"/>
          <ac:spMkLst>
            <pc:docMk/>
            <pc:sldMk cId="1630764153" sldId="257"/>
            <ac:spMk id="4" creationId="{37F61181-8568-421B-A474-3330E89A1368}"/>
          </ac:spMkLst>
        </pc:spChg>
        <pc:spChg chg="add del mod">
          <ac:chgData name="Hyun Suk Shin (MTC SEATTLE)" userId="066a5242-16bf-4435-a097-69b4e8274bba" providerId="ADAL" clId="{EDA28B05-8698-4E68-8979-B0CBF4E8AAAE}" dt="2021-02-17T00:46:52.327" v="83" actId="6264"/>
          <ac:spMkLst>
            <pc:docMk/>
            <pc:sldMk cId="1630764153" sldId="257"/>
            <ac:spMk id="5" creationId="{3724953D-6C01-424C-B621-CA35459AB7C7}"/>
          </ac:spMkLst>
        </pc:spChg>
        <pc:spChg chg="add mod ord">
          <ac:chgData name="Hyun Suk Shin (MTC SEATTLE)" userId="066a5242-16bf-4435-a097-69b4e8274bba" providerId="ADAL" clId="{EDA28B05-8698-4E68-8979-B0CBF4E8AAAE}" dt="2021-02-17T00:04:51.784" v="49" actId="700"/>
          <ac:spMkLst>
            <pc:docMk/>
            <pc:sldMk cId="1630764153" sldId="257"/>
            <ac:spMk id="5" creationId="{4937EBB8-163C-47F2-8E94-78D957F3A8B5}"/>
          </ac:spMkLst>
        </pc:spChg>
        <pc:spChg chg="add del mod ord">
          <ac:chgData name="Hyun Suk Shin (MTC SEATTLE)" userId="066a5242-16bf-4435-a097-69b4e8274bba" providerId="ADAL" clId="{EDA28B05-8698-4E68-8979-B0CBF4E8AAAE}" dt="2021-02-17T00:44:18.071" v="60" actId="26606"/>
          <ac:spMkLst>
            <pc:docMk/>
            <pc:sldMk cId="1630764153" sldId="257"/>
            <ac:spMk id="6" creationId="{691B12E9-1103-4C18-A47E-3D039B94844C}"/>
          </ac:spMkLst>
        </pc:spChg>
        <pc:spChg chg="add mod ord">
          <ac:chgData name="Hyun Suk Shin (MTC SEATTLE)" userId="066a5242-16bf-4435-a097-69b4e8274bba" providerId="ADAL" clId="{EDA28B05-8698-4E68-8979-B0CBF4E8AAAE}" dt="2021-02-17T00:56:12.938" v="220" actId="20577"/>
          <ac:spMkLst>
            <pc:docMk/>
            <pc:sldMk cId="1630764153" sldId="257"/>
            <ac:spMk id="7" creationId="{1E3C7021-9C8B-4024-9643-96B787EB3C67}"/>
          </ac:spMkLst>
        </pc:spChg>
        <pc:spChg chg="add del">
          <ac:chgData name="Hyun Suk Shin (MTC SEATTLE)" userId="066a5242-16bf-4435-a097-69b4e8274bba" providerId="ADAL" clId="{EDA28B05-8698-4E68-8979-B0CBF4E8AAAE}" dt="2021-02-17T00:46:52.327" v="83" actId="6264"/>
          <ac:spMkLst>
            <pc:docMk/>
            <pc:sldMk cId="1630764153" sldId="257"/>
            <ac:spMk id="11" creationId="{DBAB75EF-CA70-4122-80AC-2A6EB90AA7C2}"/>
          </ac:spMkLst>
        </pc:spChg>
        <pc:graphicFrameChg chg="add mod ord modGraphic">
          <ac:chgData name="Hyun Suk Shin (MTC SEATTLE)" userId="066a5242-16bf-4435-a097-69b4e8274bba" providerId="ADAL" clId="{EDA28B05-8698-4E68-8979-B0CBF4E8AAAE}" dt="2021-02-17T00:57:10.939" v="229"/>
          <ac:graphicFrameMkLst>
            <pc:docMk/>
            <pc:sldMk cId="1630764153" sldId="257"/>
            <ac:graphicFrameMk id="3" creationId="{F645F9BA-895F-4E75-8C2D-0380DF119846}"/>
          </ac:graphicFrameMkLst>
        </pc:graphicFrameChg>
      </pc:sldChg>
      <pc:sldChg chg="addSp delSp modSp new add del mod chgLayout">
        <pc:chgData name="Hyun Suk Shin (MTC SEATTLE)" userId="066a5242-16bf-4435-a097-69b4e8274bba" providerId="ADAL" clId="{EDA28B05-8698-4E68-8979-B0CBF4E8AAAE}" dt="2021-02-17T00:57:08.152" v="228"/>
        <pc:sldMkLst>
          <pc:docMk/>
          <pc:sldMk cId="1513592001" sldId="258"/>
        </pc:sldMkLst>
        <pc:spChg chg="del">
          <ac:chgData name="Hyun Suk Shin (MTC SEATTLE)" userId="066a5242-16bf-4435-a097-69b4e8274bba" providerId="ADAL" clId="{EDA28B05-8698-4E68-8979-B0CBF4E8AAAE}" dt="2021-02-17T00:44:30.712" v="64" actId="26606"/>
          <ac:spMkLst>
            <pc:docMk/>
            <pc:sldMk cId="1513592001" sldId="258"/>
            <ac:spMk id="2" creationId="{97B19BD5-E34E-4F2B-8DDF-9F03FE702D93}"/>
          </ac:spMkLst>
        </pc:spChg>
        <pc:spChg chg="add del mod">
          <ac:chgData name="Hyun Suk Shin (MTC SEATTLE)" userId="066a5242-16bf-4435-a097-69b4e8274bba" providerId="ADAL" clId="{EDA28B05-8698-4E68-8979-B0CBF4E8AAAE}" dt="2021-02-17T00:46:52.327" v="83" actId="6264"/>
          <ac:spMkLst>
            <pc:docMk/>
            <pc:sldMk cId="1513592001" sldId="258"/>
            <ac:spMk id="3" creationId="{24FEC61B-C5BA-43D8-BC26-9049924AAFA3}"/>
          </ac:spMkLst>
        </pc:spChg>
        <pc:spChg chg="del">
          <ac:chgData name="Hyun Suk Shin (MTC SEATTLE)" userId="066a5242-16bf-4435-a097-69b4e8274bba" providerId="ADAL" clId="{EDA28B05-8698-4E68-8979-B0CBF4E8AAAE}" dt="2021-02-17T00:44:30.712" v="64" actId="26606"/>
          <ac:spMkLst>
            <pc:docMk/>
            <pc:sldMk cId="1513592001" sldId="258"/>
            <ac:spMk id="4" creationId="{31BC704A-ADA4-4CF7-863E-1BBCE4C91395}"/>
          </ac:spMkLst>
        </pc:spChg>
        <pc:spChg chg="add del mod ord">
          <ac:chgData name="Hyun Suk Shin (MTC SEATTLE)" userId="066a5242-16bf-4435-a097-69b4e8274bba" providerId="ADAL" clId="{EDA28B05-8698-4E68-8979-B0CBF4E8AAAE}" dt="2021-02-17T00:56:17.624" v="221" actId="478"/>
          <ac:spMkLst>
            <pc:docMk/>
            <pc:sldMk cId="1513592001" sldId="258"/>
            <ac:spMk id="5" creationId="{2BDE79F3-8E53-45EF-AEEC-66B28AE0FC4C}"/>
          </ac:spMkLst>
        </pc:spChg>
        <pc:spChg chg="add del mod ord">
          <ac:chgData name="Hyun Suk Shin (MTC SEATTLE)" userId="066a5242-16bf-4435-a097-69b4e8274bba" providerId="ADAL" clId="{EDA28B05-8698-4E68-8979-B0CBF4E8AAAE}" dt="2021-02-17T00:56:17.624" v="221" actId="478"/>
          <ac:spMkLst>
            <pc:docMk/>
            <pc:sldMk cId="1513592001" sldId="258"/>
            <ac:spMk id="7" creationId="{AADAAAA3-D4C2-4DF9-B01E-5833A4638F0F}"/>
          </ac:spMkLst>
        </pc:spChg>
        <pc:spChg chg="add del">
          <ac:chgData name="Hyun Suk Shin (MTC SEATTLE)" userId="066a5242-16bf-4435-a097-69b4e8274bba" providerId="ADAL" clId="{EDA28B05-8698-4E68-8979-B0CBF4E8AAAE}" dt="2021-02-17T00:44:58.091" v="69" actId="26606"/>
          <ac:spMkLst>
            <pc:docMk/>
            <pc:sldMk cId="1513592001" sldId="258"/>
            <ac:spMk id="11" creationId="{D98CB654-7A25-46ED-86E5-CD1CECC629C0}"/>
          </ac:spMkLst>
        </pc:spChg>
        <pc:spChg chg="add del">
          <ac:chgData name="Hyun Suk Shin (MTC SEATTLE)" userId="066a5242-16bf-4435-a097-69b4e8274bba" providerId="ADAL" clId="{EDA28B05-8698-4E68-8979-B0CBF4E8AAAE}" dt="2021-02-17T00:44:58.091" v="69" actId="26606"/>
          <ac:spMkLst>
            <pc:docMk/>
            <pc:sldMk cId="1513592001" sldId="258"/>
            <ac:spMk id="13" creationId="{378DCFC5-1800-491A-9A9A-EFFDE769C110}"/>
          </ac:spMkLst>
        </pc:spChg>
        <pc:spChg chg="add mod">
          <ac:chgData name="Hyun Suk Shin (MTC SEATTLE)" userId="066a5242-16bf-4435-a097-69b4e8274bba" providerId="ADAL" clId="{EDA28B05-8698-4E68-8979-B0CBF4E8AAAE}" dt="2021-02-17T00:56:18.242" v="222"/>
          <ac:spMkLst>
            <pc:docMk/>
            <pc:sldMk cId="1513592001" sldId="258"/>
            <ac:spMk id="16" creationId="{E6B1B00A-B7AE-41DA-97B1-CF8940C2CB77}"/>
          </ac:spMkLst>
        </pc:spChg>
        <pc:spChg chg="add mod">
          <ac:chgData name="Hyun Suk Shin (MTC SEATTLE)" userId="066a5242-16bf-4435-a097-69b4e8274bba" providerId="ADAL" clId="{EDA28B05-8698-4E68-8979-B0CBF4E8AAAE}" dt="2021-02-17T00:56:18.242" v="222"/>
          <ac:spMkLst>
            <pc:docMk/>
            <pc:sldMk cId="1513592001" sldId="258"/>
            <ac:spMk id="17" creationId="{836DFF8B-E10C-40EE-9824-60186D7FC450}"/>
          </ac:spMkLst>
        </pc:spChg>
        <pc:spChg chg="add del">
          <ac:chgData name="Hyun Suk Shin (MTC SEATTLE)" userId="066a5242-16bf-4435-a097-69b4e8274bba" providerId="ADAL" clId="{EDA28B05-8698-4E68-8979-B0CBF4E8AAAE}" dt="2021-02-17T00:44:58.079" v="68" actId="26606"/>
          <ac:spMkLst>
            <pc:docMk/>
            <pc:sldMk cId="1513592001" sldId="258"/>
            <ac:spMk id="18" creationId="{62AE192C-D02A-49E7-9001-69C6CDD9A5DD}"/>
          </ac:spMkLst>
        </pc:spChg>
        <pc:spChg chg="add del">
          <ac:chgData name="Hyun Suk Shin (MTC SEATTLE)" userId="066a5242-16bf-4435-a097-69b4e8274bba" providerId="ADAL" clId="{EDA28B05-8698-4E68-8979-B0CBF4E8AAAE}" dt="2021-02-17T00:44:58.079" v="68" actId="26606"/>
          <ac:spMkLst>
            <pc:docMk/>
            <pc:sldMk cId="1513592001" sldId="258"/>
            <ac:spMk id="20" creationId="{F6E3C350-BC6E-41E7-80A4-8094696CBB86}"/>
          </ac:spMkLst>
        </pc:spChg>
        <pc:spChg chg="add del">
          <ac:chgData name="Hyun Suk Shin (MTC SEATTLE)" userId="066a5242-16bf-4435-a097-69b4e8274bba" providerId="ADAL" clId="{EDA28B05-8698-4E68-8979-B0CBF4E8AAAE}" dt="2021-02-17T00:45:24.710" v="70" actId="26606"/>
          <ac:spMkLst>
            <pc:docMk/>
            <pc:sldMk cId="1513592001" sldId="258"/>
            <ac:spMk id="22" creationId="{19ADE2AC-E0FB-4C4C-A187-664C0F2D1661}"/>
          </ac:spMkLst>
        </pc:spChg>
        <pc:spChg chg="add del">
          <ac:chgData name="Hyun Suk Shin (MTC SEATTLE)" userId="066a5242-16bf-4435-a097-69b4e8274bba" providerId="ADAL" clId="{EDA28B05-8698-4E68-8979-B0CBF4E8AAAE}" dt="2021-02-17T00:45:24.710" v="70" actId="26606"/>
          <ac:spMkLst>
            <pc:docMk/>
            <pc:sldMk cId="1513592001" sldId="258"/>
            <ac:spMk id="23" creationId="{1AA8DE70-5EF2-40AB-AAFB-9A95411E83D0}"/>
          </ac:spMkLst>
        </pc:spChg>
        <pc:spChg chg="add del">
          <ac:chgData name="Hyun Suk Shin (MTC SEATTLE)" userId="066a5242-16bf-4435-a097-69b4e8274bba" providerId="ADAL" clId="{EDA28B05-8698-4E68-8979-B0CBF4E8AAAE}" dt="2021-02-17T00:46:52.327" v="83" actId="6264"/>
          <ac:spMkLst>
            <pc:docMk/>
            <pc:sldMk cId="1513592001" sldId="258"/>
            <ac:spMk id="28" creationId="{9CDFF9BF-32B7-46BA-B199-7CEB7CA62405}"/>
          </ac:spMkLst>
        </pc:spChg>
        <pc:spChg chg="add del">
          <ac:chgData name="Hyun Suk Shin (MTC SEATTLE)" userId="066a5242-16bf-4435-a097-69b4e8274bba" providerId="ADAL" clId="{EDA28B05-8698-4E68-8979-B0CBF4E8AAAE}" dt="2021-02-17T00:46:52.327" v="83" actId="6264"/>
          <ac:spMkLst>
            <pc:docMk/>
            <pc:sldMk cId="1513592001" sldId="258"/>
            <ac:spMk id="30" creationId="{01217B5E-4037-40C0-8066-C632C2C302BE}"/>
          </ac:spMkLst>
        </pc:spChg>
        <pc:graphicFrameChg chg="add mod ord modGraphic">
          <ac:chgData name="Hyun Suk Shin (MTC SEATTLE)" userId="066a5242-16bf-4435-a097-69b4e8274bba" providerId="ADAL" clId="{EDA28B05-8698-4E68-8979-B0CBF4E8AAAE}" dt="2021-02-17T00:57:08.152" v="228"/>
          <ac:graphicFrameMkLst>
            <pc:docMk/>
            <pc:sldMk cId="1513592001" sldId="258"/>
            <ac:graphicFrameMk id="6" creationId="{C8D4FC54-780A-4DDC-B34B-48E726BD1790}"/>
          </ac:graphicFrameMkLst>
        </pc:graphicFrameChg>
      </pc:sldChg>
      <pc:sldChg chg="addSp delSp modSp new add del mod chgLayout">
        <pc:chgData name="Hyun Suk Shin (MTC SEATTLE)" userId="066a5242-16bf-4435-a097-69b4e8274bba" providerId="ADAL" clId="{EDA28B05-8698-4E68-8979-B0CBF4E8AAAE}" dt="2021-02-17T00:57:14.105" v="230"/>
        <pc:sldMkLst>
          <pc:docMk/>
          <pc:sldMk cId="3311430087" sldId="259"/>
        </pc:sldMkLst>
        <pc:spChg chg="del">
          <ac:chgData name="Hyun Suk Shin (MTC SEATTLE)" userId="066a5242-16bf-4435-a097-69b4e8274bba" providerId="ADAL" clId="{EDA28B05-8698-4E68-8979-B0CBF4E8AAAE}" dt="2021-02-17T00:44:48.288" v="66" actId="26606"/>
          <ac:spMkLst>
            <pc:docMk/>
            <pc:sldMk cId="3311430087" sldId="259"/>
            <ac:spMk id="2" creationId="{5874890F-91E9-459C-A305-E97EC71CD943}"/>
          </ac:spMkLst>
        </pc:spChg>
        <pc:spChg chg="add del mod">
          <ac:chgData name="Hyun Suk Shin (MTC SEATTLE)" userId="066a5242-16bf-4435-a097-69b4e8274bba" providerId="ADAL" clId="{EDA28B05-8698-4E68-8979-B0CBF4E8AAAE}" dt="2021-02-17T00:46:52.327" v="83" actId="6264"/>
          <ac:spMkLst>
            <pc:docMk/>
            <pc:sldMk cId="3311430087" sldId="259"/>
            <ac:spMk id="3" creationId="{233509AC-E99A-4DA7-912B-29F044360B75}"/>
          </ac:spMkLst>
        </pc:spChg>
        <pc:spChg chg="del">
          <ac:chgData name="Hyun Suk Shin (MTC SEATTLE)" userId="066a5242-16bf-4435-a097-69b4e8274bba" providerId="ADAL" clId="{EDA28B05-8698-4E68-8979-B0CBF4E8AAAE}" dt="2021-02-17T00:44:48.288" v="66" actId="26606"/>
          <ac:spMkLst>
            <pc:docMk/>
            <pc:sldMk cId="3311430087" sldId="259"/>
            <ac:spMk id="4" creationId="{DB2CB931-231A-418C-8667-8CF8A63DE1C8}"/>
          </ac:spMkLst>
        </pc:spChg>
        <pc:spChg chg="add del mod ord">
          <ac:chgData name="Hyun Suk Shin (MTC SEATTLE)" userId="066a5242-16bf-4435-a097-69b4e8274bba" providerId="ADAL" clId="{EDA28B05-8698-4E68-8979-B0CBF4E8AAAE}" dt="2021-02-17T00:56:20.770" v="223" actId="478"/>
          <ac:spMkLst>
            <pc:docMk/>
            <pc:sldMk cId="3311430087" sldId="259"/>
            <ac:spMk id="5" creationId="{1B1794D1-33D8-4BA2-8B0D-BF964C37AB93}"/>
          </ac:spMkLst>
        </pc:spChg>
        <pc:spChg chg="add del mod ord">
          <ac:chgData name="Hyun Suk Shin (MTC SEATTLE)" userId="066a5242-16bf-4435-a097-69b4e8274bba" providerId="ADAL" clId="{EDA28B05-8698-4E68-8979-B0CBF4E8AAAE}" dt="2021-02-17T00:56:20.770" v="223" actId="478"/>
          <ac:spMkLst>
            <pc:docMk/>
            <pc:sldMk cId="3311430087" sldId="259"/>
            <ac:spMk id="7" creationId="{D33453C2-F7C2-485E-8772-E24D71F994E9}"/>
          </ac:spMkLst>
        </pc:spChg>
        <pc:spChg chg="add mod">
          <ac:chgData name="Hyun Suk Shin (MTC SEATTLE)" userId="066a5242-16bf-4435-a097-69b4e8274bba" providerId="ADAL" clId="{EDA28B05-8698-4E68-8979-B0CBF4E8AAAE}" dt="2021-02-17T00:56:21.061" v="224"/>
          <ac:spMkLst>
            <pc:docMk/>
            <pc:sldMk cId="3311430087" sldId="259"/>
            <ac:spMk id="10" creationId="{DC65B87A-F344-4D04-9839-EB5FE59AC789}"/>
          </ac:spMkLst>
        </pc:spChg>
        <pc:spChg chg="add del">
          <ac:chgData name="Hyun Suk Shin (MTC SEATTLE)" userId="066a5242-16bf-4435-a097-69b4e8274bba" providerId="ADAL" clId="{EDA28B05-8698-4E68-8979-B0CBF4E8AAAE}" dt="2021-02-17T00:46:52.327" v="83" actId="6264"/>
          <ac:spMkLst>
            <pc:docMk/>
            <pc:sldMk cId="3311430087" sldId="259"/>
            <ac:spMk id="11" creationId="{76FFFA01-9D93-487D-A3ED-23BB4CBA2048}"/>
          </ac:spMkLst>
        </pc:spChg>
        <pc:spChg chg="add mod">
          <ac:chgData name="Hyun Suk Shin (MTC SEATTLE)" userId="066a5242-16bf-4435-a097-69b4e8274bba" providerId="ADAL" clId="{EDA28B05-8698-4E68-8979-B0CBF4E8AAAE}" dt="2021-02-17T00:56:21.061" v="224"/>
          <ac:spMkLst>
            <pc:docMk/>
            <pc:sldMk cId="3311430087" sldId="259"/>
            <ac:spMk id="12" creationId="{31BFDD5A-952B-45E3-BD2F-DDEED790A618}"/>
          </ac:spMkLst>
        </pc:spChg>
        <pc:spChg chg="add del">
          <ac:chgData name="Hyun Suk Shin (MTC SEATTLE)" userId="066a5242-16bf-4435-a097-69b4e8274bba" providerId="ADAL" clId="{EDA28B05-8698-4E68-8979-B0CBF4E8AAAE}" dt="2021-02-17T00:46:52.327" v="83" actId="6264"/>
          <ac:spMkLst>
            <pc:docMk/>
            <pc:sldMk cId="3311430087" sldId="259"/>
            <ac:spMk id="13" creationId="{946F8824-3F11-4376-AC26-3622C28BEC3E}"/>
          </ac:spMkLst>
        </pc:spChg>
        <pc:graphicFrameChg chg="add mod ord modGraphic">
          <ac:chgData name="Hyun Suk Shin (MTC SEATTLE)" userId="066a5242-16bf-4435-a097-69b4e8274bba" providerId="ADAL" clId="{EDA28B05-8698-4E68-8979-B0CBF4E8AAAE}" dt="2021-02-17T00:57:14.105" v="230"/>
          <ac:graphicFrameMkLst>
            <pc:docMk/>
            <pc:sldMk cId="3311430087" sldId="259"/>
            <ac:graphicFrameMk id="6" creationId="{F31A2573-3010-4426-9A55-196B787820C9}"/>
          </ac:graphicFrameMkLst>
        </pc:graphicFrameChg>
      </pc:sldChg>
      <pc:sldChg chg="new del">
        <pc:chgData name="Hyun Suk Shin (MTC SEATTLE)" userId="066a5242-16bf-4435-a097-69b4e8274bba" providerId="ADAL" clId="{EDA28B05-8698-4E68-8979-B0CBF4E8AAAE}" dt="2021-02-17T00:52:06.520" v="155" actId="680"/>
        <pc:sldMkLst>
          <pc:docMk/>
          <pc:sldMk cId="342295246" sldId="260"/>
        </pc:sldMkLst>
      </pc:sldChg>
      <pc:sldChg chg="addSp delSp modSp new del mod">
        <pc:chgData name="Hyun Suk Shin (MTC SEATTLE)" userId="066a5242-16bf-4435-a097-69b4e8274bba" providerId="ADAL" clId="{EDA28B05-8698-4E68-8979-B0CBF4E8AAAE}" dt="2021-02-17T00:52:47.366" v="161" actId="47"/>
        <pc:sldMkLst>
          <pc:docMk/>
          <pc:sldMk cId="881780052" sldId="260"/>
        </pc:sldMkLst>
        <pc:spChg chg="del">
          <ac:chgData name="Hyun Suk Shin (MTC SEATTLE)" userId="066a5242-16bf-4435-a097-69b4e8274bba" providerId="ADAL" clId="{EDA28B05-8698-4E68-8979-B0CBF4E8AAAE}" dt="2021-02-17T00:52:20.788" v="157" actId="3680"/>
          <ac:spMkLst>
            <pc:docMk/>
            <pc:sldMk cId="881780052" sldId="260"/>
            <ac:spMk id="3" creationId="{90265689-ED81-40AC-BE9E-7C9AA5B86F73}"/>
          </ac:spMkLst>
        </pc:spChg>
        <pc:graphicFrameChg chg="add mod ord modGraphic">
          <ac:chgData name="Hyun Suk Shin (MTC SEATTLE)" userId="066a5242-16bf-4435-a097-69b4e8274bba" providerId="ADAL" clId="{EDA28B05-8698-4E68-8979-B0CBF4E8AAAE}" dt="2021-02-17T00:52:40.910" v="160"/>
          <ac:graphicFrameMkLst>
            <pc:docMk/>
            <pc:sldMk cId="881780052" sldId="260"/>
            <ac:graphicFrameMk id="5" creationId="{C916DB3E-AEE8-4842-96DA-EEE0EC4DF916}"/>
          </ac:graphicFrameMkLst>
        </pc:graphicFrameChg>
      </pc:sldChg>
      <pc:sldChg chg="addSp delSp modSp new mod modClrScheme chgLayout">
        <pc:chgData name="Hyun Suk Shin (MTC SEATTLE)" userId="066a5242-16bf-4435-a097-69b4e8274bba" providerId="ADAL" clId="{EDA28B05-8698-4E68-8979-B0CBF4E8AAAE}" dt="2021-02-17T00:58:21.417" v="233" actId="700"/>
        <pc:sldMkLst>
          <pc:docMk/>
          <pc:sldMk cId="1311283020" sldId="260"/>
        </pc:sldMkLst>
        <pc:spChg chg="del mod ord">
          <ac:chgData name="Hyun Suk Shin (MTC SEATTLE)" userId="066a5242-16bf-4435-a097-69b4e8274bba" providerId="ADAL" clId="{EDA28B05-8698-4E68-8979-B0CBF4E8AAAE}" dt="2021-02-17T00:58:18.547" v="232" actId="700"/>
          <ac:spMkLst>
            <pc:docMk/>
            <pc:sldMk cId="1311283020" sldId="260"/>
            <ac:spMk id="2" creationId="{EFFFEDBD-4295-47AF-8883-7253A43A6F9D}"/>
          </ac:spMkLst>
        </pc:spChg>
        <pc:spChg chg="del mod ord">
          <ac:chgData name="Hyun Suk Shin (MTC SEATTLE)" userId="066a5242-16bf-4435-a097-69b4e8274bba" providerId="ADAL" clId="{EDA28B05-8698-4E68-8979-B0CBF4E8AAAE}" dt="2021-02-17T00:58:18.547" v="232" actId="700"/>
          <ac:spMkLst>
            <pc:docMk/>
            <pc:sldMk cId="1311283020" sldId="260"/>
            <ac:spMk id="3" creationId="{84898826-893E-48E3-80B8-CCFA7274A985}"/>
          </ac:spMkLst>
        </pc:spChg>
        <pc:spChg chg="del mod ord">
          <ac:chgData name="Hyun Suk Shin (MTC SEATTLE)" userId="066a5242-16bf-4435-a097-69b4e8274bba" providerId="ADAL" clId="{EDA28B05-8698-4E68-8979-B0CBF4E8AAAE}" dt="2021-02-17T00:58:18.547" v="232" actId="700"/>
          <ac:spMkLst>
            <pc:docMk/>
            <pc:sldMk cId="1311283020" sldId="260"/>
            <ac:spMk id="4" creationId="{C8DFE74E-BAAB-440F-A8D6-08CBD3A86DAB}"/>
          </ac:spMkLst>
        </pc:spChg>
        <pc:spChg chg="add del mod ord">
          <ac:chgData name="Hyun Suk Shin (MTC SEATTLE)" userId="066a5242-16bf-4435-a097-69b4e8274bba" providerId="ADAL" clId="{EDA28B05-8698-4E68-8979-B0CBF4E8AAAE}" dt="2021-02-17T00:58:21.417" v="233" actId="700"/>
          <ac:spMkLst>
            <pc:docMk/>
            <pc:sldMk cId="1311283020" sldId="260"/>
            <ac:spMk id="5" creationId="{14139130-ABFF-41A2-87D2-A779A93D8E45}"/>
          </ac:spMkLst>
        </pc:spChg>
        <pc:spChg chg="add del mod ord">
          <ac:chgData name="Hyun Suk Shin (MTC SEATTLE)" userId="066a5242-16bf-4435-a097-69b4e8274bba" providerId="ADAL" clId="{EDA28B05-8698-4E68-8979-B0CBF4E8AAAE}" dt="2021-02-17T00:58:21.417" v="233" actId="700"/>
          <ac:spMkLst>
            <pc:docMk/>
            <pc:sldMk cId="1311283020" sldId="260"/>
            <ac:spMk id="6" creationId="{FA4A6E81-439E-4308-ABCD-7E8B7AF7108A}"/>
          </ac:spMkLst>
        </pc:spChg>
        <pc:spChg chg="add del mod ord">
          <ac:chgData name="Hyun Suk Shin (MTC SEATTLE)" userId="066a5242-16bf-4435-a097-69b4e8274bba" providerId="ADAL" clId="{EDA28B05-8698-4E68-8979-B0CBF4E8AAAE}" dt="2021-02-17T00:58:21.417" v="233" actId="700"/>
          <ac:spMkLst>
            <pc:docMk/>
            <pc:sldMk cId="1311283020" sldId="260"/>
            <ac:spMk id="7" creationId="{0E0B50BD-C0C3-4CC7-A421-1A9CC193C08B}"/>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ternate Title Slide 1 with Photo">
    <p:bg>
      <p:bgRef idx="1001">
        <a:schemeClr val="bg2"/>
      </p:bgRef>
    </p:bg>
    <p:spTree>
      <p:nvGrpSpPr>
        <p:cNvPr id="1" name=""/>
        <p:cNvGrpSpPr/>
        <p:nvPr/>
      </p:nvGrpSpPr>
      <p:grpSpPr>
        <a:xfrm>
          <a:off x="0" y="0"/>
          <a:ext cx="0" cy="0"/>
          <a:chOff x="0" y="0"/>
          <a:chExt cx="0" cy="0"/>
        </a:xfrm>
      </p:grpSpPr>
      <p:pic>
        <p:nvPicPr>
          <p:cNvPr id="9" name="Picture 8" descr="A picture containing indoor, floor, table, building&#10;&#10;Description automatically generated">
            <a:extLst>
              <a:ext uri="{FF2B5EF4-FFF2-40B4-BE49-F238E27FC236}">
                <a16:creationId xmlns:a16="http://schemas.microsoft.com/office/drawing/2014/main" id="{3099486B-4BAF-42EE-9AC6-99FD2607EE0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8825" cy="6858000"/>
          </a:xfrm>
          <a:custGeom>
            <a:avLst/>
            <a:gdLst>
              <a:gd name="connsiteX0" fmla="*/ 0 w 12188825"/>
              <a:gd name="connsiteY0" fmla="*/ 0 h 6858000"/>
              <a:gd name="connsiteX1" fmla="*/ 12188825 w 12188825"/>
              <a:gd name="connsiteY1" fmla="*/ 0 h 6858000"/>
              <a:gd name="connsiteX2" fmla="*/ 12188825 w 12188825"/>
              <a:gd name="connsiteY2" fmla="*/ 6858000 h 6858000"/>
              <a:gd name="connsiteX3" fmla="*/ 0 w 12188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825" h="6858000">
                <a:moveTo>
                  <a:pt x="0" y="0"/>
                </a:moveTo>
                <a:lnTo>
                  <a:pt x="12188825" y="0"/>
                </a:lnTo>
                <a:lnTo>
                  <a:pt x="12188825" y="6858000"/>
                </a:lnTo>
                <a:lnTo>
                  <a:pt x="0" y="6858000"/>
                </a:lnTo>
                <a:close/>
              </a:path>
            </a:pathLst>
          </a:custGeom>
        </p:spPr>
      </p:pic>
      <p:sp>
        <p:nvSpPr>
          <p:cNvPr id="8" name="Rectangle 7">
            <a:extLst>
              <a:ext uri="{FF2B5EF4-FFF2-40B4-BE49-F238E27FC236}">
                <a16:creationId xmlns:a16="http://schemas.microsoft.com/office/drawing/2014/main" id="{1FC95A76-5E0B-4EA8-8DD9-C305D6429459}"/>
              </a:ext>
            </a:extLst>
          </p:cNvPr>
          <p:cNvSpPr/>
          <p:nvPr/>
        </p:nvSpPr>
        <p:spPr>
          <a:xfrm>
            <a:off x="0" y="0"/>
            <a:ext cx="12188825" cy="6858001"/>
          </a:xfrm>
          <a:prstGeom prst="rect">
            <a:avLst/>
          </a:prstGeom>
          <a:gradFill flip="none" rotWithShape="1">
            <a:gsLst>
              <a:gs pos="67000">
                <a:srgbClr val="000000">
                  <a:alpha val="20000"/>
                </a:srgbClr>
              </a:gs>
              <a:gs pos="0">
                <a:srgbClr val="000000">
                  <a:alpha val="70000"/>
                </a:srgbClr>
              </a:gs>
              <a:gs pos="100000">
                <a:srgbClr val="0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solidFill>
                <a:schemeClr val="bg1"/>
              </a:solidFill>
              <a:latin typeface="+mj-lt"/>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355600" y="4206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355600" y="2302431"/>
            <a:ext cx="5918199" cy="1231106"/>
          </a:xfrm>
        </p:spPr>
        <p:txBody>
          <a:bodyPr wrap="square"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349564" y="3962400"/>
            <a:ext cx="5913508"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12" name="Footer Placeholder 6">
            <a:extLst>
              <a:ext uri="{FF2B5EF4-FFF2-40B4-BE49-F238E27FC236}">
                <a16:creationId xmlns:a16="http://schemas.microsoft.com/office/drawing/2014/main" id="{E9969E62-BED8-4A75-83D1-40A57EDED4E2}"/>
              </a:ext>
            </a:extLst>
          </p:cNvPr>
          <p:cNvSpPr txBox="1">
            <a:spLocks/>
          </p:cNvSpPr>
          <p:nvPr/>
        </p:nvSpPr>
        <p:spPr>
          <a:xfrm>
            <a:off x="8534403" y="6373098"/>
            <a:ext cx="3313111" cy="380127"/>
          </a:xfrm>
          <a:prstGeom prst="rect">
            <a:avLst/>
          </a:prstGeom>
        </p:spPr>
        <p:txBody>
          <a:bodyPr vert="horz" lIns="0" tIns="0" rIns="0" bIns="0" rtlCol="0" anchor="ctr"/>
          <a:lstStyle>
            <a:defPPr>
              <a:defRPr lang="en-US"/>
            </a:defPPr>
            <a:lvl1pPr marL="0" algn="l" defTabSz="1088105" rtl="0" eaLnBrk="1" latinLnBrk="0" hangingPunct="1">
              <a:defRPr sz="1400" b="1" kern="1200" baseline="0">
                <a:solidFill>
                  <a:schemeClr val="bg1"/>
                </a:solidFill>
                <a:latin typeface="+mj-lt"/>
                <a:ea typeface="Segoe UI" pitchFamily="34" charset="0"/>
                <a:cs typeface="Segoe UI" pitchFamily="34" charset="0"/>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a:lstStyle>
          <a:p>
            <a:pPr marL="0" algn="r" defTabSz="1088105" rtl="0" eaLnBrk="1" latinLnBrk="0" hangingPunct="1"/>
            <a:r>
              <a:rPr lang="en-US" sz="1800" b="0" kern="1200" baseline="0" noProof="0" dirty="0">
                <a:solidFill>
                  <a:schemeClr val="tx1"/>
                </a:solidFill>
                <a:latin typeface="+mn-lt"/>
                <a:ea typeface="Segoe UI" pitchFamily="34" charset="0"/>
                <a:cs typeface="Segoe UI" pitchFamily="34" charset="0"/>
              </a:rPr>
              <a:t>Microsoft Technology Centers</a:t>
            </a:r>
          </a:p>
        </p:txBody>
      </p:sp>
    </p:spTree>
    <p:extLst>
      <p:ext uri="{BB962C8B-B14F-4D97-AF65-F5344CB8AC3E}">
        <p14:creationId xmlns:p14="http://schemas.microsoft.com/office/powerpoint/2010/main" val="348948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35100"/>
            <a:ext cx="12192000" cy="1993900"/>
          </a:xfrm>
          <a:solidFill>
            <a:schemeClr val="accent1"/>
          </a:solidFill>
        </p:spPr>
        <p:txBody>
          <a:bodyPr wrap="square" lIns="320040" tIns="182880" rIns="182880" bIns="182880" anchor="ctr" anchorCtr="0">
            <a:noAutofit/>
          </a:bodyPr>
          <a:lstStyle>
            <a:lvl1pPr algn="l" defTabSz="932742" rtl="0" eaLnBrk="1" latinLnBrk="0" hangingPunct="1">
              <a:lnSpc>
                <a:spcPct val="90000"/>
              </a:lnSpc>
              <a:spcBef>
                <a:spcPct val="0"/>
              </a:spcBef>
              <a:buNone/>
              <a:defRPr lang="en-US" sz="44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355600" y="3697919"/>
            <a:ext cx="11480800" cy="430887"/>
          </a:xfrm>
          <a:noFill/>
        </p:spPr>
        <p:txBody>
          <a:bodyPr wrap="square" lIns="0" tIns="0" rIns="0" bIns="0">
            <a:spAutoFit/>
          </a:bodyPr>
          <a:lstStyle>
            <a:lvl1pPr marL="0" indent="0">
              <a:spcBef>
                <a:spcPts val="0"/>
              </a:spcBef>
              <a:spcAft>
                <a:spcPts val="0"/>
              </a:spcAft>
              <a:buFont typeface="Arial" panose="020B0604020202020204" pitchFamily="34" charset="0"/>
              <a:buNone/>
              <a:defRPr sz="2800" spc="0" baseline="0">
                <a:solidFill>
                  <a:schemeClr val="bg1"/>
                </a:solidFill>
                <a:latin typeface="+mn-lt"/>
              </a:defRPr>
            </a:lvl1pPr>
          </a:lstStyle>
          <a:p>
            <a:pPr lvl="0"/>
            <a:r>
              <a:rPr lang="en-US" dirty="0"/>
              <a:t>Speaker name</a:t>
            </a:r>
          </a:p>
        </p:txBody>
      </p:sp>
    </p:spTree>
    <p:extLst>
      <p:ext uri="{BB962C8B-B14F-4D97-AF65-F5344CB8AC3E}">
        <p14:creationId xmlns:p14="http://schemas.microsoft.com/office/powerpoint/2010/main" val="266746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2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35100"/>
            <a:ext cx="12192000" cy="1993900"/>
          </a:xfrm>
          <a:solidFill>
            <a:schemeClr val="accent1"/>
          </a:solidFill>
        </p:spPr>
        <p:txBody>
          <a:bodyPr wrap="square" lIns="320040" tIns="182880" rIns="182880" bIns="182880" anchor="ctr" anchorCtr="0">
            <a:noAutofit/>
          </a:bodyPr>
          <a:lstStyle>
            <a:lvl1pPr algn="l" defTabSz="932742" rtl="0" eaLnBrk="1" latinLnBrk="0" hangingPunct="1">
              <a:lnSpc>
                <a:spcPct val="90000"/>
              </a:lnSpc>
              <a:spcBef>
                <a:spcPct val="0"/>
              </a:spcBef>
              <a:buNone/>
              <a:defRPr lang="en-US" sz="4400" b="0" kern="1200" cap="none" spc="-50" baseline="0" dirty="0">
                <a:ln w="3175">
                  <a:noFill/>
                </a:ln>
                <a:solidFill>
                  <a:schemeClr val="tx1"/>
                </a:solidFill>
                <a:effectLst/>
                <a:latin typeface="+mj-lt"/>
                <a:ea typeface="+mn-ea"/>
                <a:cs typeface="Segoe UI" pitchFamily="34" charset="0"/>
              </a:defRPr>
            </a:lvl1pPr>
          </a:lstStyle>
          <a:p>
            <a:r>
              <a:rPr lang="en-US" dirty="0"/>
              <a:t>Video title</a:t>
            </a:r>
          </a:p>
        </p:txBody>
      </p:sp>
      <p:sp>
        <p:nvSpPr>
          <p:cNvPr id="5" name="Text Placeholder 4"/>
          <p:cNvSpPr>
            <a:spLocks noGrp="1"/>
          </p:cNvSpPr>
          <p:nvPr>
            <p:ph type="body" sz="quarter" idx="12" hasCustomPrompt="1"/>
          </p:nvPr>
        </p:nvSpPr>
        <p:spPr>
          <a:xfrm>
            <a:off x="355600" y="3697919"/>
            <a:ext cx="11480800" cy="430887"/>
          </a:xfrm>
          <a:noFill/>
        </p:spPr>
        <p:txBody>
          <a:bodyPr wrap="square" lIns="0" tIns="0" rIns="0" bIns="0">
            <a:spAutoFit/>
          </a:bodyPr>
          <a:lstStyle>
            <a:lvl1pPr marL="0" indent="0">
              <a:spcBef>
                <a:spcPts val="0"/>
              </a:spcBef>
              <a:spcAft>
                <a:spcPts val="0"/>
              </a:spcAft>
              <a:buFont typeface="Arial" panose="020B0604020202020204" pitchFamily="34" charset="0"/>
              <a:buNone/>
              <a:defRPr sz="2800" spc="0" baseline="0">
                <a:solidFill>
                  <a:schemeClr val="bg1"/>
                </a:solidFill>
                <a:latin typeface="+mn-lt"/>
              </a:defRPr>
            </a:lvl1pPr>
          </a:lstStyle>
          <a:p>
            <a:pPr lvl="0"/>
            <a:r>
              <a:rPr lang="en-US" dirty="0"/>
              <a:t>Speaker name</a:t>
            </a:r>
          </a:p>
        </p:txBody>
      </p:sp>
    </p:spTree>
    <p:extLst>
      <p:ext uri="{BB962C8B-B14F-4D97-AF65-F5344CB8AC3E}">
        <p14:creationId xmlns:p14="http://schemas.microsoft.com/office/powerpoint/2010/main" val="311508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ue 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1435100"/>
            <a:ext cx="11887200" cy="596900"/>
          </a:xfrm>
          <a:noFill/>
        </p:spPr>
        <p:txBody>
          <a:bodyPr vert="horz" wrap="square" lIns="182880" tIns="182880" rIns="182880" bIns="0" rtlCol="0" anchor="b" anchorCtr="0">
            <a:noAutofit/>
          </a:bodyPr>
          <a:lstStyle>
            <a:lvl1pPr>
              <a:defRPr lang="en-US" sz="2200" dirty="0">
                <a:latin typeface="+mn-lt"/>
              </a:defRPr>
            </a:lvl1pPr>
          </a:lstStyle>
          <a:p>
            <a:pPr marL="0" lvl="0">
              <a:lnSpc>
                <a:spcPct val="90000"/>
              </a:lnSpc>
            </a:pPr>
            <a:r>
              <a:rPr lang="en-US" dirty="0"/>
              <a:t>Microsoft Technology Centers</a:t>
            </a:r>
          </a:p>
        </p:txBody>
      </p:sp>
      <p:sp>
        <p:nvSpPr>
          <p:cNvPr id="6" name="Text Placeholder 5">
            <a:extLst>
              <a:ext uri="{FF2B5EF4-FFF2-40B4-BE49-F238E27FC236}">
                <a16:creationId xmlns:a16="http://schemas.microsoft.com/office/drawing/2014/main" id="{94713545-C623-4BD9-BD2F-54AFBF08DED7}"/>
              </a:ext>
            </a:extLst>
          </p:cNvPr>
          <p:cNvSpPr>
            <a:spLocks noGrp="1"/>
          </p:cNvSpPr>
          <p:nvPr>
            <p:ph type="body" sz="quarter" idx="10" hasCustomPrompt="1"/>
          </p:nvPr>
        </p:nvSpPr>
        <p:spPr>
          <a:xfrm>
            <a:off x="152400" y="2044700"/>
            <a:ext cx="11887200" cy="1716088"/>
          </a:xfrm>
          <a:noFill/>
        </p:spPr>
        <p:txBody>
          <a:bodyPr vert="horz" wrap="square" lIns="182880" tIns="182880" rIns="182880" bIns="182880" rtlCol="0" anchor="ctr" anchorCtr="0">
            <a:noAutofit/>
          </a:bodyPr>
          <a:lstStyle>
            <a:lvl1pPr marL="0" indent="0">
              <a:buNone/>
              <a:defRPr lang="en-US" sz="4400" b="0" cap="none" spc="-50" smtClean="0">
                <a:ln w="3175">
                  <a:noFill/>
                </a:ln>
                <a:effectLst/>
                <a:latin typeface="+mj-lt"/>
              </a:defRPr>
            </a:lvl1pPr>
            <a:lvl2pPr marL="228600" indent="0">
              <a:buNone/>
              <a:defRPr lang="en-US" smtClean="0"/>
            </a:lvl2pPr>
            <a:lvl3pPr>
              <a:defRPr lang="en-US" smtClean="0"/>
            </a:lvl3pPr>
            <a:lvl4pPr>
              <a:defRPr lang="en-US" smtClean="0"/>
            </a:lvl4pPr>
            <a:lvl5pPr>
              <a:defRPr lang="en-US"/>
            </a:lvl5pPr>
          </a:lstStyle>
          <a:p>
            <a:pPr marL="228600" lvl="0" indent="-228600">
              <a:lnSpc>
                <a:spcPct val="90000"/>
              </a:lnSpc>
              <a:spcBef>
                <a:spcPct val="0"/>
              </a:spcBef>
            </a:pPr>
            <a:r>
              <a:rPr lang="en-US" dirty="0"/>
              <a:t>Section title</a:t>
            </a:r>
          </a:p>
        </p:txBody>
      </p:sp>
      <p:sp>
        <p:nvSpPr>
          <p:cNvPr id="8" name="Text Placeholder 7">
            <a:extLst>
              <a:ext uri="{FF2B5EF4-FFF2-40B4-BE49-F238E27FC236}">
                <a16:creationId xmlns:a16="http://schemas.microsoft.com/office/drawing/2014/main" id="{BB3A2695-F1C7-469B-A8D7-F6192DD5A49D}"/>
              </a:ext>
            </a:extLst>
          </p:cNvPr>
          <p:cNvSpPr>
            <a:spLocks noGrp="1"/>
          </p:cNvSpPr>
          <p:nvPr>
            <p:ph type="body" sz="quarter" idx="11"/>
          </p:nvPr>
        </p:nvSpPr>
        <p:spPr>
          <a:xfrm>
            <a:off x="355600" y="4178300"/>
            <a:ext cx="11684000" cy="307777"/>
          </a:xfrm>
        </p:spPr>
        <p:txBody>
          <a:bodyPr/>
          <a:lstStyle>
            <a:lvl1pPr marL="0" indent="0">
              <a:buNone/>
              <a:defRPr sz="2000"/>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916909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2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ark Blue 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1435100"/>
            <a:ext cx="11887200" cy="596900"/>
          </a:xfrm>
          <a:noFill/>
        </p:spPr>
        <p:txBody>
          <a:bodyPr vert="horz" wrap="square" lIns="182880" tIns="182880" rIns="182880" bIns="0" rtlCol="0" anchor="b" anchorCtr="0">
            <a:noAutofit/>
          </a:bodyPr>
          <a:lstStyle>
            <a:lvl1pPr>
              <a:defRPr lang="en-US" sz="2200" dirty="0">
                <a:latin typeface="+mn-lt"/>
              </a:defRPr>
            </a:lvl1pPr>
          </a:lstStyle>
          <a:p>
            <a:pPr marL="0" lvl="0">
              <a:lnSpc>
                <a:spcPct val="90000"/>
              </a:lnSpc>
            </a:pPr>
            <a:r>
              <a:rPr lang="en-US" dirty="0"/>
              <a:t>Microsoft Technology Centers</a:t>
            </a:r>
          </a:p>
        </p:txBody>
      </p:sp>
      <p:sp>
        <p:nvSpPr>
          <p:cNvPr id="6" name="Text Placeholder 5">
            <a:extLst>
              <a:ext uri="{FF2B5EF4-FFF2-40B4-BE49-F238E27FC236}">
                <a16:creationId xmlns:a16="http://schemas.microsoft.com/office/drawing/2014/main" id="{94713545-C623-4BD9-BD2F-54AFBF08DED7}"/>
              </a:ext>
            </a:extLst>
          </p:cNvPr>
          <p:cNvSpPr>
            <a:spLocks noGrp="1"/>
          </p:cNvSpPr>
          <p:nvPr>
            <p:ph type="body" sz="quarter" idx="10" hasCustomPrompt="1"/>
          </p:nvPr>
        </p:nvSpPr>
        <p:spPr>
          <a:xfrm>
            <a:off x="152400" y="2044700"/>
            <a:ext cx="11887200" cy="1716088"/>
          </a:xfrm>
          <a:noFill/>
        </p:spPr>
        <p:txBody>
          <a:bodyPr vert="horz" wrap="square" lIns="182880" tIns="182880" rIns="182880" bIns="182880" rtlCol="0" anchor="ctr" anchorCtr="0">
            <a:noAutofit/>
          </a:bodyPr>
          <a:lstStyle>
            <a:lvl1pPr marL="0" indent="0">
              <a:buNone/>
              <a:defRPr lang="en-US" sz="4400" b="0" cap="none" spc="-50" smtClean="0">
                <a:ln w="3175">
                  <a:noFill/>
                </a:ln>
                <a:effectLst/>
                <a:latin typeface="+mj-lt"/>
              </a:defRPr>
            </a:lvl1pPr>
            <a:lvl2pPr marL="228600" indent="0">
              <a:buNone/>
              <a:defRPr lang="en-US" smtClean="0"/>
            </a:lvl2pPr>
            <a:lvl3pPr>
              <a:defRPr lang="en-US" smtClean="0"/>
            </a:lvl3pPr>
            <a:lvl4pPr>
              <a:defRPr lang="en-US" smtClean="0"/>
            </a:lvl4pPr>
            <a:lvl5pPr>
              <a:defRPr lang="en-US"/>
            </a:lvl5pPr>
          </a:lstStyle>
          <a:p>
            <a:pPr marL="228600" lvl="0" indent="-228600">
              <a:lnSpc>
                <a:spcPct val="90000"/>
              </a:lnSpc>
              <a:spcBef>
                <a:spcPct val="0"/>
              </a:spcBef>
            </a:pPr>
            <a:r>
              <a:rPr lang="en-US" dirty="0"/>
              <a:t>Section title</a:t>
            </a:r>
          </a:p>
        </p:txBody>
      </p:sp>
      <p:sp>
        <p:nvSpPr>
          <p:cNvPr id="8" name="Text Placeholder 7">
            <a:extLst>
              <a:ext uri="{FF2B5EF4-FFF2-40B4-BE49-F238E27FC236}">
                <a16:creationId xmlns:a16="http://schemas.microsoft.com/office/drawing/2014/main" id="{BB3A2695-F1C7-469B-A8D7-F6192DD5A49D}"/>
              </a:ext>
            </a:extLst>
          </p:cNvPr>
          <p:cNvSpPr>
            <a:spLocks noGrp="1"/>
          </p:cNvSpPr>
          <p:nvPr>
            <p:ph type="body" sz="quarter" idx="11"/>
          </p:nvPr>
        </p:nvSpPr>
        <p:spPr>
          <a:xfrm>
            <a:off x="355600" y="4178300"/>
            <a:ext cx="11684000" cy="307777"/>
          </a:xfrm>
        </p:spPr>
        <p:txBody>
          <a:bodyPr/>
          <a:lstStyle>
            <a:lvl1pPr marL="0" indent="0">
              <a:buNone/>
              <a:defRPr sz="2000"/>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2756918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44">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Green 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1435100"/>
            <a:ext cx="11887200" cy="596900"/>
          </a:xfrm>
          <a:noFill/>
        </p:spPr>
        <p:txBody>
          <a:bodyPr vert="horz" wrap="square" lIns="182880" tIns="182880" rIns="182880" bIns="0" rtlCol="0" anchor="b" anchorCtr="0">
            <a:noAutofit/>
          </a:bodyPr>
          <a:lstStyle>
            <a:lvl1pPr>
              <a:defRPr lang="en-US" sz="2200" dirty="0">
                <a:latin typeface="+mn-lt"/>
              </a:defRPr>
            </a:lvl1pPr>
          </a:lstStyle>
          <a:p>
            <a:pPr marL="0" lvl="0">
              <a:lnSpc>
                <a:spcPct val="90000"/>
              </a:lnSpc>
            </a:pPr>
            <a:r>
              <a:rPr lang="en-US" dirty="0"/>
              <a:t>Microsoft Technology Centers</a:t>
            </a:r>
          </a:p>
        </p:txBody>
      </p:sp>
      <p:sp>
        <p:nvSpPr>
          <p:cNvPr id="6" name="Text Placeholder 5">
            <a:extLst>
              <a:ext uri="{FF2B5EF4-FFF2-40B4-BE49-F238E27FC236}">
                <a16:creationId xmlns:a16="http://schemas.microsoft.com/office/drawing/2014/main" id="{94713545-C623-4BD9-BD2F-54AFBF08DED7}"/>
              </a:ext>
            </a:extLst>
          </p:cNvPr>
          <p:cNvSpPr>
            <a:spLocks noGrp="1"/>
          </p:cNvSpPr>
          <p:nvPr>
            <p:ph type="body" sz="quarter" idx="10" hasCustomPrompt="1"/>
          </p:nvPr>
        </p:nvSpPr>
        <p:spPr>
          <a:xfrm>
            <a:off x="152400" y="2044700"/>
            <a:ext cx="11887200" cy="1716088"/>
          </a:xfrm>
          <a:noFill/>
        </p:spPr>
        <p:txBody>
          <a:bodyPr vert="horz" wrap="square" lIns="182880" tIns="182880" rIns="182880" bIns="182880" rtlCol="0" anchor="ctr" anchorCtr="0">
            <a:noAutofit/>
          </a:bodyPr>
          <a:lstStyle>
            <a:lvl1pPr marL="0" indent="0">
              <a:buNone/>
              <a:defRPr lang="en-US" sz="4400" b="0" cap="none" spc="-50" smtClean="0">
                <a:ln w="3175">
                  <a:noFill/>
                </a:ln>
                <a:effectLst/>
                <a:latin typeface="+mj-lt"/>
              </a:defRPr>
            </a:lvl1pPr>
            <a:lvl2pPr marL="228600" indent="0">
              <a:buNone/>
              <a:defRPr lang="en-US" smtClean="0"/>
            </a:lvl2pPr>
            <a:lvl3pPr>
              <a:defRPr lang="en-US" smtClean="0"/>
            </a:lvl3pPr>
            <a:lvl4pPr>
              <a:defRPr lang="en-US" smtClean="0"/>
            </a:lvl4pPr>
            <a:lvl5pPr>
              <a:defRPr lang="en-US"/>
            </a:lvl5pPr>
          </a:lstStyle>
          <a:p>
            <a:pPr marL="228600" lvl="0" indent="-228600">
              <a:lnSpc>
                <a:spcPct val="90000"/>
              </a:lnSpc>
              <a:spcBef>
                <a:spcPct val="0"/>
              </a:spcBef>
            </a:pPr>
            <a:r>
              <a:rPr lang="en-US" dirty="0"/>
              <a:t>Section title</a:t>
            </a:r>
          </a:p>
        </p:txBody>
      </p:sp>
      <p:sp>
        <p:nvSpPr>
          <p:cNvPr id="8" name="Text Placeholder 7">
            <a:extLst>
              <a:ext uri="{FF2B5EF4-FFF2-40B4-BE49-F238E27FC236}">
                <a16:creationId xmlns:a16="http://schemas.microsoft.com/office/drawing/2014/main" id="{BB3A2695-F1C7-469B-A8D7-F6192DD5A49D}"/>
              </a:ext>
            </a:extLst>
          </p:cNvPr>
          <p:cNvSpPr>
            <a:spLocks noGrp="1"/>
          </p:cNvSpPr>
          <p:nvPr>
            <p:ph type="body" sz="quarter" idx="11"/>
          </p:nvPr>
        </p:nvSpPr>
        <p:spPr>
          <a:xfrm>
            <a:off x="355600" y="4178300"/>
            <a:ext cx="11684000" cy="307777"/>
          </a:xfrm>
        </p:spPr>
        <p:txBody>
          <a:bodyPr/>
          <a:lstStyle>
            <a:lvl1pPr marL="0" indent="0">
              <a:buNone/>
              <a:defRPr sz="2000"/>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91936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2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urple Section Titl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1435100"/>
            <a:ext cx="11887200" cy="596900"/>
          </a:xfrm>
          <a:noFill/>
        </p:spPr>
        <p:txBody>
          <a:bodyPr vert="horz" wrap="square" lIns="182880" tIns="182880" rIns="182880" bIns="0" rtlCol="0" anchor="b" anchorCtr="0">
            <a:noAutofit/>
          </a:bodyPr>
          <a:lstStyle>
            <a:lvl1pPr>
              <a:defRPr lang="en-US" sz="2200" dirty="0">
                <a:latin typeface="+mn-lt"/>
              </a:defRPr>
            </a:lvl1pPr>
          </a:lstStyle>
          <a:p>
            <a:pPr marL="0" lvl="0">
              <a:lnSpc>
                <a:spcPct val="90000"/>
              </a:lnSpc>
            </a:pPr>
            <a:r>
              <a:rPr lang="en-US" dirty="0"/>
              <a:t>Microsoft Technology Centers</a:t>
            </a:r>
          </a:p>
        </p:txBody>
      </p:sp>
      <p:sp>
        <p:nvSpPr>
          <p:cNvPr id="6" name="Text Placeholder 5">
            <a:extLst>
              <a:ext uri="{FF2B5EF4-FFF2-40B4-BE49-F238E27FC236}">
                <a16:creationId xmlns:a16="http://schemas.microsoft.com/office/drawing/2014/main" id="{94713545-C623-4BD9-BD2F-54AFBF08DED7}"/>
              </a:ext>
            </a:extLst>
          </p:cNvPr>
          <p:cNvSpPr>
            <a:spLocks noGrp="1"/>
          </p:cNvSpPr>
          <p:nvPr>
            <p:ph type="body" sz="quarter" idx="10" hasCustomPrompt="1"/>
          </p:nvPr>
        </p:nvSpPr>
        <p:spPr>
          <a:xfrm>
            <a:off x="152400" y="2044700"/>
            <a:ext cx="11887200" cy="1716088"/>
          </a:xfrm>
          <a:noFill/>
        </p:spPr>
        <p:txBody>
          <a:bodyPr vert="horz" wrap="square" lIns="182880" tIns="182880" rIns="182880" bIns="182880" rtlCol="0" anchor="ctr" anchorCtr="0">
            <a:noAutofit/>
          </a:bodyPr>
          <a:lstStyle>
            <a:lvl1pPr marL="0" indent="0">
              <a:buNone/>
              <a:defRPr lang="en-US" sz="4400" b="0" cap="none" spc="-50" smtClean="0">
                <a:ln w="3175">
                  <a:noFill/>
                </a:ln>
                <a:effectLst/>
                <a:latin typeface="+mj-lt"/>
              </a:defRPr>
            </a:lvl1pPr>
            <a:lvl2pPr marL="228600" indent="0">
              <a:buNone/>
              <a:defRPr lang="en-US" smtClean="0"/>
            </a:lvl2pPr>
            <a:lvl3pPr>
              <a:defRPr lang="en-US" smtClean="0"/>
            </a:lvl3pPr>
            <a:lvl4pPr>
              <a:defRPr lang="en-US" smtClean="0"/>
            </a:lvl4pPr>
            <a:lvl5pPr>
              <a:defRPr lang="en-US"/>
            </a:lvl5pPr>
          </a:lstStyle>
          <a:p>
            <a:pPr marL="228600" lvl="0" indent="-228600">
              <a:lnSpc>
                <a:spcPct val="90000"/>
              </a:lnSpc>
              <a:spcBef>
                <a:spcPct val="0"/>
              </a:spcBef>
            </a:pPr>
            <a:r>
              <a:rPr lang="en-US" dirty="0"/>
              <a:t>Section title</a:t>
            </a:r>
          </a:p>
        </p:txBody>
      </p:sp>
      <p:sp>
        <p:nvSpPr>
          <p:cNvPr id="8" name="Text Placeholder 7">
            <a:extLst>
              <a:ext uri="{FF2B5EF4-FFF2-40B4-BE49-F238E27FC236}">
                <a16:creationId xmlns:a16="http://schemas.microsoft.com/office/drawing/2014/main" id="{BB3A2695-F1C7-469B-A8D7-F6192DD5A49D}"/>
              </a:ext>
            </a:extLst>
          </p:cNvPr>
          <p:cNvSpPr>
            <a:spLocks noGrp="1"/>
          </p:cNvSpPr>
          <p:nvPr>
            <p:ph type="body" sz="quarter" idx="11"/>
          </p:nvPr>
        </p:nvSpPr>
        <p:spPr>
          <a:xfrm>
            <a:off x="355600" y="4178300"/>
            <a:ext cx="11684000" cy="307777"/>
          </a:xfrm>
        </p:spPr>
        <p:txBody>
          <a:bodyPr/>
          <a:lstStyle>
            <a:lvl1pPr marL="0" indent="0">
              <a:buNone/>
              <a:defRPr sz="2000"/>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3172763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2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0EF6114-C555-4BC8-8DA0-2820B4826211}"/>
              </a:ext>
            </a:extLst>
          </p:cNvPr>
          <p:cNvGrpSpPr/>
          <p:nvPr/>
        </p:nvGrpSpPr>
        <p:grpSpPr>
          <a:xfrm>
            <a:off x="1" y="0"/>
            <a:ext cx="12251501" cy="6858000"/>
            <a:chOff x="0" y="0"/>
            <a:chExt cx="12248311" cy="6858000"/>
          </a:xfrm>
          <a:pattFill prst="smCheck">
            <a:fgClr>
              <a:schemeClr val="accent1">
                <a:lumMod val="40000"/>
                <a:lumOff val="60000"/>
              </a:schemeClr>
            </a:fgClr>
            <a:bgClr>
              <a:schemeClr val="bg1"/>
            </a:bgClr>
          </a:pattFill>
        </p:grpSpPr>
        <p:sp>
          <p:nvSpPr>
            <p:cNvPr id="5" name="Freeform 101">
              <a:extLst>
                <a:ext uri="{FF2B5EF4-FFF2-40B4-BE49-F238E27FC236}">
                  <a16:creationId xmlns:a16="http://schemas.microsoft.com/office/drawing/2014/main" id="{A211ED29-5E6C-4ADA-88AD-F494421F6CA2}"/>
                </a:ext>
              </a:extLst>
            </p:cNvPr>
            <p:cNvSpPr>
              <a:spLocks/>
            </p:cNvSpPr>
            <p:nvPr/>
          </p:nvSpPr>
          <p:spPr bwMode="auto">
            <a:xfrm>
              <a:off x="2752484" y="378816"/>
              <a:ext cx="34468" cy="26174"/>
            </a:xfrm>
            <a:custGeom>
              <a:avLst/>
              <a:gdLst>
                <a:gd name="T0" fmla="*/ 3 w 6"/>
                <a:gd name="T1" fmla="*/ 0 h 5"/>
                <a:gd name="T2" fmla="*/ 1 w 6"/>
                <a:gd name="T3" fmla="*/ 4 h 5"/>
                <a:gd name="T4" fmla="*/ 6 w 6"/>
                <a:gd name="T5" fmla="*/ 3 h 5"/>
                <a:gd name="T6" fmla="*/ 3 w 6"/>
                <a:gd name="T7" fmla="*/ 0 h 5"/>
              </a:gdLst>
              <a:ahLst/>
              <a:cxnLst>
                <a:cxn ang="0">
                  <a:pos x="T0" y="T1"/>
                </a:cxn>
                <a:cxn ang="0">
                  <a:pos x="T2" y="T3"/>
                </a:cxn>
                <a:cxn ang="0">
                  <a:pos x="T4" y="T5"/>
                </a:cxn>
                <a:cxn ang="0">
                  <a:pos x="T6" y="T7"/>
                </a:cxn>
              </a:cxnLst>
              <a:rect l="0" t="0" r="r" b="b"/>
              <a:pathLst>
                <a:path w="6" h="5">
                  <a:moveTo>
                    <a:pt x="3" y="0"/>
                  </a:moveTo>
                  <a:cubicBezTo>
                    <a:pt x="2" y="2"/>
                    <a:pt x="0" y="2"/>
                    <a:pt x="1" y="4"/>
                  </a:cubicBezTo>
                  <a:cubicBezTo>
                    <a:pt x="2" y="5"/>
                    <a:pt x="5" y="5"/>
                    <a:pt x="6" y="3"/>
                  </a:cubicBezTo>
                  <a:cubicBezTo>
                    <a:pt x="4" y="3"/>
                    <a:pt x="5" y="0"/>
                    <a:pt x="3"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 name="Freeform 102">
              <a:extLst>
                <a:ext uri="{FF2B5EF4-FFF2-40B4-BE49-F238E27FC236}">
                  <a16:creationId xmlns:a16="http://schemas.microsoft.com/office/drawing/2014/main" id="{781A9884-F16B-4311-AF50-10BA480A1161}"/>
                </a:ext>
              </a:extLst>
            </p:cNvPr>
            <p:cNvSpPr>
              <a:spLocks/>
            </p:cNvSpPr>
            <p:nvPr/>
          </p:nvSpPr>
          <p:spPr bwMode="auto">
            <a:xfrm>
              <a:off x="7341600" y="1630396"/>
              <a:ext cx="509630" cy="299808"/>
            </a:xfrm>
            <a:custGeom>
              <a:avLst/>
              <a:gdLst>
                <a:gd name="T0" fmla="*/ 53 w 88"/>
                <a:gd name="T1" fmla="*/ 15 h 53"/>
                <a:gd name="T2" fmla="*/ 58 w 88"/>
                <a:gd name="T3" fmla="*/ 13 h 53"/>
                <a:gd name="T4" fmla="*/ 61 w 88"/>
                <a:gd name="T5" fmla="*/ 7 h 53"/>
                <a:gd name="T6" fmla="*/ 57 w 88"/>
                <a:gd name="T7" fmla="*/ 3 h 53"/>
                <a:gd name="T8" fmla="*/ 64 w 88"/>
                <a:gd name="T9" fmla="*/ 0 h 53"/>
                <a:gd name="T10" fmla="*/ 38 w 88"/>
                <a:gd name="T11" fmla="*/ 8 h 53"/>
                <a:gd name="T12" fmla="*/ 44 w 88"/>
                <a:gd name="T13" fmla="*/ 14 h 53"/>
                <a:gd name="T14" fmla="*/ 52 w 88"/>
                <a:gd name="T15" fmla="*/ 14 h 53"/>
                <a:gd name="T16" fmla="*/ 45 w 88"/>
                <a:gd name="T17" fmla="*/ 17 h 53"/>
                <a:gd name="T18" fmla="*/ 32 w 88"/>
                <a:gd name="T19" fmla="*/ 20 h 53"/>
                <a:gd name="T20" fmla="*/ 34 w 88"/>
                <a:gd name="T21" fmla="*/ 16 h 53"/>
                <a:gd name="T22" fmla="*/ 28 w 88"/>
                <a:gd name="T23" fmla="*/ 15 h 53"/>
                <a:gd name="T24" fmla="*/ 34 w 88"/>
                <a:gd name="T25" fmla="*/ 9 h 53"/>
                <a:gd name="T26" fmla="*/ 25 w 88"/>
                <a:gd name="T27" fmla="*/ 3 h 53"/>
                <a:gd name="T28" fmla="*/ 12 w 88"/>
                <a:gd name="T29" fmla="*/ 13 h 53"/>
                <a:gd name="T30" fmla="*/ 12 w 88"/>
                <a:gd name="T31" fmla="*/ 19 h 53"/>
                <a:gd name="T32" fmla="*/ 8 w 88"/>
                <a:gd name="T33" fmla="*/ 20 h 53"/>
                <a:gd name="T34" fmla="*/ 6 w 88"/>
                <a:gd name="T35" fmla="*/ 31 h 53"/>
                <a:gd name="T36" fmla="*/ 0 w 88"/>
                <a:gd name="T37" fmla="*/ 38 h 53"/>
                <a:gd name="T38" fmla="*/ 4 w 88"/>
                <a:gd name="T39" fmla="*/ 45 h 53"/>
                <a:gd name="T40" fmla="*/ 20 w 88"/>
                <a:gd name="T41" fmla="*/ 48 h 53"/>
                <a:gd name="T42" fmla="*/ 44 w 88"/>
                <a:gd name="T43" fmla="*/ 39 h 53"/>
                <a:gd name="T44" fmla="*/ 45 w 88"/>
                <a:gd name="T45" fmla="*/ 43 h 53"/>
                <a:gd name="T46" fmla="*/ 50 w 88"/>
                <a:gd name="T47" fmla="*/ 43 h 53"/>
                <a:gd name="T48" fmla="*/ 79 w 88"/>
                <a:gd name="T49" fmla="*/ 35 h 53"/>
                <a:gd name="T50" fmla="*/ 53 w 88"/>
                <a:gd name="T51"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 h="53">
                  <a:moveTo>
                    <a:pt x="53" y="15"/>
                  </a:moveTo>
                  <a:cubicBezTo>
                    <a:pt x="55" y="14"/>
                    <a:pt x="55" y="13"/>
                    <a:pt x="58" y="13"/>
                  </a:cubicBezTo>
                  <a:cubicBezTo>
                    <a:pt x="58" y="10"/>
                    <a:pt x="59" y="8"/>
                    <a:pt x="61" y="7"/>
                  </a:cubicBezTo>
                  <a:cubicBezTo>
                    <a:pt x="59" y="6"/>
                    <a:pt x="58" y="5"/>
                    <a:pt x="57" y="3"/>
                  </a:cubicBezTo>
                  <a:cubicBezTo>
                    <a:pt x="60" y="2"/>
                    <a:pt x="63" y="2"/>
                    <a:pt x="64" y="0"/>
                  </a:cubicBezTo>
                  <a:cubicBezTo>
                    <a:pt x="54" y="1"/>
                    <a:pt x="47" y="6"/>
                    <a:pt x="38" y="8"/>
                  </a:cubicBezTo>
                  <a:cubicBezTo>
                    <a:pt x="40" y="10"/>
                    <a:pt x="44" y="10"/>
                    <a:pt x="44" y="14"/>
                  </a:cubicBezTo>
                  <a:cubicBezTo>
                    <a:pt x="46" y="13"/>
                    <a:pt x="51" y="12"/>
                    <a:pt x="52" y="14"/>
                  </a:cubicBezTo>
                  <a:cubicBezTo>
                    <a:pt x="52" y="19"/>
                    <a:pt x="48" y="16"/>
                    <a:pt x="45" y="17"/>
                  </a:cubicBezTo>
                  <a:cubicBezTo>
                    <a:pt x="39" y="19"/>
                    <a:pt x="37" y="25"/>
                    <a:pt x="32" y="20"/>
                  </a:cubicBezTo>
                  <a:cubicBezTo>
                    <a:pt x="33" y="20"/>
                    <a:pt x="33" y="18"/>
                    <a:pt x="34" y="16"/>
                  </a:cubicBezTo>
                  <a:cubicBezTo>
                    <a:pt x="32" y="14"/>
                    <a:pt x="29" y="15"/>
                    <a:pt x="28" y="15"/>
                  </a:cubicBezTo>
                  <a:cubicBezTo>
                    <a:pt x="26" y="12"/>
                    <a:pt x="33" y="11"/>
                    <a:pt x="34" y="9"/>
                  </a:cubicBezTo>
                  <a:cubicBezTo>
                    <a:pt x="29" y="9"/>
                    <a:pt x="23" y="8"/>
                    <a:pt x="25" y="3"/>
                  </a:cubicBezTo>
                  <a:cubicBezTo>
                    <a:pt x="18" y="3"/>
                    <a:pt x="17" y="10"/>
                    <a:pt x="12" y="13"/>
                  </a:cubicBezTo>
                  <a:cubicBezTo>
                    <a:pt x="15" y="14"/>
                    <a:pt x="12" y="16"/>
                    <a:pt x="12" y="19"/>
                  </a:cubicBezTo>
                  <a:cubicBezTo>
                    <a:pt x="12" y="19"/>
                    <a:pt x="10" y="20"/>
                    <a:pt x="8" y="20"/>
                  </a:cubicBezTo>
                  <a:cubicBezTo>
                    <a:pt x="7" y="23"/>
                    <a:pt x="5" y="26"/>
                    <a:pt x="6" y="31"/>
                  </a:cubicBezTo>
                  <a:cubicBezTo>
                    <a:pt x="1" y="30"/>
                    <a:pt x="4" y="37"/>
                    <a:pt x="0" y="38"/>
                  </a:cubicBezTo>
                  <a:cubicBezTo>
                    <a:pt x="3" y="39"/>
                    <a:pt x="3" y="43"/>
                    <a:pt x="4" y="45"/>
                  </a:cubicBezTo>
                  <a:cubicBezTo>
                    <a:pt x="10" y="47"/>
                    <a:pt x="14" y="47"/>
                    <a:pt x="20" y="48"/>
                  </a:cubicBezTo>
                  <a:cubicBezTo>
                    <a:pt x="25" y="40"/>
                    <a:pt x="37" y="42"/>
                    <a:pt x="44" y="39"/>
                  </a:cubicBezTo>
                  <a:cubicBezTo>
                    <a:pt x="43" y="41"/>
                    <a:pt x="45" y="41"/>
                    <a:pt x="45" y="43"/>
                  </a:cubicBezTo>
                  <a:cubicBezTo>
                    <a:pt x="47" y="44"/>
                    <a:pt x="47" y="42"/>
                    <a:pt x="50" y="43"/>
                  </a:cubicBezTo>
                  <a:cubicBezTo>
                    <a:pt x="55" y="51"/>
                    <a:pt x="88" y="53"/>
                    <a:pt x="79" y="35"/>
                  </a:cubicBezTo>
                  <a:cubicBezTo>
                    <a:pt x="69" y="30"/>
                    <a:pt x="60" y="23"/>
                    <a:pt x="53" y="1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 name="Freeform 103">
              <a:extLst>
                <a:ext uri="{FF2B5EF4-FFF2-40B4-BE49-F238E27FC236}">
                  <a16:creationId xmlns:a16="http://schemas.microsoft.com/office/drawing/2014/main" id="{FA1989F1-D006-47E0-8EF0-9C444A08F5EE}"/>
                </a:ext>
              </a:extLst>
            </p:cNvPr>
            <p:cNvSpPr>
              <a:spLocks/>
            </p:cNvSpPr>
            <p:nvPr/>
          </p:nvSpPr>
          <p:spPr bwMode="auto">
            <a:xfrm>
              <a:off x="8195904" y="1868338"/>
              <a:ext cx="56626" cy="49969"/>
            </a:xfrm>
            <a:custGeom>
              <a:avLst/>
              <a:gdLst>
                <a:gd name="T0" fmla="*/ 10 w 10"/>
                <a:gd name="T1" fmla="*/ 6 h 9"/>
                <a:gd name="T2" fmla="*/ 6 w 10"/>
                <a:gd name="T3" fmla="*/ 0 h 9"/>
                <a:gd name="T4" fmla="*/ 1 w 10"/>
                <a:gd name="T5" fmla="*/ 1 h 9"/>
                <a:gd name="T6" fmla="*/ 1 w 10"/>
                <a:gd name="T7" fmla="*/ 8 h 9"/>
                <a:gd name="T8" fmla="*/ 7 w 10"/>
                <a:gd name="T9" fmla="*/ 9 h 9"/>
                <a:gd name="T10" fmla="*/ 10 w 10"/>
                <a:gd name="T11" fmla="*/ 6 h 9"/>
              </a:gdLst>
              <a:ahLst/>
              <a:cxnLst>
                <a:cxn ang="0">
                  <a:pos x="T0" y="T1"/>
                </a:cxn>
                <a:cxn ang="0">
                  <a:pos x="T2" y="T3"/>
                </a:cxn>
                <a:cxn ang="0">
                  <a:pos x="T4" y="T5"/>
                </a:cxn>
                <a:cxn ang="0">
                  <a:pos x="T6" y="T7"/>
                </a:cxn>
                <a:cxn ang="0">
                  <a:pos x="T8" y="T9"/>
                </a:cxn>
                <a:cxn ang="0">
                  <a:pos x="T10" y="T11"/>
                </a:cxn>
              </a:cxnLst>
              <a:rect l="0" t="0" r="r" b="b"/>
              <a:pathLst>
                <a:path w="10" h="9">
                  <a:moveTo>
                    <a:pt x="10" y="6"/>
                  </a:moveTo>
                  <a:cubicBezTo>
                    <a:pt x="7" y="5"/>
                    <a:pt x="5" y="3"/>
                    <a:pt x="6" y="0"/>
                  </a:cubicBezTo>
                  <a:cubicBezTo>
                    <a:pt x="4" y="0"/>
                    <a:pt x="2" y="0"/>
                    <a:pt x="1" y="1"/>
                  </a:cubicBezTo>
                  <a:cubicBezTo>
                    <a:pt x="0" y="4"/>
                    <a:pt x="1" y="6"/>
                    <a:pt x="1" y="8"/>
                  </a:cubicBezTo>
                  <a:cubicBezTo>
                    <a:pt x="4" y="6"/>
                    <a:pt x="4" y="8"/>
                    <a:pt x="7" y="9"/>
                  </a:cubicBezTo>
                  <a:cubicBezTo>
                    <a:pt x="6" y="6"/>
                    <a:pt x="10" y="8"/>
                    <a:pt x="10" y="6"/>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 name="Freeform 104">
              <a:extLst>
                <a:ext uri="{FF2B5EF4-FFF2-40B4-BE49-F238E27FC236}">
                  <a16:creationId xmlns:a16="http://schemas.microsoft.com/office/drawing/2014/main" id="{696C2EA2-06CE-4A97-AAC3-7E499CE21A74}"/>
                </a:ext>
              </a:extLst>
            </p:cNvPr>
            <p:cNvSpPr>
              <a:spLocks/>
            </p:cNvSpPr>
            <p:nvPr/>
          </p:nvSpPr>
          <p:spPr bwMode="auto">
            <a:xfrm>
              <a:off x="7329290" y="1913548"/>
              <a:ext cx="51703" cy="33313"/>
            </a:xfrm>
            <a:custGeom>
              <a:avLst/>
              <a:gdLst>
                <a:gd name="T0" fmla="*/ 0 w 9"/>
                <a:gd name="T1" fmla="*/ 2 h 6"/>
                <a:gd name="T2" fmla="*/ 9 w 9"/>
                <a:gd name="T3" fmla="*/ 1 h 6"/>
                <a:gd name="T4" fmla="*/ 0 w 9"/>
                <a:gd name="T5" fmla="*/ 2 h 6"/>
              </a:gdLst>
              <a:ahLst/>
              <a:cxnLst>
                <a:cxn ang="0">
                  <a:pos x="T0" y="T1"/>
                </a:cxn>
                <a:cxn ang="0">
                  <a:pos x="T2" y="T3"/>
                </a:cxn>
                <a:cxn ang="0">
                  <a:pos x="T4" y="T5"/>
                </a:cxn>
              </a:cxnLst>
              <a:rect l="0" t="0" r="r" b="b"/>
              <a:pathLst>
                <a:path w="9" h="6">
                  <a:moveTo>
                    <a:pt x="0" y="2"/>
                  </a:moveTo>
                  <a:cubicBezTo>
                    <a:pt x="4" y="0"/>
                    <a:pt x="6" y="6"/>
                    <a:pt x="9" y="1"/>
                  </a:cubicBezTo>
                  <a:cubicBezTo>
                    <a:pt x="5" y="1"/>
                    <a:pt x="2" y="0"/>
                    <a:pt x="0" y="2"/>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9" name="Freeform 105">
              <a:extLst>
                <a:ext uri="{FF2B5EF4-FFF2-40B4-BE49-F238E27FC236}">
                  <a16:creationId xmlns:a16="http://schemas.microsoft.com/office/drawing/2014/main" id="{8E92F78E-3FF6-491A-A257-7DA502D0EFFE}"/>
                </a:ext>
              </a:extLst>
            </p:cNvPr>
            <p:cNvSpPr>
              <a:spLocks/>
            </p:cNvSpPr>
            <p:nvPr/>
          </p:nvSpPr>
          <p:spPr bwMode="auto">
            <a:xfrm>
              <a:off x="7991562" y="1637535"/>
              <a:ext cx="238813" cy="471126"/>
            </a:xfrm>
            <a:custGeom>
              <a:avLst/>
              <a:gdLst>
                <a:gd name="T0" fmla="*/ 36 w 41"/>
                <a:gd name="T1" fmla="*/ 61 h 84"/>
                <a:gd name="T2" fmla="*/ 37 w 41"/>
                <a:gd name="T3" fmla="*/ 57 h 84"/>
                <a:gd name="T4" fmla="*/ 33 w 41"/>
                <a:gd name="T5" fmla="*/ 55 h 84"/>
                <a:gd name="T6" fmla="*/ 33 w 41"/>
                <a:gd name="T7" fmla="*/ 35 h 84"/>
                <a:gd name="T8" fmla="*/ 19 w 41"/>
                <a:gd name="T9" fmla="*/ 23 h 84"/>
                <a:gd name="T10" fmla="*/ 24 w 41"/>
                <a:gd name="T11" fmla="*/ 19 h 84"/>
                <a:gd name="T12" fmla="*/ 33 w 41"/>
                <a:gd name="T13" fmla="*/ 12 h 84"/>
                <a:gd name="T14" fmla="*/ 36 w 41"/>
                <a:gd name="T15" fmla="*/ 1 h 84"/>
                <a:gd name="T16" fmla="*/ 26 w 41"/>
                <a:gd name="T17" fmla="*/ 0 h 84"/>
                <a:gd name="T18" fmla="*/ 0 w 41"/>
                <a:gd name="T19" fmla="*/ 20 h 84"/>
                <a:gd name="T20" fmla="*/ 6 w 41"/>
                <a:gd name="T21" fmla="*/ 26 h 84"/>
                <a:gd name="T22" fmla="*/ 16 w 41"/>
                <a:gd name="T23" fmla="*/ 51 h 84"/>
                <a:gd name="T24" fmla="*/ 21 w 41"/>
                <a:gd name="T25" fmla="*/ 55 h 84"/>
                <a:gd name="T26" fmla="*/ 16 w 41"/>
                <a:gd name="T27" fmla="*/ 55 h 84"/>
                <a:gd name="T28" fmla="*/ 12 w 41"/>
                <a:gd name="T29" fmla="*/ 75 h 84"/>
                <a:gd name="T30" fmla="*/ 18 w 41"/>
                <a:gd name="T31" fmla="*/ 75 h 84"/>
                <a:gd name="T32" fmla="*/ 41 w 41"/>
                <a:gd name="T33" fmla="*/ 80 h 84"/>
                <a:gd name="T34" fmla="*/ 41 w 41"/>
                <a:gd name="T35" fmla="*/ 64 h 84"/>
                <a:gd name="T36" fmla="*/ 36 w 41"/>
                <a:gd name="T37" fmla="*/ 6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84">
                  <a:moveTo>
                    <a:pt x="36" y="61"/>
                  </a:moveTo>
                  <a:cubicBezTo>
                    <a:pt x="35" y="59"/>
                    <a:pt x="38" y="60"/>
                    <a:pt x="37" y="57"/>
                  </a:cubicBezTo>
                  <a:cubicBezTo>
                    <a:pt x="34" y="58"/>
                    <a:pt x="34" y="56"/>
                    <a:pt x="33" y="55"/>
                  </a:cubicBezTo>
                  <a:cubicBezTo>
                    <a:pt x="36" y="46"/>
                    <a:pt x="29" y="42"/>
                    <a:pt x="33" y="35"/>
                  </a:cubicBezTo>
                  <a:cubicBezTo>
                    <a:pt x="23" y="35"/>
                    <a:pt x="27" y="25"/>
                    <a:pt x="19" y="23"/>
                  </a:cubicBezTo>
                  <a:cubicBezTo>
                    <a:pt x="17" y="17"/>
                    <a:pt x="23" y="19"/>
                    <a:pt x="24" y="19"/>
                  </a:cubicBezTo>
                  <a:cubicBezTo>
                    <a:pt x="22" y="15"/>
                    <a:pt x="27" y="10"/>
                    <a:pt x="33" y="12"/>
                  </a:cubicBezTo>
                  <a:cubicBezTo>
                    <a:pt x="36" y="9"/>
                    <a:pt x="35" y="5"/>
                    <a:pt x="36" y="1"/>
                  </a:cubicBezTo>
                  <a:cubicBezTo>
                    <a:pt x="31" y="0"/>
                    <a:pt x="29" y="3"/>
                    <a:pt x="26" y="0"/>
                  </a:cubicBezTo>
                  <a:cubicBezTo>
                    <a:pt x="14" y="5"/>
                    <a:pt x="7" y="10"/>
                    <a:pt x="0" y="20"/>
                  </a:cubicBezTo>
                  <a:cubicBezTo>
                    <a:pt x="4" y="21"/>
                    <a:pt x="3" y="25"/>
                    <a:pt x="6" y="26"/>
                  </a:cubicBezTo>
                  <a:cubicBezTo>
                    <a:pt x="3" y="37"/>
                    <a:pt x="14" y="41"/>
                    <a:pt x="16" y="51"/>
                  </a:cubicBezTo>
                  <a:cubicBezTo>
                    <a:pt x="20" y="50"/>
                    <a:pt x="21" y="51"/>
                    <a:pt x="21" y="55"/>
                  </a:cubicBezTo>
                  <a:cubicBezTo>
                    <a:pt x="18" y="54"/>
                    <a:pt x="18" y="54"/>
                    <a:pt x="16" y="55"/>
                  </a:cubicBezTo>
                  <a:cubicBezTo>
                    <a:pt x="17" y="63"/>
                    <a:pt x="11" y="64"/>
                    <a:pt x="12" y="75"/>
                  </a:cubicBezTo>
                  <a:cubicBezTo>
                    <a:pt x="14" y="75"/>
                    <a:pt x="15" y="76"/>
                    <a:pt x="18" y="75"/>
                  </a:cubicBezTo>
                  <a:cubicBezTo>
                    <a:pt x="22" y="84"/>
                    <a:pt x="31" y="80"/>
                    <a:pt x="41" y="80"/>
                  </a:cubicBezTo>
                  <a:cubicBezTo>
                    <a:pt x="41" y="74"/>
                    <a:pt x="39" y="69"/>
                    <a:pt x="41" y="64"/>
                  </a:cubicBezTo>
                  <a:cubicBezTo>
                    <a:pt x="39" y="62"/>
                    <a:pt x="37" y="62"/>
                    <a:pt x="36" y="61"/>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10" name="Freeform: Shape 9">
              <a:extLst>
                <a:ext uri="{FF2B5EF4-FFF2-40B4-BE49-F238E27FC236}">
                  <a16:creationId xmlns:a16="http://schemas.microsoft.com/office/drawing/2014/main" id="{B355FDDA-5CA2-4744-AE00-7456BCE24C4B}"/>
                </a:ext>
              </a:extLst>
            </p:cNvPr>
            <p:cNvSpPr>
              <a:spLocks/>
            </p:cNvSpPr>
            <p:nvPr/>
          </p:nvSpPr>
          <p:spPr bwMode="auto">
            <a:xfrm>
              <a:off x="3376211" y="0"/>
              <a:ext cx="1929003" cy="2256187"/>
            </a:xfrm>
            <a:custGeom>
              <a:avLst/>
              <a:gdLst>
                <a:gd name="connsiteX0" fmla="*/ 207528 w 1929003"/>
                <a:gd name="connsiteY0" fmla="*/ 0 h 2256187"/>
                <a:gd name="connsiteX1" fmla="*/ 1646168 w 1929003"/>
                <a:gd name="connsiteY1" fmla="*/ 0 h 2256187"/>
                <a:gd name="connsiteX2" fmla="*/ 1643792 w 1929003"/>
                <a:gd name="connsiteY2" fmla="*/ 28877 h 2256187"/>
                <a:gd name="connsiteX3" fmla="*/ 1663995 w 1929003"/>
                <a:gd name="connsiteY3" fmla="*/ 0 h 2256187"/>
                <a:gd name="connsiteX4" fmla="*/ 1929003 w 1929003"/>
                <a:gd name="connsiteY4" fmla="*/ 0 h 2256187"/>
                <a:gd name="connsiteX5" fmla="*/ 1899809 w 1929003"/>
                <a:gd name="connsiteY5" fmla="*/ 62624 h 2256187"/>
                <a:gd name="connsiteX6" fmla="*/ 1771801 w 1929003"/>
                <a:gd name="connsiteY6" fmla="*/ 158241 h 2256187"/>
                <a:gd name="connsiteX7" fmla="*/ 1859079 w 1929003"/>
                <a:gd name="connsiteY7" fmla="*/ 146992 h 2256187"/>
                <a:gd name="connsiteX8" fmla="*/ 1806712 w 1929003"/>
                <a:gd name="connsiteY8" fmla="*/ 214486 h 2256187"/>
                <a:gd name="connsiteX9" fmla="*/ 1777619 w 1929003"/>
                <a:gd name="connsiteY9" fmla="*/ 355099 h 2256187"/>
                <a:gd name="connsiteX10" fmla="*/ 1748526 w 1929003"/>
                <a:gd name="connsiteY10" fmla="*/ 355099 h 2256187"/>
                <a:gd name="connsiteX11" fmla="*/ 1725252 w 1929003"/>
                <a:gd name="connsiteY11" fmla="*/ 540708 h 2256187"/>
                <a:gd name="connsiteX12" fmla="*/ 1748526 w 1929003"/>
                <a:gd name="connsiteY12" fmla="*/ 490088 h 2256187"/>
                <a:gd name="connsiteX13" fmla="*/ 1806712 w 1929003"/>
                <a:gd name="connsiteY13" fmla="*/ 551958 h 2256187"/>
                <a:gd name="connsiteX14" fmla="*/ 1771801 w 1929003"/>
                <a:gd name="connsiteY14" fmla="*/ 546333 h 2256187"/>
                <a:gd name="connsiteX15" fmla="*/ 1835806 w 1929003"/>
                <a:gd name="connsiteY15" fmla="*/ 591329 h 2256187"/>
                <a:gd name="connsiteX16" fmla="*/ 1847442 w 1929003"/>
                <a:gd name="connsiteY16" fmla="*/ 670072 h 2256187"/>
                <a:gd name="connsiteX17" fmla="*/ 1771801 w 1929003"/>
                <a:gd name="connsiteY17" fmla="*/ 647574 h 2256187"/>
                <a:gd name="connsiteX18" fmla="*/ 1742708 w 1929003"/>
                <a:gd name="connsiteY18" fmla="*/ 681321 h 2256187"/>
                <a:gd name="connsiteX19" fmla="*/ 1707796 w 1929003"/>
                <a:gd name="connsiteY19" fmla="*/ 664448 h 2256187"/>
                <a:gd name="connsiteX20" fmla="*/ 1777619 w 1929003"/>
                <a:gd name="connsiteY20" fmla="*/ 748816 h 2256187"/>
                <a:gd name="connsiteX21" fmla="*/ 1795076 w 1929003"/>
                <a:gd name="connsiteY21" fmla="*/ 883804 h 2256187"/>
                <a:gd name="connsiteX22" fmla="*/ 1760164 w 1929003"/>
                <a:gd name="connsiteY22" fmla="*/ 866931 h 2256187"/>
                <a:gd name="connsiteX23" fmla="*/ 1812531 w 1929003"/>
                <a:gd name="connsiteY23" fmla="*/ 990670 h 2256187"/>
                <a:gd name="connsiteX24" fmla="*/ 1725252 w 1929003"/>
                <a:gd name="connsiteY24" fmla="*/ 996295 h 2256187"/>
                <a:gd name="connsiteX25" fmla="*/ 1713615 w 1929003"/>
                <a:gd name="connsiteY25" fmla="*/ 1018793 h 2256187"/>
                <a:gd name="connsiteX26" fmla="*/ 1754345 w 1929003"/>
                <a:gd name="connsiteY26" fmla="*/ 1035666 h 2256187"/>
                <a:gd name="connsiteX27" fmla="*/ 1765982 w 1929003"/>
                <a:gd name="connsiteY27" fmla="*/ 1097536 h 2256187"/>
                <a:gd name="connsiteX28" fmla="*/ 1719434 w 1929003"/>
                <a:gd name="connsiteY28" fmla="*/ 1120034 h 2256187"/>
                <a:gd name="connsiteX29" fmla="*/ 1643792 w 1929003"/>
                <a:gd name="connsiteY29" fmla="*/ 1063789 h 2256187"/>
                <a:gd name="connsiteX30" fmla="*/ 1539058 w 1929003"/>
                <a:gd name="connsiteY30" fmla="*/ 1103160 h 2256187"/>
                <a:gd name="connsiteX31" fmla="*/ 1533240 w 1929003"/>
                <a:gd name="connsiteY31" fmla="*/ 1165030 h 2256187"/>
                <a:gd name="connsiteX32" fmla="*/ 1608881 w 1929003"/>
                <a:gd name="connsiteY32" fmla="*/ 1181904 h 2256187"/>
                <a:gd name="connsiteX33" fmla="*/ 1696159 w 1929003"/>
                <a:gd name="connsiteY33" fmla="*/ 1305643 h 2256187"/>
                <a:gd name="connsiteX34" fmla="*/ 1719434 w 1929003"/>
                <a:gd name="connsiteY34" fmla="*/ 1305643 h 2256187"/>
                <a:gd name="connsiteX35" fmla="*/ 1725252 w 1929003"/>
                <a:gd name="connsiteY35" fmla="*/ 1418134 h 2256187"/>
                <a:gd name="connsiteX36" fmla="*/ 1643792 w 1929003"/>
                <a:gd name="connsiteY36" fmla="*/ 1401260 h 2256187"/>
                <a:gd name="connsiteX37" fmla="*/ 1562332 w 1929003"/>
                <a:gd name="connsiteY37" fmla="*/ 1300019 h 2256187"/>
                <a:gd name="connsiteX38" fmla="*/ 1585606 w 1929003"/>
                <a:gd name="connsiteY38" fmla="*/ 1328141 h 2256187"/>
                <a:gd name="connsiteX39" fmla="*/ 1498328 w 1929003"/>
                <a:gd name="connsiteY39" fmla="*/ 1406885 h 2256187"/>
                <a:gd name="connsiteX40" fmla="*/ 1620518 w 1929003"/>
                <a:gd name="connsiteY40" fmla="*/ 1423758 h 2256187"/>
                <a:gd name="connsiteX41" fmla="*/ 1701978 w 1929003"/>
                <a:gd name="connsiteY41" fmla="*/ 1440632 h 2256187"/>
                <a:gd name="connsiteX42" fmla="*/ 1614699 w 1929003"/>
                <a:gd name="connsiteY42" fmla="*/ 1519375 h 2256187"/>
                <a:gd name="connsiteX43" fmla="*/ 1445960 w 1929003"/>
                <a:gd name="connsiteY43" fmla="*/ 1609367 h 2256187"/>
                <a:gd name="connsiteX44" fmla="*/ 1422686 w 1929003"/>
                <a:gd name="connsiteY44" fmla="*/ 1648739 h 2256187"/>
                <a:gd name="connsiteX45" fmla="*/ 1370319 w 1929003"/>
                <a:gd name="connsiteY45" fmla="*/ 1598118 h 2256187"/>
                <a:gd name="connsiteX46" fmla="*/ 1370319 w 1929003"/>
                <a:gd name="connsiteY46" fmla="*/ 1643114 h 2256187"/>
                <a:gd name="connsiteX47" fmla="*/ 1248129 w 1929003"/>
                <a:gd name="connsiteY47" fmla="*/ 1783727 h 2256187"/>
                <a:gd name="connsiteX48" fmla="*/ 1230674 w 1929003"/>
                <a:gd name="connsiteY48" fmla="*/ 1834348 h 2256187"/>
                <a:gd name="connsiteX49" fmla="*/ 1178306 w 1929003"/>
                <a:gd name="connsiteY49" fmla="*/ 1839973 h 2256187"/>
                <a:gd name="connsiteX50" fmla="*/ 1178306 w 1929003"/>
                <a:gd name="connsiteY50" fmla="*/ 1783727 h 2256187"/>
                <a:gd name="connsiteX51" fmla="*/ 1155032 w 1929003"/>
                <a:gd name="connsiteY51" fmla="*/ 1834348 h 2256187"/>
                <a:gd name="connsiteX52" fmla="*/ 1108483 w 1929003"/>
                <a:gd name="connsiteY52" fmla="*/ 1845597 h 2256187"/>
                <a:gd name="connsiteX53" fmla="*/ 1114302 w 1929003"/>
                <a:gd name="connsiteY53" fmla="*/ 1884969 h 2256187"/>
                <a:gd name="connsiteX54" fmla="*/ 1079390 w 1929003"/>
                <a:gd name="connsiteY54" fmla="*/ 1884969 h 2256187"/>
                <a:gd name="connsiteX55" fmla="*/ 1091027 w 1929003"/>
                <a:gd name="connsiteY55" fmla="*/ 1941214 h 2256187"/>
                <a:gd name="connsiteX56" fmla="*/ 1061934 w 1929003"/>
                <a:gd name="connsiteY56" fmla="*/ 1941214 h 2256187"/>
                <a:gd name="connsiteX57" fmla="*/ 1085209 w 1929003"/>
                <a:gd name="connsiteY57" fmla="*/ 1986210 h 2256187"/>
                <a:gd name="connsiteX58" fmla="*/ 1061934 w 1929003"/>
                <a:gd name="connsiteY58" fmla="*/ 1991835 h 2256187"/>
                <a:gd name="connsiteX59" fmla="*/ 1061934 w 1929003"/>
                <a:gd name="connsiteY59" fmla="*/ 2025582 h 2256187"/>
                <a:gd name="connsiteX60" fmla="*/ 1044479 w 1929003"/>
                <a:gd name="connsiteY60" fmla="*/ 2025582 h 2256187"/>
                <a:gd name="connsiteX61" fmla="*/ 1044479 w 1929003"/>
                <a:gd name="connsiteY61" fmla="*/ 2059329 h 2256187"/>
                <a:gd name="connsiteX62" fmla="*/ 1003749 w 1929003"/>
                <a:gd name="connsiteY62" fmla="*/ 2059329 h 2256187"/>
                <a:gd name="connsiteX63" fmla="*/ 1003749 w 1929003"/>
                <a:gd name="connsiteY63" fmla="*/ 2154946 h 2256187"/>
                <a:gd name="connsiteX64" fmla="*/ 1015386 w 1929003"/>
                <a:gd name="connsiteY64" fmla="*/ 2205566 h 2256187"/>
                <a:gd name="connsiteX65" fmla="*/ 992111 w 1929003"/>
                <a:gd name="connsiteY65" fmla="*/ 2205566 h 2256187"/>
                <a:gd name="connsiteX66" fmla="*/ 1003749 w 1929003"/>
                <a:gd name="connsiteY66" fmla="*/ 2256187 h 2256187"/>
                <a:gd name="connsiteX67" fmla="*/ 963019 w 1929003"/>
                <a:gd name="connsiteY67" fmla="*/ 2233689 h 2256187"/>
                <a:gd name="connsiteX68" fmla="*/ 945563 w 1929003"/>
                <a:gd name="connsiteY68" fmla="*/ 2256187 h 2256187"/>
                <a:gd name="connsiteX69" fmla="*/ 910651 w 1929003"/>
                <a:gd name="connsiteY69" fmla="*/ 2205566 h 2256187"/>
                <a:gd name="connsiteX70" fmla="*/ 910651 w 1929003"/>
                <a:gd name="connsiteY70" fmla="*/ 2171819 h 2256187"/>
                <a:gd name="connsiteX71" fmla="*/ 840828 w 1929003"/>
                <a:gd name="connsiteY71" fmla="*/ 2199942 h 2256187"/>
                <a:gd name="connsiteX72" fmla="*/ 794280 w 1929003"/>
                <a:gd name="connsiteY72" fmla="*/ 2098701 h 2256187"/>
                <a:gd name="connsiteX73" fmla="*/ 759368 w 1929003"/>
                <a:gd name="connsiteY73" fmla="*/ 2081827 h 2256187"/>
                <a:gd name="connsiteX74" fmla="*/ 765187 w 1929003"/>
                <a:gd name="connsiteY74" fmla="*/ 2042455 h 2256187"/>
                <a:gd name="connsiteX75" fmla="*/ 712820 w 1929003"/>
                <a:gd name="connsiteY75" fmla="*/ 1991835 h 2256187"/>
                <a:gd name="connsiteX76" fmla="*/ 759368 w 1929003"/>
                <a:gd name="connsiteY76" fmla="*/ 1913091 h 2256187"/>
                <a:gd name="connsiteX77" fmla="*/ 695364 w 1929003"/>
                <a:gd name="connsiteY77" fmla="*/ 1941214 h 2256187"/>
                <a:gd name="connsiteX78" fmla="*/ 689546 w 1929003"/>
                <a:gd name="connsiteY78" fmla="*/ 1856846 h 2256187"/>
                <a:gd name="connsiteX79" fmla="*/ 666271 w 1929003"/>
                <a:gd name="connsiteY79" fmla="*/ 1783727 h 2256187"/>
                <a:gd name="connsiteX80" fmla="*/ 648815 w 1929003"/>
                <a:gd name="connsiteY80" fmla="*/ 1772478 h 2256187"/>
                <a:gd name="connsiteX81" fmla="*/ 683727 w 1929003"/>
                <a:gd name="connsiteY81" fmla="*/ 1744356 h 2256187"/>
                <a:gd name="connsiteX82" fmla="*/ 648815 w 1929003"/>
                <a:gd name="connsiteY82" fmla="*/ 1727482 h 2256187"/>
                <a:gd name="connsiteX83" fmla="*/ 642997 w 1929003"/>
                <a:gd name="connsiteY83" fmla="*/ 1671237 h 2256187"/>
                <a:gd name="connsiteX84" fmla="*/ 741913 w 1929003"/>
                <a:gd name="connsiteY84" fmla="*/ 1676862 h 2256187"/>
                <a:gd name="connsiteX85" fmla="*/ 747731 w 1929003"/>
                <a:gd name="connsiteY85" fmla="*/ 1648739 h 2256187"/>
                <a:gd name="connsiteX86" fmla="*/ 666271 w 1929003"/>
                <a:gd name="connsiteY86" fmla="*/ 1581245 h 2256187"/>
                <a:gd name="connsiteX87" fmla="*/ 724457 w 1929003"/>
                <a:gd name="connsiteY87" fmla="*/ 1592494 h 2256187"/>
                <a:gd name="connsiteX88" fmla="*/ 747731 w 1929003"/>
                <a:gd name="connsiteY88" fmla="*/ 1541873 h 2256187"/>
                <a:gd name="connsiteX89" fmla="*/ 741913 w 1929003"/>
                <a:gd name="connsiteY89" fmla="*/ 1474379 h 2256187"/>
                <a:gd name="connsiteX90" fmla="*/ 613904 w 1929003"/>
                <a:gd name="connsiteY90" fmla="*/ 1378762 h 2256187"/>
                <a:gd name="connsiteX91" fmla="*/ 736094 w 1929003"/>
                <a:gd name="connsiteY91" fmla="*/ 1423758 h 2256187"/>
                <a:gd name="connsiteX92" fmla="*/ 689546 w 1929003"/>
                <a:gd name="connsiteY92" fmla="*/ 1322517 h 2256187"/>
                <a:gd name="connsiteX93" fmla="*/ 701183 w 1929003"/>
                <a:gd name="connsiteY93" fmla="*/ 1300019 h 2256187"/>
                <a:gd name="connsiteX94" fmla="*/ 660453 w 1929003"/>
                <a:gd name="connsiteY94" fmla="*/ 1271896 h 2256187"/>
                <a:gd name="connsiteX95" fmla="*/ 613904 w 1929003"/>
                <a:gd name="connsiteY95" fmla="*/ 1328141 h 2256187"/>
                <a:gd name="connsiteX96" fmla="*/ 578993 w 1929003"/>
                <a:gd name="connsiteY96" fmla="*/ 1170655 h 2256187"/>
                <a:gd name="connsiteX97" fmla="*/ 608085 w 1929003"/>
                <a:gd name="connsiteY97" fmla="*/ 1176279 h 2256187"/>
                <a:gd name="connsiteX98" fmla="*/ 526625 w 1929003"/>
                <a:gd name="connsiteY98" fmla="*/ 923176 h 2256187"/>
                <a:gd name="connsiteX99" fmla="*/ 485895 w 1929003"/>
                <a:gd name="connsiteY99" fmla="*/ 883804 h 2256187"/>
                <a:gd name="connsiteX100" fmla="*/ 468440 w 1929003"/>
                <a:gd name="connsiteY100" fmla="*/ 805061 h 2256187"/>
                <a:gd name="connsiteX101" fmla="*/ 247333 w 1929003"/>
                <a:gd name="connsiteY101" fmla="*/ 765689 h 2256187"/>
                <a:gd name="connsiteX102" fmla="*/ 206603 w 1929003"/>
                <a:gd name="connsiteY102" fmla="*/ 748816 h 2256187"/>
                <a:gd name="connsiteX103" fmla="*/ 206603 w 1929003"/>
                <a:gd name="connsiteY103" fmla="*/ 788187 h 2256187"/>
                <a:gd name="connsiteX104" fmla="*/ 113506 w 1929003"/>
                <a:gd name="connsiteY104" fmla="*/ 737567 h 2256187"/>
                <a:gd name="connsiteX105" fmla="*/ 142599 w 1929003"/>
                <a:gd name="connsiteY105" fmla="*/ 681321 h 2256187"/>
                <a:gd name="connsiteX106" fmla="*/ 32046 w 1929003"/>
                <a:gd name="connsiteY106" fmla="*/ 613827 h 2256187"/>
                <a:gd name="connsiteX107" fmla="*/ 212422 w 1929003"/>
                <a:gd name="connsiteY107" fmla="*/ 585705 h 2256187"/>
                <a:gd name="connsiteX108" fmla="*/ 194966 w 1929003"/>
                <a:gd name="connsiteY108" fmla="*/ 523835 h 2256187"/>
                <a:gd name="connsiteX109" fmla="*/ 90232 w 1929003"/>
                <a:gd name="connsiteY109" fmla="*/ 557582 h 2256187"/>
                <a:gd name="connsiteX110" fmla="*/ 55321 w 1929003"/>
                <a:gd name="connsiteY110" fmla="*/ 501337 h 2256187"/>
                <a:gd name="connsiteX111" fmla="*/ 26227 w 1929003"/>
                <a:gd name="connsiteY111" fmla="*/ 501337 h 2256187"/>
                <a:gd name="connsiteX112" fmla="*/ 101869 w 1929003"/>
                <a:gd name="connsiteY112" fmla="*/ 355099 h 2256187"/>
                <a:gd name="connsiteX113" fmla="*/ 235697 w 1929003"/>
                <a:gd name="connsiteY113" fmla="*/ 293230 h 2256187"/>
                <a:gd name="connsiteX114" fmla="*/ 247333 w 1929003"/>
                <a:gd name="connsiteY114" fmla="*/ 135743 h 2256187"/>
                <a:gd name="connsiteX115" fmla="*/ 200785 w 1929003"/>
                <a:gd name="connsiteY115" fmla="*/ 146992 h 2256187"/>
                <a:gd name="connsiteX116" fmla="*/ 201512 w 1929003"/>
                <a:gd name="connsiteY116" fmla="*/ 5676 h 22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929003" h="2256187">
                  <a:moveTo>
                    <a:pt x="207528" y="0"/>
                  </a:moveTo>
                  <a:lnTo>
                    <a:pt x="1646168" y="0"/>
                  </a:lnTo>
                  <a:lnTo>
                    <a:pt x="1643792" y="28877"/>
                  </a:lnTo>
                  <a:lnTo>
                    <a:pt x="1663995" y="0"/>
                  </a:lnTo>
                  <a:lnTo>
                    <a:pt x="1929003" y="0"/>
                  </a:lnTo>
                  <a:lnTo>
                    <a:pt x="1899809" y="62624"/>
                  </a:lnTo>
                  <a:cubicBezTo>
                    <a:pt x="1824168" y="62624"/>
                    <a:pt x="1754345" y="68249"/>
                    <a:pt x="1771801" y="158241"/>
                  </a:cubicBezTo>
                  <a:cubicBezTo>
                    <a:pt x="1777619" y="152617"/>
                    <a:pt x="1818349" y="130118"/>
                    <a:pt x="1859079" y="146992"/>
                  </a:cubicBezTo>
                  <a:cubicBezTo>
                    <a:pt x="1864898" y="186364"/>
                    <a:pt x="1847442" y="214486"/>
                    <a:pt x="1806712" y="214486"/>
                  </a:cubicBezTo>
                  <a:cubicBezTo>
                    <a:pt x="1783438" y="242609"/>
                    <a:pt x="1800894" y="321352"/>
                    <a:pt x="1777619" y="355099"/>
                  </a:cubicBezTo>
                  <a:cubicBezTo>
                    <a:pt x="1765982" y="360724"/>
                    <a:pt x="1760164" y="355099"/>
                    <a:pt x="1748526" y="355099"/>
                  </a:cubicBezTo>
                  <a:cubicBezTo>
                    <a:pt x="1742708" y="416969"/>
                    <a:pt x="1713615" y="478839"/>
                    <a:pt x="1725252" y="540708"/>
                  </a:cubicBezTo>
                  <a:cubicBezTo>
                    <a:pt x="1736889" y="529459"/>
                    <a:pt x="1736889" y="506961"/>
                    <a:pt x="1748526" y="490088"/>
                  </a:cubicBezTo>
                  <a:cubicBezTo>
                    <a:pt x="1789257" y="490088"/>
                    <a:pt x="1818349" y="501337"/>
                    <a:pt x="1806712" y="551958"/>
                  </a:cubicBezTo>
                  <a:cubicBezTo>
                    <a:pt x="1795076" y="546333"/>
                    <a:pt x="1783438" y="540708"/>
                    <a:pt x="1771801" y="546333"/>
                  </a:cubicBezTo>
                  <a:cubicBezTo>
                    <a:pt x="1765982" y="585705"/>
                    <a:pt x="1806712" y="608203"/>
                    <a:pt x="1835806" y="591329"/>
                  </a:cubicBezTo>
                  <a:cubicBezTo>
                    <a:pt x="1853261" y="602578"/>
                    <a:pt x="1859079" y="641950"/>
                    <a:pt x="1847442" y="670072"/>
                  </a:cubicBezTo>
                  <a:cubicBezTo>
                    <a:pt x="1818349" y="664448"/>
                    <a:pt x="1800894" y="653199"/>
                    <a:pt x="1771801" y="647574"/>
                  </a:cubicBezTo>
                  <a:cubicBezTo>
                    <a:pt x="1754345" y="658823"/>
                    <a:pt x="1748526" y="664448"/>
                    <a:pt x="1742708" y="681321"/>
                  </a:cubicBezTo>
                  <a:cubicBezTo>
                    <a:pt x="1725252" y="681321"/>
                    <a:pt x="1719434" y="670072"/>
                    <a:pt x="1707796" y="664448"/>
                  </a:cubicBezTo>
                  <a:cubicBezTo>
                    <a:pt x="1690341" y="698195"/>
                    <a:pt x="1725252" y="754440"/>
                    <a:pt x="1777619" y="748816"/>
                  </a:cubicBezTo>
                  <a:cubicBezTo>
                    <a:pt x="1806712" y="771314"/>
                    <a:pt x="1812531" y="844433"/>
                    <a:pt x="1795076" y="883804"/>
                  </a:cubicBezTo>
                  <a:cubicBezTo>
                    <a:pt x="1777619" y="878180"/>
                    <a:pt x="1771801" y="872555"/>
                    <a:pt x="1760164" y="866931"/>
                  </a:cubicBezTo>
                  <a:cubicBezTo>
                    <a:pt x="1731071" y="940049"/>
                    <a:pt x="1824168" y="928800"/>
                    <a:pt x="1812531" y="990670"/>
                  </a:cubicBezTo>
                  <a:cubicBezTo>
                    <a:pt x="1789257" y="1013168"/>
                    <a:pt x="1754345" y="1007544"/>
                    <a:pt x="1725252" y="996295"/>
                  </a:cubicBezTo>
                  <a:cubicBezTo>
                    <a:pt x="1713615" y="996295"/>
                    <a:pt x="1713615" y="1007544"/>
                    <a:pt x="1713615" y="1018793"/>
                  </a:cubicBezTo>
                  <a:cubicBezTo>
                    <a:pt x="1725252" y="1030042"/>
                    <a:pt x="1742708" y="1030042"/>
                    <a:pt x="1754345" y="1035666"/>
                  </a:cubicBezTo>
                  <a:cubicBezTo>
                    <a:pt x="1765982" y="1058164"/>
                    <a:pt x="1771801" y="1069413"/>
                    <a:pt x="1765982" y="1097536"/>
                  </a:cubicBezTo>
                  <a:cubicBezTo>
                    <a:pt x="1742708" y="1091911"/>
                    <a:pt x="1731071" y="1103160"/>
                    <a:pt x="1719434" y="1120034"/>
                  </a:cubicBezTo>
                  <a:cubicBezTo>
                    <a:pt x="1672885" y="1120034"/>
                    <a:pt x="1655429" y="1091911"/>
                    <a:pt x="1643792" y="1063789"/>
                  </a:cubicBezTo>
                  <a:cubicBezTo>
                    <a:pt x="1608881" y="1080662"/>
                    <a:pt x="1591425" y="1120034"/>
                    <a:pt x="1539058" y="1103160"/>
                  </a:cubicBezTo>
                  <a:cubicBezTo>
                    <a:pt x="1515783" y="1108785"/>
                    <a:pt x="1527421" y="1148157"/>
                    <a:pt x="1533240" y="1165030"/>
                  </a:cubicBezTo>
                  <a:cubicBezTo>
                    <a:pt x="1562332" y="1165030"/>
                    <a:pt x="1573970" y="1187528"/>
                    <a:pt x="1608881" y="1181904"/>
                  </a:cubicBezTo>
                  <a:cubicBezTo>
                    <a:pt x="1626336" y="1232524"/>
                    <a:pt x="1690341" y="1243773"/>
                    <a:pt x="1696159" y="1305643"/>
                  </a:cubicBezTo>
                  <a:cubicBezTo>
                    <a:pt x="1701978" y="1322517"/>
                    <a:pt x="1707796" y="1300019"/>
                    <a:pt x="1719434" y="1305643"/>
                  </a:cubicBezTo>
                  <a:cubicBezTo>
                    <a:pt x="1731071" y="1333766"/>
                    <a:pt x="1731071" y="1384386"/>
                    <a:pt x="1725252" y="1418134"/>
                  </a:cubicBezTo>
                  <a:cubicBezTo>
                    <a:pt x="1701978" y="1406885"/>
                    <a:pt x="1667066" y="1412509"/>
                    <a:pt x="1643792" y="1401260"/>
                  </a:cubicBezTo>
                  <a:cubicBezTo>
                    <a:pt x="1632155" y="1356264"/>
                    <a:pt x="1608881" y="1277521"/>
                    <a:pt x="1562332" y="1300019"/>
                  </a:cubicBezTo>
                  <a:cubicBezTo>
                    <a:pt x="1573970" y="1305643"/>
                    <a:pt x="1585606" y="1311268"/>
                    <a:pt x="1585606" y="1328141"/>
                  </a:cubicBezTo>
                  <a:cubicBezTo>
                    <a:pt x="1556513" y="1356264"/>
                    <a:pt x="1486690" y="1350639"/>
                    <a:pt x="1498328" y="1406885"/>
                  </a:cubicBezTo>
                  <a:cubicBezTo>
                    <a:pt x="1509965" y="1451881"/>
                    <a:pt x="1568151" y="1429383"/>
                    <a:pt x="1620518" y="1423758"/>
                  </a:cubicBezTo>
                  <a:cubicBezTo>
                    <a:pt x="1643792" y="1435007"/>
                    <a:pt x="1661248" y="1451881"/>
                    <a:pt x="1701978" y="1440632"/>
                  </a:cubicBezTo>
                  <a:cubicBezTo>
                    <a:pt x="1690341" y="1480003"/>
                    <a:pt x="1661248" y="1508126"/>
                    <a:pt x="1614699" y="1519375"/>
                  </a:cubicBezTo>
                  <a:cubicBezTo>
                    <a:pt x="1591425" y="1575620"/>
                    <a:pt x="1509965" y="1620616"/>
                    <a:pt x="1445960" y="1609367"/>
                  </a:cubicBezTo>
                  <a:cubicBezTo>
                    <a:pt x="1434323" y="1620616"/>
                    <a:pt x="1440142" y="1643114"/>
                    <a:pt x="1422686" y="1648739"/>
                  </a:cubicBezTo>
                  <a:cubicBezTo>
                    <a:pt x="1387775" y="1648739"/>
                    <a:pt x="1381956" y="1614992"/>
                    <a:pt x="1370319" y="1598118"/>
                  </a:cubicBezTo>
                  <a:cubicBezTo>
                    <a:pt x="1352863" y="1603743"/>
                    <a:pt x="1376138" y="1626241"/>
                    <a:pt x="1370319" y="1643114"/>
                  </a:cubicBezTo>
                  <a:cubicBezTo>
                    <a:pt x="1312133" y="1665613"/>
                    <a:pt x="1323770" y="1800601"/>
                    <a:pt x="1248129" y="1783727"/>
                  </a:cubicBezTo>
                  <a:cubicBezTo>
                    <a:pt x="1248129" y="1806226"/>
                    <a:pt x="1236492" y="1817475"/>
                    <a:pt x="1230674" y="1834348"/>
                  </a:cubicBezTo>
                  <a:cubicBezTo>
                    <a:pt x="1207399" y="1811850"/>
                    <a:pt x="1189944" y="1845597"/>
                    <a:pt x="1178306" y="1839973"/>
                  </a:cubicBezTo>
                  <a:cubicBezTo>
                    <a:pt x="1172487" y="1823099"/>
                    <a:pt x="1207399" y="1783727"/>
                    <a:pt x="1178306" y="1783727"/>
                  </a:cubicBezTo>
                  <a:cubicBezTo>
                    <a:pt x="1178306" y="1794976"/>
                    <a:pt x="1172487" y="1823099"/>
                    <a:pt x="1155032" y="1834348"/>
                  </a:cubicBezTo>
                  <a:cubicBezTo>
                    <a:pt x="1143394" y="1839973"/>
                    <a:pt x="1120120" y="1839973"/>
                    <a:pt x="1108483" y="1845597"/>
                  </a:cubicBezTo>
                  <a:cubicBezTo>
                    <a:pt x="1108483" y="1862471"/>
                    <a:pt x="1114302" y="1868095"/>
                    <a:pt x="1114302" y="1884969"/>
                  </a:cubicBezTo>
                  <a:cubicBezTo>
                    <a:pt x="1102664" y="1890593"/>
                    <a:pt x="1096846" y="1890593"/>
                    <a:pt x="1079390" y="1884969"/>
                  </a:cubicBezTo>
                  <a:cubicBezTo>
                    <a:pt x="1073571" y="1896218"/>
                    <a:pt x="1096846" y="1913091"/>
                    <a:pt x="1091027" y="1941214"/>
                  </a:cubicBezTo>
                  <a:cubicBezTo>
                    <a:pt x="1079390" y="1941214"/>
                    <a:pt x="1067753" y="1941214"/>
                    <a:pt x="1061934" y="1941214"/>
                  </a:cubicBezTo>
                  <a:cubicBezTo>
                    <a:pt x="1061934" y="1958088"/>
                    <a:pt x="1091027" y="1958088"/>
                    <a:pt x="1085209" y="1986210"/>
                  </a:cubicBezTo>
                  <a:cubicBezTo>
                    <a:pt x="1079390" y="1991835"/>
                    <a:pt x="1073571" y="1997459"/>
                    <a:pt x="1061934" y="1991835"/>
                  </a:cubicBezTo>
                  <a:cubicBezTo>
                    <a:pt x="1061934" y="2003084"/>
                    <a:pt x="1061934" y="2014333"/>
                    <a:pt x="1061934" y="2025582"/>
                  </a:cubicBezTo>
                  <a:cubicBezTo>
                    <a:pt x="1056116" y="2031206"/>
                    <a:pt x="1050297" y="2031206"/>
                    <a:pt x="1044479" y="2025582"/>
                  </a:cubicBezTo>
                  <a:cubicBezTo>
                    <a:pt x="1044479" y="2036831"/>
                    <a:pt x="1044479" y="2048080"/>
                    <a:pt x="1044479" y="2059329"/>
                  </a:cubicBezTo>
                  <a:cubicBezTo>
                    <a:pt x="1021204" y="2053704"/>
                    <a:pt x="1021204" y="2053704"/>
                    <a:pt x="1003749" y="2059329"/>
                  </a:cubicBezTo>
                  <a:cubicBezTo>
                    <a:pt x="1015386" y="2064953"/>
                    <a:pt x="1056116" y="2143697"/>
                    <a:pt x="1003749" y="2154946"/>
                  </a:cubicBezTo>
                  <a:cubicBezTo>
                    <a:pt x="1009567" y="2166195"/>
                    <a:pt x="1009567" y="2188693"/>
                    <a:pt x="1015386" y="2205566"/>
                  </a:cubicBezTo>
                  <a:cubicBezTo>
                    <a:pt x="1009567" y="2205566"/>
                    <a:pt x="1003749" y="2205566"/>
                    <a:pt x="992111" y="2205566"/>
                  </a:cubicBezTo>
                  <a:cubicBezTo>
                    <a:pt x="997930" y="2222440"/>
                    <a:pt x="1009567" y="2233689"/>
                    <a:pt x="1003749" y="2256187"/>
                  </a:cubicBezTo>
                  <a:cubicBezTo>
                    <a:pt x="980474" y="2256187"/>
                    <a:pt x="980474" y="2233689"/>
                    <a:pt x="963019" y="2233689"/>
                  </a:cubicBezTo>
                  <a:cubicBezTo>
                    <a:pt x="951381" y="2239314"/>
                    <a:pt x="963019" y="2256187"/>
                    <a:pt x="945563" y="2256187"/>
                  </a:cubicBezTo>
                  <a:cubicBezTo>
                    <a:pt x="945563" y="2228065"/>
                    <a:pt x="933926" y="2211191"/>
                    <a:pt x="910651" y="2205566"/>
                  </a:cubicBezTo>
                  <a:cubicBezTo>
                    <a:pt x="904833" y="2194317"/>
                    <a:pt x="916470" y="2188693"/>
                    <a:pt x="910651" y="2171819"/>
                  </a:cubicBezTo>
                  <a:cubicBezTo>
                    <a:pt x="893196" y="2183068"/>
                    <a:pt x="858284" y="2183068"/>
                    <a:pt x="840828" y="2199942"/>
                  </a:cubicBezTo>
                  <a:cubicBezTo>
                    <a:pt x="835010" y="2154946"/>
                    <a:pt x="771006" y="2149321"/>
                    <a:pt x="794280" y="2098701"/>
                  </a:cubicBezTo>
                  <a:cubicBezTo>
                    <a:pt x="788461" y="2087452"/>
                    <a:pt x="765187" y="2093076"/>
                    <a:pt x="759368" y="2081827"/>
                  </a:cubicBezTo>
                  <a:cubicBezTo>
                    <a:pt x="759368" y="2064953"/>
                    <a:pt x="759368" y="2053704"/>
                    <a:pt x="765187" y="2042455"/>
                  </a:cubicBezTo>
                  <a:cubicBezTo>
                    <a:pt x="736094" y="2031206"/>
                    <a:pt x="741913" y="1997459"/>
                    <a:pt x="712820" y="1991835"/>
                  </a:cubicBezTo>
                  <a:cubicBezTo>
                    <a:pt x="712820" y="1946839"/>
                    <a:pt x="753550" y="1946839"/>
                    <a:pt x="759368" y="1913091"/>
                  </a:cubicBezTo>
                  <a:cubicBezTo>
                    <a:pt x="730276" y="1896218"/>
                    <a:pt x="718638" y="1952463"/>
                    <a:pt x="695364" y="1941214"/>
                  </a:cubicBezTo>
                  <a:cubicBezTo>
                    <a:pt x="701183" y="1907467"/>
                    <a:pt x="695364" y="1879344"/>
                    <a:pt x="689546" y="1856846"/>
                  </a:cubicBezTo>
                  <a:cubicBezTo>
                    <a:pt x="666271" y="1851222"/>
                    <a:pt x="642997" y="1806226"/>
                    <a:pt x="666271" y="1783727"/>
                  </a:cubicBezTo>
                  <a:cubicBezTo>
                    <a:pt x="672090" y="1772478"/>
                    <a:pt x="642997" y="1789352"/>
                    <a:pt x="648815" y="1772478"/>
                  </a:cubicBezTo>
                  <a:cubicBezTo>
                    <a:pt x="648815" y="1749980"/>
                    <a:pt x="683727" y="1766854"/>
                    <a:pt x="683727" y="1744356"/>
                  </a:cubicBezTo>
                  <a:cubicBezTo>
                    <a:pt x="683727" y="1721858"/>
                    <a:pt x="654634" y="1738731"/>
                    <a:pt x="648815" y="1727482"/>
                  </a:cubicBezTo>
                  <a:cubicBezTo>
                    <a:pt x="642997" y="1704984"/>
                    <a:pt x="654634" y="1699360"/>
                    <a:pt x="642997" y="1671237"/>
                  </a:cubicBezTo>
                  <a:cubicBezTo>
                    <a:pt x="672090" y="1643114"/>
                    <a:pt x="712820" y="1665613"/>
                    <a:pt x="741913" y="1676862"/>
                  </a:cubicBezTo>
                  <a:cubicBezTo>
                    <a:pt x="747731" y="1676862"/>
                    <a:pt x="741913" y="1654363"/>
                    <a:pt x="747731" y="1648739"/>
                  </a:cubicBezTo>
                  <a:cubicBezTo>
                    <a:pt x="730276" y="1620616"/>
                    <a:pt x="677908" y="1620616"/>
                    <a:pt x="666271" y="1581245"/>
                  </a:cubicBezTo>
                  <a:cubicBezTo>
                    <a:pt x="689546" y="1564371"/>
                    <a:pt x="695364" y="1598118"/>
                    <a:pt x="724457" y="1592494"/>
                  </a:cubicBezTo>
                  <a:cubicBezTo>
                    <a:pt x="736094" y="1575620"/>
                    <a:pt x="724457" y="1541873"/>
                    <a:pt x="747731" y="1541873"/>
                  </a:cubicBezTo>
                  <a:cubicBezTo>
                    <a:pt x="741913" y="1513750"/>
                    <a:pt x="730276" y="1508126"/>
                    <a:pt x="741913" y="1474379"/>
                  </a:cubicBezTo>
                  <a:cubicBezTo>
                    <a:pt x="695364" y="1446256"/>
                    <a:pt x="631360" y="1435007"/>
                    <a:pt x="613904" y="1378762"/>
                  </a:cubicBezTo>
                  <a:cubicBezTo>
                    <a:pt x="660453" y="1361888"/>
                    <a:pt x="707001" y="1401260"/>
                    <a:pt x="736094" y="1423758"/>
                  </a:cubicBezTo>
                  <a:cubicBezTo>
                    <a:pt x="724457" y="1390011"/>
                    <a:pt x="718638" y="1339390"/>
                    <a:pt x="689546" y="1322517"/>
                  </a:cubicBezTo>
                  <a:cubicBezTo>
                    <a:pt x="689546" y="1311268"/>
                    <a:pt x="695364" y="1305643"/>
                    <a:pt x="701183" y="1300019"/>
                  </a:cubicBezTo>
                  <a:cubicBezTo>
                    <a:pt x="695364" y="1283145"/>
                    <a:pt x="660453" y="1288770"/>
                    <a:pt x="660453" y="1271896"/>
                  </a:cubicBezTo>
                  <a:cubicBezTo>
                    <a:pt x="631360" y="1283145"/>
                    <a:pt x="642997" y="1322517"/>
                    <a:pt x="613904" y="1328141"/>
                  </a:cubicBezTo>
                  <a:cubicBezTo>
                    <a:pt x="544081" y="1339390"/>
                    <a:pt x="590630" y="1232524"/>
                    <a:pt x="578993" y="1170655"/>
                  </a:cubicBezTo>
                  <a:cubicBezTo>
                    <a:pt x="596448" y="1165030"/>
                    <a:pt x="596448" y="1176279"/>
                    <a:pt x="608085" y="1176279"/>
                  </a:cubicBezTo>
                  <a:cubicBezTo>
                    <a:pt x="578993" y="1091911"/>
                    <a:pt x="549899" y="1013168"/>
                    <a:pt x="526625" y="923176"/>
                  </a:cubicBezTo>
                  <a:cubicBezTo>
                    <a:pt x="514988" y="906302"/>
                    <a:pt x="497532" y="895053"/>
                    <a:pt x="485895" y="883804"/>
                  </a:cubicBezTo>
                  <a:cubicBezTo>
                    <a:pt x="485895" y="850057"/>
                    <a:pt x="485895" y="821934"/>
                    <a:pt x="468440" y="805061"/>
                  </a:cubicBezTo>
                  <a:cubicBezTo>
                    <a:pt x="404435" y="771314"/>
                    <a:pt x="317157" y="686946"/>
                    <a:pt x="247333" y="765689"/>
                  </a:cubicBezTo>
                  <a:cubicBezTo>
                    <a:pt x="224059" y="765689"/>
                    <a:pt x="218241" y="754440"/>
                    <a:pt x="206603" y="748816"/>
                  </a:cubicBezTo>
                  <a:cubicBezTo>
                    <a:pt x="194966" y="754440"/>
                    <a:pt x="212422" y="771314"/>
                    <a:pt x="206603" y="788187"/>
                  </a:cubicBezTo>
                  <a:cubicBezTo>
                    <a:pt x="160055" y="788187"/>
                    <a:pt x="148418" y="754440"/>
                    <a:pt x="113506" y="737567"/>
                  </a:cubicBezTo>
                  <a:cubicBezTo>
                    <a:pt x="125144" y="715069"/>
                    <a:pt x="142599" y="709444"/>
                    <a:pt x="142599" y="681321"/>
                  </a:cubicBezTo>
                  <a:cubicBezTo>
                    <a:pt x="101869" y="670072"/>
                    <a:pt x="43683" y="664448"/>
                    <a:pt x="32046" y="613827"/>
                  </a:cubicBezTo>
                  <a:cubicBezTo>
                    <a:pt x="72776" y="568831"/>
                    <a:pt x="171692" y="636325"/>
                    <a:pt x="212422" y="585705"/>
                  </a:cubicBezTo>
                  <a:cubicBezTo>
                    <a:pt x="212422" y="557582"/>
                    <a:pt x="212422" y="535084"/>
                    <a:pt x="194966" y="523835"/>
                  </a:cubicBezTo>
                  <a:cubicBezTo>
                    <a:pt x="171692" y="557582"/>
                    <a:pt x="130962" y="546333"/>
                    <a:pt x="90232" y="557582"/>
                  </a:cubicBezTo>
                  <a:cubicBezTo>
                    <a:pt x="72776" y="546333"/>
                    <a:pt x="66958" y="523835"/>
                    <a:pt x="55321" y="501337"/>
                  </a:cubicBezTo>
                  <a:cubicBezTo>
                    <a:pt x="43683" y="501337"/>
                    <a:pt x="32046" y="501337"/>
                    <a:pt x="26227" y="501337"/>
                  </a:cubicBezTo>
                  <a:cubicBezTo>
                    <a:pt x="-37777" y="439467"/>
                    <a:pt x="26227" y="360724"/>
                    <a:pt x="101869" y="355099"/>
                  </a:cubicBezTo>
                  <a:cubicBezTo>
                    <a:pt x="119325" y="310103"/>
                    <a:pt x="177511" y="281981"/>
                    <a:pt x="235697" y="293230"/>
                  </a:cubicBezTo>
                  <a:cubicBezTo>
                    <a:pt x="253152" y="259482"/>
                    <a:pt x="282245" y="163866"/>
                    <a:pt x="247333" y="135743"/>
                  </a:cubicBezTo>
                  <a:cubicBezTo>
                    <a:pt x="218241" y="130118"/>
                    <a:pt x="218241" y="146992"/>
                    <a:pt x="200785" y="146992"/>
                  </a:cubicBezTo>
                  <a:cubicBezTo>
                    <a:pt x="157146" y="99184"/>
                    <a:pt x="168783" y="48563"/>
                    <a:pt x="201512" y="5676"/>
                  </a:cubicBezTo>
                  <a:close/>
                </a:path>
              </a:pathLst>
            </a:custGeom>
            <a:grpFill/>
            <a:ln>
              <a:solidFill>
                <a:schemeClr val="bg1"/>
              </a:solidFill>
            </a:ln>
          </p:spPr>
          <p:txBody>
            <a:bodyPr vert="horz" wrap="square" lIns="91440" tIns="45720" rIns="91440" bIns="45720" numCol="1" anchor="t" anchorCtr="0" compatLnSpc="1">
              <a:prstTxWarp prst="textNoShape">
                <a:avLst/>
              </a:prstTxWarp>
              <a:noAutofit/>
            </a:bodyPr>
            <a:lstStyle/>
            <a:p>
              <a:endParaRPr lang="en-US" sz="1765" dirty="0"/>
            </a:p>
          </p:txBody>
        </p:sp>
        <p:sp>
          <p:nvSpPr>
            <p:cNvPr id="11" name="Freeform: Shape 10">
              <a:extLst>
                <a:ext uri="{FF2B5EF4-FFF2-40B4-BE49-F238E27FC236}">
                  <a16:creationId xmlns:a16="http://schemas.microsoft.com/office/drawing/2014/main" id="{1B5C5242-5BB5-427C-9D86-1DF63D96AC94}"/>
                </a:ext>
              </a:extLst>
            </p:cNvPr>
            <p:cNvSpPr>
              <a:spLocks/>
            </p:cNvSpPr>
            <p:nvPr/>
          </p:nvSpPr>
          <p:spPr bwMode="auto">
            <a:xfrm>
              <a:off x="2799206" y="1"/>
              <a:ext cx="711537" cy="754767"/>
            </a:xfrm>
            <a:custGeom>
              <a:avLst/>
              <a:gdLst>
                <a:gd name="connsiteX0" fmla="*/ 369735 w 711537"/>
                <a:gd name="connsiteY0" fmla="*/ 0 h 754767"/>
                <a:gd name="connsiteX1" fmla="*/ 711537 w 711537"/>
                <a:gd name="connsiteY1" fmla="*/ 0 h 754767"/>
                <a:gd name="connsiteX2" fmla="*/ 711507 w 711537"/>
                <a:gd name="connsiteY2" fmla="*/ 48 h 754767"/>
                <a:gd name="connsiteX3" fmla="*/ 691884 w 711537"/>
                <a:gd name="connsiteY3" fmla="*/ 40390 h 754767"/>
                <a:gd name="connsiteX4" fmla="*/ 656999 w 711537"/>
                <a:gd name="connsiteY4" fmla="*/ 46015 h 754767"/>
                <a:gd name="connsiteX5" fmla="*/ 529088 w 711537"/>
                <a:gd name="connsiteY5" fmla="*/ 147266 h 754767"/>
                <a:gd name="connsiteX6" fmla="*/ 558158 w 711537"/>
                <a:gd name="connsiteY6" fmla="*/ 226016 h 754767"/>
                <a:gd name="connsiteX7" fmla="*/ 436061 w 711537"/>
                <a:gd name="connsiteY7" fmla="*/ 226016 h 754767"/>
                <a:gd name="connsiteX8" fmla="*/ 424433 w 711537"/>
                <a:gd name="connsiteY8" fmla="*/ 248516 h 754767"/>
                <a:gd name="connsiteX9" fmla="*/ 470946 w 711537"/>
                <a:gd name="connsiteY9" fmla="*/ 259766 h 754767"/>
                <a:gd name="connsiteX10" fmla="*/ 482575 w 711537"/>
                <a:gd name="connsiteY10" fmla="*/ 383516 h 754767"/>
                <a:gd name="connsiteX11" fmla="*/ 476761 w 711537"/>
                <a:gd name="connsiteY11" fmla="*/ 434141 h 754767"/>
                <a:gd name="connsiteX12" fmla="*/ 447690 w 711537"/>
                <a:gd name="connsiteY12" fmla="*/ 434141 h 754767"/>
                <a:gd name="connsiteX13" fmla="*/ 459318 w 711537"/>
                <a:gd name="connsiteY13" fmla="*/ 490391 h 754767"/>
                <a:gd name="connsiteX14" fmla="*/ 395362 w 711537"/>
                <a:gd name="connsiteY14" fmla="*/ 490391 h 754767"/>
                <a:gd name="connsiteX15" fmla="*/ 372106 w 711537"/>
                <a:gd name="connsiteY15" fmla="*/ 591642 h 754767"/>
                <a:gd name="connsiteX16" fmla="*/ 284894 w 711537"/>
                <a:gd name="connsiteY16" fmla="*/ 563517 h 754767"/>
                <a:gd name="connsiteX17" fmla="*/ 273265 w 711537"/>
                <a:gd name="connsiteY17" fmla="*/ 591642 h 754767"/>
                <a:gd name="connsiteX18" fmla="*/ 395362 w 711537"/>
                <a:gd name="connsiteY18" fmla="*/ 619767 h 754767"/>
                <a:gd name="connsiteX19" fmla="*/ 290708 w 711537"/>
                <a:gd name="connsiteY19" fmla="*/ 754767 h 754767"/>
                <a:gd name="connsiteX20" fmla="*/ 279079 w 711537"/>
                <a:gd name="connsiteY20" fmla="*/ 698517 h 754767"/>
                <a:gd name="connsiteX21" fmla="*/ 255823 w 711537"/>
                <a:gd name="connsiteY21" fmla="*/ 687267 h 754767"/>
                <a:gd name="connsiteX22" fmla="*/ 255823 w 711537"/>
                <a:gd name="connsiteY22" fmla="*/ 721017 h 754767"/>
                <a:gd name="connsiteX23" fmla="*/ 186053 w 711537"/>
                <a:gd name="connsiteY23" fmla="*/ 692892 h 754767"/>
                <a:gd name="connsiteX24" fmla="*/ 63956 w 711537"/>
                <a:gd name="connsiteY24" fmla="*/ 698517 h 754767"/>
                <a:gd name="connsiteX25" fmla="*/ 46513 w 711537"/>
                <a:gd name="connsiteY25" fmla="*/ 721017 h 754767"/>
                <a:gd name="connsiteX26" fmla="*/ 0 w 711537"/>
                <a:gd name="connsiteY26" fmla="*/ 698517 h 754767"/>
                <a:gd name="connsiteX27" fmla="*/ 11628 w 711537"/>
                <a:gd name="connsiteY27" fmla="*/ 631017 h 754767"/>
                <a:gd name="connsiteX28" fmla="*/ 23257 w 711537"/>
                <a:gd name="connsiteY28" fmla="*/ 631017 h 754767"/>
                <a:gd name="connsiteX29" fmla="*/ 81398 w 711537"/>
                <a:gd name="connsiteY29" fmla="*/ 597267 h 754767"/>
                <a:gd name="connsiteX30" fmla="*/ 58142 w 711537"/>
                <a:gd name="connsiteY30" fmla="*/ 496016 h 754767"/>
                <a:gd name="connsiteX31" fmla="*/ 110469 w 711537"/>
                <a:gd name="connsiteY31" fmla="*/ 501641 h 754767"/>
                <a:gd name="connsiteX32" fmla="*/ 203495 w 711537"/>
                <a:gd name="connsiteY32" fmla="*/ 586017 h 754767"/>
                <a:gd name="connsiteX33" fmla="*/ 215124 w 711537"/>
                <a:gd name="connsiteY33" fmla="*/ 546642 h 754767"/>
                <a:gd name="connsiteX34" fmla="*/ 156982 w 711537"/>
                <a:gd name="connsiteY34" fmla="*/ 541017 h 754767"/>
                <a:gd name="connsiteX35" fmla="*/ 156982 w 711537"/>
                <a:gd name="connsiteY35" fmla="*/ 467891 h 754767"/>
                <a:gd name="connsiteX36" fmla="*/ 116283 w 711537"/>
                <a:gd name="connsiteY36" fmla="*/ 445391 h 754767"/>
                <a:gd name="connsiteX37" fmla="*/ 93026 w 711537"/>
                <a:gd name="connsiteY37" fmla="*/ 462266 h 754767"/>
                <a:gd name="connsiteX38" fmla="*/ 116283 w 711537"/>
                <a:gd name="connsiteY38" fmla="*/ 332891 h 754767"/>
                <a:gd name="connsiteX39" fmla="*/ 244194 w 711537"/>
                <a:gd name="connsiteY39" fmla="*/ 372266 h 754767"/>
                <a:gd name="connsiteX40" fmla="*/ 255823 w 711537"/>
                <a:gd name="connsiteY40" fmla="*/ 361016 h 754767"/>
                <a:gd name="connsiteX41" fmla="*/ 145354 w 711537"/>
                <a:gd name="connsiteY41" fmla="*/ 197891 h 754767"/>
                <a:gd name="connsiteX42" fmla="*/ 133726 w 711537"/>
                <a:gd name="connsiteY42" fmla="*/ 209141 h 754767"/>
                <a:gd name="connsiteX43" fmla="*/ 116283 w 711537"/>
                <a:gd name="connsiteY43" fmla="*/ 85391 h 754767"/>
                <a:gd name="connsiteX44" fmla="*/ 279079 w 711537"/>
                <a:gd name="connsiteY44" fmla="*/ 197891 h 754767"/>
                <a:gd name="connsiteX45" fmla="*/ 244194 w 711537"/>
                <a:gd name="connsiteY45" fmla="*/ 136016 h 754767"/>
                <a:gd name="connsiteX46" fmla="*/ 343126 w 711537"/>
                <a:gd name="connsiteY46" fmla="*/ 8662 h 754767"/>
                <a:gd name="connsiteX47" fmla="*/ 224203 w 711537"/>
                <a:gd name="connsiteY47" fmla="*/ 0 h 754767"/>
                <a:gd name="connsiteX48" fmla="*/ 258898 w 711537"/>
                <a:gd name="connsiteY48" fmla="*/ 0 h 754767"/>
                <a:gd name="connsiteX49" fmla="*/ 252609 w 711537"/>
                <a:gd name="connsiteY49" fmla="*/ 3685 h 754767"/>
                <a:gd name="connsiteX50" fmla="*/ 226752 w 711537"/>
                <a:gd name="connsiteY50" fmla="*/ 12265 h 754767"/>
                <a:gd name="connsiteX51" fmla="*/ 227388 w 711537"/>
                <a:gd name="connsiteY51" fmla="*/ 3213 h 754767"/>
                <a:gd name="connsiteX52" fmla="*/ 136689 w 711537"/>
                <a:gd name="connsiteY52" fmla="*/ 0 h 754767"/>
                <a:gd name="connsiteX53" fmla="*/ 179273 w 711537"/>
                <a:gd name="connsiteY53" fmla="*/ 0 h 754767"/>
                <a:gd name="connsiteX54" fmla="*/ 170791 w 711537"/>
                <a:gd name="connsiteY54" fmla="*/ 2422 h 754767"/>
                <a:gd name="connsiteX55" fmla="*/ 139539 w 711537"/>
                <a:gd name="connsiteY55" fmla="*/ 40390 h 754767"/>
                <a:gd name="connsiteX56" fmla="*/ 136542 w 711537"/>
                <a:gd name="connsiteY56" fmla="*/ 6728 h 75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11537" h="754767">
                  <a:moveTo>
                    <a:pt x="369735" y="0"/>
                  </a:moveTo>
                  <a:lnTo>
                    <a:pt x="711537" y="0"/>
                  </a:lnTo>
                  <a:lnTo>
                    <a:pt x="711507" y="48"/>
                  </a:lnTo>
                  <a:cubicBezTo>
                    <a:pt x="703149" y="15078"/>
                    <a:pt x="696245" y="29140"/>
                    <a:pt x="691884" y="40390"/>
                  </a:cubicBezTo>
                  <a:cubicBezTo>
                    <a:pt x="674442" y="40390"/>
                    <a:pt x="662813" y="40390"/>
                    <a:pt x="656999" y="46015"/>
                  </a:cubicBezTo>
                  <a:cubicBezTo>
                    <a:pt x="703512" y="147266"/>
                    <a:pt x="598858" y="214766"/>
                    <a:pt x="529088" y="147266"/>
                  </a:cubicBezTo>
                  <a:cubicBezTo>
                    <a:pt x="511645" y="181016"/>
                    <a:pt x="558158" y="197891"/>
                    <a:pt x="558158" y="226016"/>
                  </a:cubicBezTo>
                  <a:cubicBezTo>
                    <a:pt x="523274" y="254141"/>
                    <a:pt x="470946" y="226016"/>
                    <a:pt x="436061" y="226016"/>
                  </a:cubicBezTo>
                  <a:cubicBezTo>
                    <a:pt x="430247" y="226016"/>
                    <a:pt x="430247" y="242891"/>
                    <a:pt x="424433" y="248516"/>
                  </a:cubicBezTo>
                  <a:cubicBezTo>
                    <a:pt x="441875" y="271016"/>
                    <a:pt x="447690" y="254141"/>
                    <a:pt x="470946" y="259766"/>
                  </a:cubicBezTo>
                  <a:cubicBezTo>
                    <a:pt x="511645" y="282266"/>
                    <a:pt x="529088" y="361016"/>
                    <a:pt x="482575" y="383516"/>
                  </a:cubicBezTo>
                  <a:cubicBezTo>
                    <a:pt x="488389" y="406016"/>
                    <a:pt x="476761" y="417266"/>
                    <a:pt x="476761" y="434141"/>
                  </a:cubicBezTo>
                  <a:cubicBezTo>
                    <a:pt x="470946" y="434141"/>
                    <a:pt x="459318" y="434141"/>
                    <a:pt x="447690" y="434141"/>
                  </a:cubicBezTo>
                  <a:cubicBezTo>
                    <a:pt x="453504" y="456641"/>
                    <a:pt x="470946" y="473516"/>
                    <a:pt x="459318" y="490391"/>
                  </a:cubicBezTo>
                  <a:cubicBezTo>
                    <a:pt x="436061" y="496016"/>
                    <a:pt x="401177" y="501641"/>
                    <a:pt x="395362" y="490391"/>
                  </a:cubicBezTo>
                  <a:cubicBezTo>
                    <a:pt x="389548" y="518517"/>
                    <a:pt x="401177" y="569142"/>
                    <a:pt x="372106" y="591642"/>
                  </a:cubicBezTo>
                  <a:cubicBezTo>
                    <a:pt x="343035" y="580392"/>
                    <a:pt x="308150" y="580392"/>
                    <a:pt x="284894" y="563517"/>
                  </a:cubicBezTo>
                  <a:cubicBezTo>
                    <a:pt x="279079" y="569142"/>
                    <a:pt x="273265" y="574767"/>
                    <a:pt x="273265" y="591642"/>
                  </a:cubicBezTo>
                  <a:cubicBezTo>
                    <a:pt x="313964" y="602892"/>
                    <a:pt x="343035" y="619767"/>
                    <a:pt x="395362" y="619767"/>
                  </a:cubicBezTo>
                  <a:cubicBezTo>
                    <a:pt x="436061" y="704142"/>
                    <a:pt x="348849" y="737892"/>
                    <a:pt x="290708" y="754767"/>
                  </a:cubicBezTo>
                  <a:cubicBezTo>
                    <a:pt x="290708" y="732267"/>
                    <a:pt x="284894" y="715392"/>
                    <a:pt x="279079" y="698517"/>
                  </a:cubicBezTo>
                  <a:cubicBezTo>
                    <a:pt x="273265" y="692892"/>
                    <a:pt x="261637" y="692892"/>
                    <a:pt x="255823" y="687267"/>
                  </a:cubicBezTo>
                  <a:cubicBezTo>
                    <a:pt x="238380" y="692892"/>
                    <a:pt x="261637" y="704142"/>
                    <a:pt x="255823" y="721017"/>
                  </a:cubicBezTo>
                  <a:cubicBezTo>
                    <a:pt x="220938" y="721017"/>
                    <a:pt x="191867" y="715392"/>
                    <a:pt x="186053" y="692892"/>
                  </a:cubicBezTo>
                  <a:cubicBezTo>
                    <a:pt x="197681" y="737892"/>
                    <a:pt x="87212" y="732267"/>
                    <a:pt x="63956" y="698517"/>
                  </a:cubicBezTo>
                  <a:cubicBezTo>
                    <a:pt x="52327" y="698517"/>
                    <a:pt x="58142" y="715392"/>
                    <a:pt x="46513" y="721017"/>
                  </a:cubicBezTo>
                  <a:cubicBezTo>
                    <a:pt x="23257" y="715392"/>
                    <a:pt x="17443" y="704142"/>
                    <a:pt x="0" y="698517"/>
                  </a:cubicBezTo>
                  <a:cubicBezTo>
                    <a:pt x="11628" y="664767"/>
                    <a:pt x="5814" y="642267"/>
                    <a:pt x="11628" y="631017"/>
                  </a:cubicBezTo>
                  <a:cubicBezTo>
                    <a:pt x="17443" y="625392"/>
                    <a:pt x="23257" y="631017"/>
                    <a:pt x="23257" y="631017"/>
                  </a:cubicBezTo>
                  <a:cubicBezTo>
                    <a:pt x="29071" y="625392"/>
                    <a:pt x="52327" y="597267"/>
                    <a:pt x="81398" y="597267"/>
                  </a:cubicBezTo>
                  <a:cubicBezTo>
                    <a:pt x="63956" y="569142"/>
                    <a:pt x="34885" y="529767"/>
                    <a:pt x="58142" y="496016"/>
                  </a:cubicBezTo>
                  <a:cubicBezTo>
                    <a:pt x="81398" y="496016"/>
                    <a:pt x="93026" y="507267"/>
                    <a:pt x="110469" y="501641"/>
                  </a:cubicBezTo>
                  <a:cubicBezTo>
                    <a:pt x="145354" y="529767"/>
                    <a:pt x="139539" y="591642"/>
                    <a:pt x="203495" y="586017"/>
                  </a:cubicBezTo>
                  <a:cubicBezTo>
                    <a:pt x="215124" y="580392"/>
                    <a:pt x="203495" y="563517"/>
                    <a:pt x="215124" y="546642"/>
                  </a:cubicBezTo>
                  <a:cubicBezTo>
                    <a:pt x="197681" y="552267"/>
                    <a:pt x="174425" y="552267"/>
                    <a:pt x="156982" y="541017"/>
                  </a:cubicBezTo>
                  <a:cubicBezTo>
                    <a:pt x="151168" y="507267"/>
                    <a:pt x="156982" y="501641"/>
                    <a:pt x="156982" y="467891"/>
                  </a:cubicBezTo>
                  <a:cubicBezTo>
                    <a:pt x="145354" y="456641"/>
                    <a:pt x="127911" y="456641"/>
                    <a:pt x="116283" y="445391"/>
                  </a:cubicBezTo>
                  <a:cubicBezTo>
                    <a:pt x="104655" y="445391"/>
                    <a:pt x="104655" y="462266"/>
                    <a:pt x="93026" y="462266"/>
                  </a:cubicBezTo>
                  <a:cubicBezTo>
                    <a:pt x="81398" y="411641"/>
                    <a:pt x="98841" y="372266"/>
                    <a:pt x="116283" y="332891"/>
                  </a:cubicBezTo>
                  <a:cubicBezTo>
                    <a:pt x="156982" y="321641"/>
                    <a:pt x="215124" y="338516"/>
                    <a:pt x="244194" y="372266"/>
                  </a:cubicBezTo>
                  <a:cubicBezTo>
                    <a:pt x="250009" y="366641"/>
                    <a:pt x="250009" y="361016"/>
                    <a:pt x="255823" y="361016"/>
                  </a:cubicBezTo>
                  <a:cubicBezTo>
                    <a:pt x="220938" y="299141"/>
                    <a:pt x="162796" y="276641"/>
                    <a:pt x="145354" y="197891"/>
                  </a:cubicBezTo>
                  <a:cubicBezTo>
                    <a:pt x="145354" y="203516"/>
                    <a:pt x="145354" y="209141"/>
                    <a:pt x="133726" y="209141"/>
                  </a:cubicBezTo>
                  <a:cubicBezTo>
                    <a:pt x="122097" y="158516"/>
                    <a:pt x="98841" y="141641"/>
                    <a:pt x="116283" y="85391"/>
                  </a:cubicBezTo>
                  <a:cubicBezTo>
                    <a:pt x="215124" y="79766"/>
                    <a:pt x="244194" y="136016"/>
                    <a:pt x="279079" y="197891"/>
                  </a:cubicBezTo>
                  <a:cubicBezTo>
                    <a:pt x="302336" y="175391"/>
                    <a:pt x="255823" y="152891"/>
                    <a:pt x="244194" y="136016"/>
                  </a:cubicBezTo>
                  <a:cubicBezTo>
                    <a:pt x="248555" y="64297"/>
                    <a:pt x="288891" y="30547"/>
                    <a:pt x="343126" y="8662"/>
                  </a:cubicBezTo>
                  <a:close/>
                  <a:moveTo>
                    <a:pt x="224203" y="0"/>
                  </a:moveTo>
                  <a:lnTo>
                    <a:pt x="258898" y="0"/>
                  </a:lnTo>
                  <a:lnTo>
                    <a:pt x="252609" y="3685"/>
                  </a:lnTo>
                  <a:cubicBezTo>
                    <a:pt x="244104" y="7783"/>
                    <a:pt x="235473" y="10859"/>
                    <a:pt x="226752" y="12265"/>
                  </a:cubicBezTo>
                  <a:cubicBezTo>
                    <a:pt x="228205" y="8047"/>
                    <a:pt x="228205" y="5234"/>
                    <a:pt x="227388" y="3213"/>
                  </a:cubicBezTo>
                  <a:close/>
                  <a:moveTo>
                    <a:pt x="136689" y="0"/>
                  </a:moveTo>
                  <a:lnTo>
                    <a:pt x="179273" y="0"/>
                  </a:lnTo>
                  <a:lnTo>
                    <a:pt x="170791" y="2422"/>
                  </a:lnTo>
                  <a:cubicBezTo>
                    <a:pt x="155529" y="10859"/>
                    <a:pt x="142447" y="23515"/>
                    <a:pt x="139539" y="40390"/>
                  </a:cubicBezTo>
                  <a:cubicBezTo>
                    <a:pt x="138086" y="30547"/>
                    <a:pt x="136996" y="18945"/>
                    <a:pt x="136542" y="6728"/>
                  </a:cubicBezTo>
                  <a:close/>
                </a:path>
              </a:pathLst>
            </a:custGeom>
            <a:grpFill/>
            <a:ln>
              <a:solidFill>
                <a:schemeClr val="bg1"/>
              </a:solidFill>
            </a:ln>
          </p:spPr>
          <p:txBody>
            <a:bodyPr vert="horz" wrap="square" lIns="91440" tIns="45720" rIns="91440" bIns="45720" numCol="1" anchor="t" anchorCtr="0" compatLnSpc="1">
              <a:prstTxWarp prst="textNoShape">
                <a:avLst/>
              </a:prstTxWarp>
              <a:noAutofit/>
            </a:bodyPr>
            <a:lstStyle/>
            <a:p>
              <a:endParaRPr lang="en-US" sz="1765" dirty="0"/>
            </a:p>
          </p:txBody>
        </p:sp>
        <p:sp>
          <p:nvSpPr>
            <p:cNvPr id="12" name="Freeform: Shape 11">
              <a:extLst>
                <a:ext uri="{FF2B5EF4-FFF2-40B4-BE49-F238E27FC236}">
                  <a16:creationId xmlns:a16="http://schemas.microsoft.com/office/drawing/2014/main" id="{28685CC7-933F-4C3E-B132-41424268796F}"/>
                </a:ext>
              </a:extLst>
            </p:cNvPr>
            <p:cNvSpPr>
              <a:spLocks/>
            </p:cNvSpPr>
            <p:nvPr/>
          </p:nvSpPr>
          <p:spPr bwMode="auto">
            <a:xfrm>
              <a:off x="2565374" y="1"/>
              <a:ext cx="388990" cy="449905"/>
            </a:xfrm>
            <a:custGeom>
              <a:avLst/>
              <a:gdLst>
                <a:gd name="connsiteX0" fmla="*/ 69030 w 388990"/>
                <a:gd name="connsiteY0" fmla="*/ 0 h 449905"/>
                <a:gd name="connsiteX1" fmla="*/ 198311 w 388990"/>
                <a:gd name="connsiteY1" fmla="*/ 0 h 449905"/>
                <a:gd name="connsiteX2" fmla="*/ 203204 w 388990"/>
                <a:gd name="connsiteY2" fmla="*/ 12168 h 449905"/>
                <a:gd name="connsiteX3" fmla="*/ 219170 w 388990"/>
                <a:gd name="connsiteY3" fmla="*/ 5841 h 449905"/>
                <a:gd name="connsiteX4" fmla="*/ 223190 w 388990"/>
                <a:gd name="connsiteY4" fmla="*/ 0 h 449905"/>
                <a:gd name="connsiteX5" fmla="*/ 230443 w 388990"/>
                <a:gd name="connsiteY5" fmla="*/ 0 h 449905"/>
                <a:gd name="connsiteX6" fmla="*/ 244208 w 388990"/>
                <a:gd name="connsiteY6" fmla="*/ 16123 h 449905"/>
                <a:gd name="connsiteX7" fmla="*/ 267068 w 388990"/>
                <a:gd name="connsiteY7" fmla="*/ 113402 h 449905"/>
                <a:gd name="connsiteX8" fmla="*/ 284486 w 388990"/>
                <a:gd name="connsiteY8" fmla="*/ 45913 h 449905"/>
                <a:gd name="connsiteX9" fmla="*/ 325126 w 388990"/>
                <a:gd name="connsiteY9" fmla="*/ 237133 h 449905"/>
                <a:gd name="connsiteX10" fmla="*/ 365767 w 388990"/>
                <a:gd name="connsiteY10" fmla="*/ 231509 h 449905"/>
                <a:gd name="connsiteX11" fmla="*/ 388990 w 388990"/>
                <a:gd name="connsiteY11" fmla="*/ 276501 h 449905"/>
                <a:gd name="connsiteX12" fmla="*/ 365767 w 388990"/>
                <a:gd name="connsiteY12" fmla="*/ 270877 h 449905"/>
                <a:gd name="connsiteX13" fmla="*/ 296097 w 388990"/>
                <a:gd name="connsiteY13" fmla="*/ 377735 h 449905"/>
                <a:gd name="connsiteX14" fmla="*/ 272874 w 388990"/>
                <a:gd name="connsiteY14" fmla="*/ 355239 h 449905"/>
                <a:gd name="connsiteX15" fmla="*/ 261262 w 388990"/>
                <a:gd name="connsiteY15" fmla="*/ 433976 h 449905"/>
                <a:gd name="connsiteX16" fmla="*/ 232233 w 388990"/>
                <a:gd name="connsiteY16" fmla="*/ 405856 h 449905"/>
                <a:gd name="connsiteX17" fmla="*/ 220622 w 388990"/>
                <a:gd name="connsiteY17" fmla="*/ 445225 h 449905"/>
                <a:gd name="connsiteX18" fmla="*/ 127728 w 388990"/>
                <a:gd name="connsiteY18" fmla="*/ 422728 h 449905"/>
                <a:gd name="connsiteX19" fmla="*/ 81282 w 388990"/>
                <a:gd name="connsiteY19" fmla="*/ 293374 h 449905"/>
                <a:gd name="connsiteX20" fmla="*/ 179981 w 388990"/>
                <a:gd name="connsiteY20" fmla="*/ 287750 h 449905"/>
                <a:gd name="connsiteX21" fmla="*/ 52253 w 388990"/>
                <a:gd name="connsiteY21" fmla="*/ 254005 h 449905"/>
                <a:gd name="connsiteX22" fmla="*/ 0 w 388990"/>
                <a:gd name="connsiteY22" fmla="*/ 119026 h 449905"/>
                <a:gd name="connsiteX23" fmla="*/ 52253 w 388990"/>
                <a:gd name="connsiteY23" fmla="*/ 119026 h 449905"/>
                <a:gd name="connsiteX24" fmla="*/ 46447 w 388990"/>
                <a:gd name="connsiteY24" fmla="*/ 23416 h 449905"/>
                <a:gd name="connsiteX25" fmla="*/ 75476 w 388990"/>
                <a:gd name="connsiteY25" fmla="*/ 23416 h 44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88990" h="449905">
                  <a:moveTo>
                    <a:pt x="69030" y="0"/>
                  </a:moveTo>
                  <a:lnTo>
                    <a:pt x="198311" y="0"/>
                  </a:lnTo>
                  <a:lnTo>
                    <a:pt x="203204" y="12168"/>
                  </a:lnTo>
                  <a:cubicBezTo>
                    <a:pt x="209010" y="9356"/>
                    <a:pt x="214816" y="7950"/>
                    <a:pt x="219170" y="5841"/>
                  </a:cubicBezTo>
                  <a:lnTo>
                    <a:pt x="223190" y="0"/>
                  </a:lnTo>
                  <a:lnTo>
                    <a:pt x="230443" y="0"/>
                  </a:lnTo>
                  <a:lnTo>
                    <a:pt x="244208" y="16123"/>
                  </a:lnTo>
                  <a:cubicBezTo>
                    <a:pt x="255094" y="43804"/>
                    <a:pt x="249651" y="88094"/>
                    <a:pt x="267068" y="113402"/>
                  </a:cubicBezTo>
                  <a:cubicBezTo>
                    <a:pt x="284486" y="107778"/>
                    <a:pt x="267068" y="57161"/>
                    <a:pt x="284486" y="45913"/>
                  </a:cubicBezTo>
                  <a:cubicBezTo>
                    <a:pt x="330932" y="79658"/>
                    <a:pt x="307709" y="180892"/>
                    <a:pt x="325126" y="237133"/>
                  </a:cubicBezTo>
                  <a:cubicBezTo>
                    <a:pt x="342544" y="242757"/>
                    <a:pt x="348350" y="231509"/>
                    <a:pt x="365767" y="231509"/>
                  </a:cubicBezTo>
                  <a:cubicBezTo>
                    <a:pt x="365767" y="254005"/>
                    <a:pt x="388990" y="259629"/>
                    <a:pt x="388990" y="276501"/>
                  </a:cubicBezTo>
                  <a:cubicBezTo>
                    <a:pt x="377379" y="287750"/>
                    <a:pt x="377379" y="270877"/>
                    <a:pt x="365767" y="270877"/>
                  </a:cubicBezTo>
                  <a:cubicBezTo>
                    <a:pt x="330932" y="293374"/>
                    <a:pt x="307709" y="327118"/>
                    <a:pt x="296097" y="377735"/>
                  </a:cubicBezTo>
                  <a:cubicBezTo>
                    <a:pt x="278680" y="377735"/>
                    <a:pt x="278680" y="366487"/>
                    <a:pt x="272874" y="355239"/>
                  </a:cubicBezTo>
                  <a:cubicBezTo>
                    <a:pt x="255456" y="372111"/>
                    <a:pt x="284486" y="417104"/>
                    <a:pt x="261262" y="433976"/>
                  </a:cubicBezTo>
                  <a:cubicBezTo>
                    <a:pt x="243845" y="433976"/>
                    <a:pt x="238039" y="417104"/>
                    <a:pt x="232233" y="405856"/>
                  </a:cubicBezTo>
                  <a:cubicBezTo>
                    <a:pt x="220622" y="411480"/>
                    <a:pt x="232233" y="433976"/>
                    <a:pt x="220622" y="445225"/>
                  </a:cubicBezTo>
                  <a:cubicBezTo>
                    <a:pt x="179981" y="462097"/>
                    <a:pt x="162563" y="428352"/>
                    <a:pt x="127728" y="422728"/>
                  </a:cubicBezTo>
                  <a:cubicBezTo>
                    <a:pt x="116117" y="372111"/>
                    <a:pt x="81282" y="349615"/>
                    <a:pt x="81282" y="293374"/>
                  </a:cubicBezTo>
                  <a:cubicBezTo>
                    <a:pt x="98699" y="265253"/>
                    <a:pt x="150952" y="270877"/>
                    <a:pt x="179981" y="287750"/>
                  </a:cubicBezTo>
                  <a:cubicBezTo>
                    <a:pt x="174175" y="231509"/>
                    <a:pt x="98699" y="231509"/>
                    <a:pt x="52253" y="254005"/>
                  </a:cubicBezTo>
                  <a:cubicBezTo>
                    <a:pt x="34835" y="209012"/>
                    <a:pt x="0" y="175267"/>
                    <a:pt x="0" y="119026"/>
                  </a:cubicBezTo>
                  <a:cubicBezTo>
                    <a:pt x="17418" y="130275"/>
                    <a:pt x="34835" y="130275"/>
                    <a:pt x="52253" y="119026"/>
                  </a:cubicBezTo>
                  <a:cubicBezTo>
                    <a:pt x="34835" y="96530"/>
                    <a:pt x="17418" y="51537"/>
                    <a:pt x="46447" y="23416"/>
                  </a:cubicBezTo>
                  <a:cubicBezTo>
                    <a:pt x="58059" y="23416"/>
                    <a:pt x="63864" y="12168"/>
                    <a:pt x="75476" y="23416"/>
                  </a:cubicBezTo>
                  <a:close/>
                </a:path>
              </a:pathLst>
            </a:custGeom>
            <a:grpFill/>
            <a:ln>
              <a:solidFill>
                <a:schemeClr val="bg1"/>
              </a:solidFill>
            </a:ln>
          </p:spPr>
          <p:txBody>
            <a:bodyPr vert="horz" wrap="square" lIns="91440" tIns="45720" rIns="91440" bIns="45720" numCol="1" anchor="t" anchorCtr="0" compatLnSpc="1">
              <a:prstTxWarp prst="textNoShape">
                <a:avLst/>
              </a:prstTxWarp>
              <a:noAutofit/>
            </a:bodyPr>
            <a:lstStyle/>
            <a:p>
              <a:endParaRPr lang="en-US" sz="1765" dirty="0"/>
            </a:p>
          </p:txBody>
        </p:sp>
        <p:sp>
          <p:nvSpPr>
            <p:cNvPr id="13" name="Freeform 109">
              <a:extLst>
                <a:ext uri="{FF2B5EF4-FFF2-40B4-BE49-F238E27FC236}">
                  <a16:creationId xmlns:a16="http://schemas.microsoft.com/office/drawing/2014/main" id="{06FF2B68-7564-4D4F-8F14-49BAB2CA4427}"/>
                </a:ext>
              </a:extLst>
            </p:cNvPr>
            <p:cNvSpPr>
              <a:spLocks/>
            </p:cNvSpPr>
            <p:nvPr/>
          </p:nvSpPr>
          <p:spPr bwMode="auto">
            <a:xfrm>
              <a:off x="6438055" y="486"/>
              <a:ext cx="315133" cy="304568"/>
            </a:xfrm>
            <a:custGeom>
              <a:avLst/>
              <a:gdLst>
                <a:gd name="T0" fmla="*/ 21 w 54"/>
                <a:gd name="T1" fmla="*/ 35 h 54"/>
                <a:gd name="T2" fmla="*/ 15 w 54"/>
                <a:gd name="T3" fmla="*/ 52 h 54"/>
                <a:gd name="T4" fmla="*/ 34 w 54"/>
                <a:gd name="T5" fmla="*/ 54 h 54"/>
                <a:gd name="T6" fmla="*/ 54 w 54"/>
                <a:gd name="T7" fmla="*/ 28 h 54"/>
                <a:gd name="T8" fmla="*/ 41 w 54"/>
                <a:gd name="T9" fmla="*/ 19 h 54"/>
                <a:gd name="T10" fmla="*/ 37 w 54"/>
                <a:gd name="T11" fmla="*/ 9 h 54"/>
                <a:gd name="T12" fmla="*/ 30 w 54"/>
                <a:gd name="T13" fmla="*/ 21 h 54"/>
                <a:gd name="T14" fmla="*/ 29 w 54"/>
                <a:gd name="T15" fmla="*/ 3 h 54"/>
                <a:gd name="T16" fmla="*/ 23 w 54"/>
                <a:gd name="T17" fmla="*/ 18 h 54"/>
                <a:gd name="T18" fmla="*/ 15 w 54"/>
                <a:gd name="T19" fmla="*/ 14 h 54"/>
                <a:gd name="T20" fmla="*/ 9 w 54"/>
                <a:gd name="T21" fmla="*/ 0 h 54"/>
                <a:gd name="T22" fmla="*/ 0 w 54"/>
                <a:gd name="T23" fmla="*/ 30 h 54"/>
                <a:gd name="T24" fmla="*/ 21 w 54"/>
                <a:gd name="T25"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21" y="35"/>
                  </a:moveTo>
                  <a:cubicBezTo>
                    <a:pt x="21" y="42"/>
                    <a:pt x="14" y="43"/>
                    <a:pt x="15" y="52"/>
                  </a:cubicBezTo>
                  <a:cubicBezTo>
                    <a:pt x="21" y="53"/>
                    <a:pt x="27" y="53"/>
                    <a:pt x="34" y="54"/>
                  </a:cubicBezTo>
                  <a:cubicBezTo>
                    <a:pt x="41" y="45"/>
                    <a:pt x="50" y="39"/>
                    <a:pt x="54" y="28"/>
                  </a:cubicBezTo>
                  <a:cubicBezTo>
                    <a:pt x="53" y="20"/>
                    <a:pt x="49" y="16"/>
                    <a:pt x="41" y="19"/>
                  </a:cubicBezTo>
                  <a:cubicBezTo>
                    <a:pt x="41" y="14"/>
                    <a:pt x="40" y="11"/>
                    <a:pt x="37" y="9"/>
                  </a:cubicBezTo>
                  <a:cubicBezTo>
                    <a:pt x="32" y="10"/>
                    <a:pt x="33" y="17"/>
                    <a:pt x="30" y="21"/>
                  </a:cubicBezTo>
                  <a:cubicBezTo>
                    <a:pt x="29" y="15"/>
                    <a:pt x="33" y="6"/>
                    <a:pt x="29" y="3"/>
                  </a:cubicBezTo>
                  <a:cubicBezTo>
                    <a:pt x="25" y="6"/>
                    <a:pt x="26" y="14"/>
                    <a:pt x="23" y="18"/>
                  </a:cubicBezTo>
                  <a:cubicBezTo>
                    <a:pt x="23" y="13"/>
                    <a:pt x="18" y="15"/>
                    <a:pt x="15" y="14"/>
                  </a:cubicBezTo>
                  <a:cubicBezTo>
                    <a:pt x="13" y="10"/>
                    <a:pt x="13" y="3"/>
                    <a:pt x="9" y="0"/>
                  </a:cubicBezTo>
                  <a:cubicBezTo>
                    <a:pt x="8" y="12"/>
                    <a:pt x="3" y="20"/>
                    <a:pt x="0" y="30"/>
                  </a:cubicBezTo>
                  <a:cubicBezTo>
                    <a:pt x="4" y="38"/>
                    <a:pt x="13" y="31"/>
                    <a:pt x="21" y="3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14" name="Freeform 110">
              <a:extLst>
                <a:ext uri="{FF2B5EF4-FFF2-40B4-BE49-F238E27FC236}">
                  <a16:creationId xmlns:a16="http://schemas.microsoft.com/office/drawing/2014/main" id="{56963332-64E1-4F83-B9FD-FB184E8A210E}"/>
                </a:ext>
              </a:extLst>
            </p:cNvPr>
            <p:cNvSpPr>
              <a:spLocks/>
            </p:cNvSpPr>
            <p:nvPr/>
          </p:nvSpPr>
          <p:spPr bwMode="auto">
            <a:xfrm>
              <a:off x="6172163" y="131354"/>
              <a:ext cx="371760" cy="549649"/>
            </a:xfrm>
            <a:custGeom>
              <a:avLst/>
              <a:gdLst>
                <a:gd name="T0" fmla="*/ 12 w 64"/>
                <a:gd name="T1" fmla="*/ 30 h 98"/>
                <a:gd name="T2" fmla="*/ 20 w 64"/>
                <a:gd name="T3" fmla="*/ 57 h 98"/>
                <a:gd name="T4" fmla="*/ 29 w 64"/>
                <a:gd name="T5" fmla="*/ 43 h 98"/>
                <a:gd name="T6" fmla="*/ 36 w 64"/>
                <a:gd name="T7" fmla="*/ 50 h 98"/>
                <a:gd name="T8" fmla="*/ 21 w 64"/>
                <a:gd name="T9" fmla="*/ 62 h 98"/>
                <a:gd name="T10" fmla="*/ 22 w 64"/>
                <a:gd name="T11" fmla="*/ 71 h 98"/>
                <a:gd name="T12" fmla="*/ 36 w 64"/>
                <a:gd name="T13" fmla="*/ 68 h 98"/>
                <a:gd name="T14" fmla="*/ 26 w 64"/>
                <a:gd name="T15" fmla="*/ 75 h 98"/>
                <a:gd name="T16" fmla="*/ 41 w 64"/>
                <a:gd name="T17" fmla="*/ 98 h 98"/>
                <a:gd name="T18" fmla="*/ 49 w 64"/>
                <a:gd name="T19" fmla="*/ 77 h 98"/>
                <a:gd name="T20" fmla="*/ 54 w 64"/>
                <a:gd name="T21" fmla="*/ 48 h 98"/>
                <a:gd name="T22" fmla="*/ 64 w 64"/>
                <a:gd name="T23" fmla="*/ 40 h 98"/>
                <a:gd name="T24" fmla="*/ 50 w 64"/>
                <a:gd name="T25" fmla="*/ 15 h 98"/>
                <a:gd name="T26" fmla="*/ 45 w 64"/>
                <a:gd name="T27" fmla="*/ 21 h 98"/>
                <a:gd name="T28" fmla="*/ 45 w 64"/>
                <a:gd name="T29" fmla="*/ 6 h 98"/>
                <a:gd name="T30" fmla="*/ 35 w 64"/>
                <a:gd name="T31" fmla="*/ 0 h 98"/>
                <a:gd name="T32" fmla="*/ 34 w 64"/>
                <a:gd name="T33" fmla="*/ 27 h 98"/>
                <a:gd name="T34" fmla="*/ 26 w 64"/>
                <a:gd name="T35" fmla="*/ 7 h 98"/>
                <a:gd name="T36" fmla="*/ 22 w 64"/>
                <a:gd name="T37" fmla="*/ 21 h 98"/>
                <a:gd name="T38" fmla="*/ 18 w 64"/>
                <a:gd name="T39" fmla="*/ 7 h 98"/>
                <a:gd name="T40" fmla="*/ 6 w 64"/>
                <a:gd name="T41" fmla="*/ 30 h 98"/>
                <a:gd name="T42" fmla="*/ 12 w 64"/>
                <a:gd name="T43" fmla="*/ 3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98">
                  <a:moveTo>
                    <a:pt x="12" y="30"/>
                  </a:moveTo>
                  <a:cubicBezTo>
                    <a:pt x="5" y="40"/>
                    <a:pt x="12" y="52"/>
                    <a:pt x="20" y="57"/>
                  </a:cubicBezTo>
                  <a:cubicBezTo>
                    <a:pt x="26" y="55"/>
                    <a:pt x="25" y="47"/>
                    <a:pt x="29" y="43"/>
                  </a:cubicBezTo>
                  <a:cubicBezTo>
                    <a:pt x="30" y="47"/>
                    <a:pt x="34" y="48"/>
                    <a:pt x="36" y="50"/>
                  </a:cubicBezTo>
                  <a:cubicBezTo>
                    <a:pt x="32" y="55"/>
                    <a:pt x="28" y="60"/>
                    <a:pt x="21" y="62"/>
                  </a:cubicBezTo>
                  <a:cubicBezTo>
                    <a:pt x="21" y="66"/>
                    <a:pt x="21" y="68"/>
                    <a:pt x="22" y="71"/>
                  </a:cubicBezTo>
                  <a:cubicBezTo>
                    <a:pt x="28" y="72"/>
                    <a:pt x="33" y="67"/>
                    <a:pt x="36" y="68"/>
                  </a:cubicBezTo>
                  <a:cubicBezTo>
                    <a:pt x="36" y="74"/>
                    <a:pt x="31" y="75"/>
                    <a:pt x="26" y="75"/>
                  </a:cubicBezTo>
                  <a:cubicBezTo>
                    <a:pt x="22" y="85"/>
                    <a:pt x="30" y="96"/>
                    <a:pt x="41" y="98"/>
                  </a:cubicBezTo>
                  <a:cubicBezTo>
                    <a:pt x="44" y="92"/>
                    <a:pt x="41" y="79"/>
                    <a:pt x="49" y="77"/>
                  </a:cubicBezTo>
                  <a:cubicBezTo>
                    <a:pt x="51" y="68"/>
                    <a:pt x="51" y="57"/>
                    <a:pt x="54" y="48"/>
                  </a:cubicBezTo>
                  <a:cubicBezTo>
                    <a:pt x="58" y="46"/>
                    <a:pt x="62" y="44"/>
                    <a:pt x="64" y="40"/>
                  </a:cubicBezTo>
                  <a:cubicBezTo>
                    <a:pt x="60" y="30"/>
                    <a:pt x="50" y="27"/>
                    <a:pt x="50" y="15"/>
                  </a:cubicBezTo>
                  <a:cubicBezTo>
                    <a:pt x="46" y="15"/>
                    <a:pt x="47" y="19"/>
                    <a:pt x="45" y="21"/>
                  </a:cubicBezTo>
                  <a:cubicBezTo>
                    <a:pt x="46" y="17"/>
                    <a:pt x="46" y="10"/>
                    <a:pt x="45" y="6"/>
                  </a:cubicBezTo>
                  <a:cubicBezTo>
                    <a:pt x="40" y="6"/>
                    <a:pt x="40" y="0"/>
                    <a:pt x="35" y="0"/>
                  </a:cubicBezTo>
                  <a:cubicBezTo>
                    <a:pt x="29" y="7"/>
                    <a:pt x="35" y="20"/>
                    <a:pt x="34" y="27"/>
                  </a:cubicBezTo>
                  <a:cubicBezTo>
                    <a:pt x="31" y="21"/>
                    <a:pt x="32" y="11"/>
                    <a:pt x="26" y="7"/>
                  </a:cubicBezTo>
                  <a:cubicBezTo>
                    <a:pt x="21" y="9"/>
                    <a:pt x="23" y="17"/>
                    <a:pt x="22" y="21"/>
                  </a:cubicBezTo>
                  <a:cubicBezTo>
                    <a:pt x="17" y="20"/>
                    <a:pt x="21" y="11"/>
                    <a:pt x="18" y="7"/>
                  </a:cubicBezTo>
                  <a:cubicBezTo>
                    <a:pt x="6" y="6"/>
                    <a:pt x="0" y="18"/>
                    <a:pt x="6" y="30"/>
                  </a:cubicBezTo>
                  <a:cubicBezTo>
                    <a:pt x="8" y="33"/>
                    <a:pt x="10" y="25"/>
                    <a:pt x="12" y="3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15" name="Freeform 111">
              <a:extLst>
                <a:ext uri="{FF2B5EF4-FFF2-40B4-BE49-F238E27FC236}">
                  <a16:creationId xmlns:a16="http://schemas.microsoft.com/office/drawing/2014/main" id="{C500156C-A9DC-40CD-8E91-A33C91F2BDE8}"/>
                </a:ext>
              </a:extLst>
            </p:cNvPr>
            <p:cNvSpPr>
              <a:spLocks/>
            </p:cNvSpPr>
            <p:nvPr/>
          </p:nvSpPr>
          <p:spPr bwMode="auto">
            <a:xfrm>
              <a:off x="2252704" y="238432"/>
              <a:ext cx="273280" cy="290290"/>
            </a:xfrm>
            <a:custGeom>
              <a:avLst/>
              <a:gdLst>
                <a:gd name="T0" fmla="*/ 14 w 47"/>
                <a:gd name="T1" fmla="*/ 26 h 52"/>
                <a:gd name="T2" fmla="*/ 6 w 47"/>
                <a:gd name="T3" fmla="*/ 23 h 52"/>
                <a:gd name="T4" fmla="*/ 29 w 47"/>
                <a:gd name="T5" fmla="*/ 39 h 52"/>
                <a:gd name="T6" fmla="*/ 36 w 47"/>
                <a:gd name="T7" fmla="*/ 51 h 52"/>
                <a:gd name="T8" fmla="*/ 32 w 47"/>
                <a:gd name="T9" fmla="*/ 18 h 52"/>
                <a:gd name="T10" fmla="*/ 16 w 47"/>
                <a:gd name="T11" fmla="*/ 2 h 52"/>
                <a:gd name="T12" fmla="*/ 2 w 47"/>
                <a:gd name="T13" fmla="*/ 2 h 52"/>
                <a:gd name="T14" fmla="*/ 14 w 47"/>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52">
                  <a:moveTo>
                    <a:pt x="14" y="26"/>
                  </a:moveTo>
                  <a:cubicBezTo>
                    <a:pt x="11" y="26"/>
                    <a:pt x="11" y="22"/>
                    <a:pt x="6" y="23"/>
                  </a:cubicBezTo>
                  <a:cubicBezTo>
                    <a:pt x="0" y="38"/>
                    <a:pt x="19" y="37"/>
                    <a:pt x="29" y="39"/>
                  </a:cubicBezTo>
                  <a:cubicBezTo>
                    <a:pt x="30" y="44"/>
                    <a:pt x="30" y="52"/>
                    <a:pt x="36" y="51"/>
                  </a:cubicBezTo>
                  <a:cubicBezTo>
                    <a:pt x="47" y="50"/>
                    <a:pt x="36" y="23"/>
                    <a:pt x="32" y="18"/>
                  </a:cubicBezTo>
                  <a:cubicBezTo>
                    <a:pt x="22" y="18"/>
                    <a:pt x="18" y="11"/>
                    <a:pt x="16" y="2"/>
                  </a:cubicBezTo>
                  <a:cubicBezTo>
                    <a:pt x="11" y="0"/>
                    <a:pt x="7" y="0"/>
                    <a:pt x="2" y="2"/>
                  </a:cubicBezTo>
                  <a:cubicBezTo>
                    <a:pt x="1" y="16"/>
                    <a:pt x="16" y="12"/>
                    <a:pt x="14" y="26"/>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16" name="Freeform 112">
              <a:extLst>
                <a:ext uri="{FF2B5EF4-FFF2-40B4-BE49-F238E27FC236}">
                  <a16:creationId xmlns:a16="http://schemas.microsoft.com/office/drawing/2014/main" id="{87813EFE-5226-476C-8F09-00A179178372}"/>
                </a:ext>
              </a:extLst>
            </p:cNvPr>
            <p:cNvSpPr>
              <a:spLocks/>
            </p:cNvSpPr>
            <p:nvPr/>
          </p:nvSpPr>
          <p:spPr bwMode="auto">
            <a:xfrm>
              <a:off x="2461972" y="343126"/>
              <a:ext cx="162489" cy="152283"/>
            </a:xfrm>
            <a:custGeom>
              <a:avLst/>
              <a:gdLst>
                <a:gd name="T0" fmla="*/ 16 w 28"/>
                <a:gd name="T1" fmla="*/ 26 h 27"/>
                <a:gd name="T2" fmla="*/ 27 w 28"/>
                <a:gd name="T3" fmla="*/ 22 h 27"/>
                <a:gd name="T4" fmla="*/ 28 w 28"/>
                <a:gd name="T5" fmla="*/ 13 h 27"/>
                <a:gd name="T6" fmla="*/ 13 w 28"/>
                <a:gd name="T7" fmla="*/ 1 h 27"/>
                <a:gd name="T8" fmla="*/ 16 w 28"/>
                <a:gd name="T9" fmla="*/ 26 h 27"/>
              </a:gdLst>
              <a:ahLst/>
              <a:cxnLst>
                <a:cxn ang="0">
                  <a:pos x="T0" y="T1"/>
                </a:cxn>
                <a:cxn ang="0">
                  <a:pos x="T2" y="T3"/>
                </a:cxn>
                <a:cxn ang="0">
                  <a:pos x="T4" y="T5"/>
                </a:cxn>
                <a:cxn ang="0">
                  <a:pos x="T6" y="T7"/>
                </a:cxn>
                <a:cxn ang="0">
                  <a:pos x="T8" y="T9"/>
                </a:cxn>
              </a:cxnLst>
              <a:rect l="0" t="0" r="r" b="b"/>
              <a:pathLst>
                <a:path w="28" h="27">
                  <a:moveTo>
                    <a:pt x="16" y="26"/>
                  </a:moveTo>
                  <a:cubicBezTo>
                    <a:pt x="20" y="27"/>
                    <a:pt x="22" y="24"/>
                    <a:pt x="27" y="22"/>
                  </a:cubicBezTo>
                  <a:cubicBezTo>
                    <a:pt x="27" y="18"/>
                    <a:pt x="28" y="17"/>
                    <a:pt x="28" y="13"/>
                  </a:cubicBezTo>
                  <a:cubicBezTo>
                    <a:pt x="22" y="9"/>
                    <a:pt x="20" y="1"/>
                    <a:pt x="13" y="1"/>
                  </a:cubicBezTo>
                  <a:cubicBezTo>
                    <a:pt x="0" y="0"/>
                    <a:pt x="10" y="24"/>
                    <a:pt x="16" y="26"/>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17" name="Freeform 113">
              <a:extLst>
                <a:ext uri="{FF2B5EF4-FFF2-40B4-BE49-F238E27FC236}">
                  <a16:creationId xmlns:a16="http://schemas.microsoft.com/office/drawing/2014/main" id="{417FB060-6770-4CF0-A0EA-7D48BCC420B6}"/>
                </a:ext>
              </a:extLst>
            </p:cNvPr>
            <p:cNvSpPr>
              <a:spLocks/>
            </p:cNvSpPr>
            <p:nvPr/>
          </p:nvSpPr>
          <p:spPr bwMode="auto">
            <a:xfrm>
              <a:off x="1972041" y="466856"/>
              <a:ext cx="157566" cy="107075"/>
            </a:xfrm>
            <a:custGeom>
              <a:avLst/>
              <a:gdLst>
                <a:gd name="T0" fmla="*/ 22 w 27"/>
                <a:gd name="T1" fmla="*/ 17 h 19"/>
                <a:gd name="T2" fmla="*/ 27 w 27"/>
                <a:gd name="T3" fmla="*/ 4 h 19"/>
                <a:gd name="T4" fmla="*/ 6 w 27"/>
                <a:gd name="T5" fmla="*/ 15 h 19"/>
                <a:gd name="T6" fmla="*/ 22 w 27"/>
                <a:gd name="T7" fmla="*/ 17 h 19"/>
              </a:gdLst>
              <a:ahLst/>
              <a:cxnLst>
                <a:cxn ang="0">
                  <a:pos x="T0" y="T1"/>
                </a:cxn>
                <a:cxn ang="0">
                  <a:pos x="T2" y="T3"/>
                </a:cxn>
                <a:cxn ang="0">
                  <a:pos x="T4" y="T5"/>
                </a:cxn>
                <a:cxn ang="0">
                  <a:pos x="T6" y="T7"/>
                </a:cxn>
              </a:cxnLst>
              <a:rect l="0" t="0" r="r" b="b"/>
              <a:pathLst>
                <a:path w="27" h="19">
                  <a:moveTo>
                    <a:pt x="22" y="17"/>
                  </a:moveTo>
                  <a:cubicBezTo>
                    <a:pt x="23" y="11"/>
                    <a:pt x="27" y="9"/>
                    <a:pt x="27" y="4"/>
                  </a:cubicBezTo>
                  <a:cubicBezTo>
                    <a:pt x="17" y="1"/>
                    <a:pt x="0" y="0"/>
                    <a:pt x="6" y="15"/>
                  </a:cubicBezTo>
                  <a:cubicBezTo>
                    <a:pt x="10" y="19"/>
                    <a:pt x="16" y="18"/>
                    <a:pt x="22" y="17"/>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18" name="Freeform 114">
              <a:extLst>
                <a:ext uri="{FF2B5EF4-FFF2-40B4-BE49-F238E27FC236}">
                  <a16:creationId xmlns:a16="http://schemas.microsoft.com/office/drawing/2014/main" id="{1499470D-4677-4D60-8705-1EE931684948}"/>
                </a:ext>
              </a:extLst>
            </p:cNvPr>
            <p:cNvSpPr>
              <a:spLocks/>
            </p:cNvSpPr>
            <p:nvPr/>
          </p:nvSpPr>
          <p:spPr bwMode="auto">
            <a:xfrm>
              <a:off x="1676601" y="535856"/>
              <a:ext cx="256047" cy="252220"/>
            </a:xfrm>
            <a:custGeom>
              <a:avLst/>
              <a:gdLst>
                <a:gd name="T0" fmla="*/ 10 w 44"/>
                <a:gd name="T1" fmla="*/ 38 h 45"/>
                <a:gd name="T2" fmla="*/ 15 w 44"/>
                <a:gd name="T3" fmla="*/ 45 h 45"/>
                <a:gd name="T4" fmla="*/ 26 w 44"/>
                <a:gd name="T5" fmla="*/ 22 h 45"/>
                <a:gd name="T6" fmla="*/ 29 w 44"/>
                <a:gd name="T7" fmla="*/ 34 h 45"/>
                <a:gd name="T8" fmla="*/ 40 w 44"/>
                <a:gd name="T9" fmla="*/ 25 h 45"/>
                <a:gd name="T10" fmla="*/ 39 w 44"/>
                <a:gd name="T11" fmla="*/ 13 h 45"/>
                <a:gd name="T12" fmla="*/ 44 w 44"/>
                <a:gd name="T13" fmla="*/ 9 h 45"/>
                <a:gd name="T14" fmla="*/ 32 w 44"/>
                <a:gd name="T15" fmla="*/ 6 h 45"/>
                <a:gd name="T16" fmla="*/ 0 w 44"/>
                <a:gd name="T17" fmla="*/ 30 h 45"/>
                <a:gd name="T18" fmla="*/ 3 w 44"/>
                <a:gd name="T19" fmla="*/ 41 h 45"/>
                <a:gd name="T20" fmla="*/ 10 w 44"/>
                <a:gd name="T2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5">
                  <a:moveTo>
                    <a:pt x="10" y="38"/>
                  </a:moveTo>
                  <a:cubicBezTo>
                    <a:pt x="11" y="41"/>
                    <a:pt x="11" y="44"/>
                    <a:pt x="15" y="45"/>
                  </a:cubicBezTo>
                  <a:cubicBezTo>
                    <a:pt x="23" y="42"/>
                    <a:pt x="21" y="28"/>
                    <a:pt x="26" y="22"/>
                  </a:cubicBezTo>
                  <a:cubicBezTo>
                    <a:pt x="27" y="26"/>
                    <a:pt x="28" y="30"/>
                    <a:pt x="29" y="34"/>
                  </a:cubicBezTo>
                  <a:cubicBezTo>
                    <a:pt x="38" y="36"/>
                    <a:pt x="32" y="23"/>
                    <a:pt x="40" y="25"/>
                  </a:cubicBezTo>
                  <a:cubicBezTo>
                    <a:pt x="40" y="21"/>
                    <a:pt x="39" y="18"/>
                    <a:pt x="39" y="13"/>
                  </a:cubicBezTo>
                  <a:cubicBezTo>
                    <a:pt x="41" y="12"/>
                    <a:pt x="42" y="10"/>
                    <a:pt x="44" y="9"/>
                  </a:cubicBezTo>
                  <a:cubicBezTo>
                    <a:pt x="43" y="3"/>
                    <a:pt x="35" y="0"/>
                    <a:pt x="32" y="6"/>
                  </a:cubicBezTo>
                  <a:cubicBezTo>
                    <a:pt x="12" y="5"/>
                    <a:pt x="13" y="24"/>
                    <a:pt x="0" y="30"/>
                  </a:cubicBezTo>
                  <a:cubicBezTo>
                    <a:pt x="0" y="35"/>
                    <a:pt x="2" y="38"/>
                    <a:pt x="3" y="41"/>
                  </a:cubicBezTo>
                  <a:cubicBezTo>
                    <a:pt x="6" y="41"/>
                    <a:pt x="8" y="39"/>
                    <a:pt x="10" y="38"/>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19" name="Freeform 115">
              <a:extLst>
                <a:ext uri="{FF2B5EF4-FFF2-40B4-BE49-F238E27FC236}">
                  <a16:creationId xmlns:a16="http://schemas.microsoft.com/office/drawing/2014/main" id="{F09A658C-6429-4C09-B2E9-9B9D09899831}"/>
                </a:ext>
              </a:extLst>
            </p:cNvPr>
            <p:cNvSpPr>
              <a:spLocks/>
            </p:cNvSpPr>
            <p:nvPr/>
          </p:nvSpPr>
          <p:spPr bwMode="auto">
            <a:xfrm>
              <a:off x="2548140" y="614377"/>
              <a:ext cx="128023" cy="111833"/>
            </a:xfrm>
            <a:custGeom>
              <a:avLst/>
              <a:gdLst>
                <a:gd name="T0" fmla="*/ 19 w 22"/>
                <a:gd name="T1" fmla="*/ 20 h 20"/>
                <a:gd name="T2" fmla="*/ 18 w 22"/>
                <a:gd name="T3" fmla="*/ 6 h 20"/>
                <a:gd name="T4" fmla="*/ 2 w 22"/>
                <a:gd name="T5" fmla="*/ 2 h 20"/>
                <a:gd name="T6" fmla="*/ 7 w 22"/>
                <a:gd name="T7" fmla="*/ 19 h 20"/>
                <a:gd name="T8" fmla="*/ 19 w 22"/>
                <a:gd name="T9" fmla="*/ 20 h 20"/>
              </a:gdLst>
              <a:ahLst/>
              <a:cxnLst>
                <a:cxn ang="0">
                  <a:pos x="T0" y="T1"/>
                </a:cxn>
                <a:cxn ang="0">
                  <a:pos x="T2" y="T3"/>
                </a:cxn>
                <a:cxn ang="0">
                  <a:pos x="T4" y="T5"/>
                </a:cxn>
                <a:cxn ang="0">
                  <a:pos x="T6" y="T7"/>
                </a:cxn>
                <a:cxn ang="0">
                  <a:pos x="T8" y="T9"/>
                </a:cxn>
              </a:cxnLst>
              <a:rect l="0" t="0" r="r" b="b"/>
              <a:pathLst>
                <a:path w="22" h="20">
                  <a:moveTo>
                    <a:pt x="19" y="20"/>
                  </a:moveTo>
                  <a:cubicBezTo>
                    <a:pt x="22" y="16"/>
                    <a:pt x="21" y="10"/>
                    <a:pt x="18" y="6"/>
                  </a:cubicBezTo>
                  <a:cubicBezTo>
                    <a:pt x="11" y="6"/>
                    <a:pt x="10" y="0"/>
                    <a:pt x="2" y="2"/>
                  </a:cubicBezTo>
                  <a:cubicBezTo>
                    <a:pt x="0" y="9"/>
                    <a:pt x="7" y="12"/>
                    <a:pt x="7" y="19"/>
                  </a:cubicBezTo>
                  <a:cubicBezTo>
                    <a:pt x="12" y="17"/>
                    <a:pt x="14" y="20"/>
                    <a:pt x="19" y="2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0" name="Freeform 116">
              <a:extLst>
                <a:ext uri="{FF2B5EF4-FFF2-40B4-BE49-F238E27FC236}">
                  <a16:creationId xmlns:a16="http://schemas.microsoft.com/office/drawing/2014/main" id="{E835DBB4-4C45-48CC-AD68-2BC0BB29A3D3}"/>
                </a:ext>
              </a:extLst>
            </p:cNvPr>
            <p:cNvSpPr>
              <a:spLocks/>
            </p:cNvSpPr>
            <p:nvPr/>
          </p:nvSpPr>
          <p:spPr bwMode="auto">
            <a:xfrm>
              <a:off x="7641961" y="614377"/>
              <a:ext cx="546559" cy="494921"/>
            </a:xfrm>
            <a:custGeom>
              <a:avLst/>
              <a:gdLst>
                <a:gd name="T0" fmla="*/ 12 w 94"/>
                <a:gd name="T1" fmla="*/ 84 h 88"/>
                <a:gd name="T2" fmla="*/ 19 w 94"/>
                <a:gd name="T3" fmla="*/ 88 h 88"/>
                <a:gd name="T4" fmla="*/ 23 w 94"/>
                <a:gd name="T5" fmla="*/ 71 h 88"/>
                <a:gd name="T6" fmla="*/ 27 w 94"/>
                <a:gd name="T7" fmla="*/ 73 h 88"/>
                <a:gd name="T8" fmla="*/ 30 w 94"/>
                <a:gd name="T9" fmla="*/ 61 h 88"/>
                <a:gd name="T10" fmla="*/ 37 w 94"/>
                <a:gd name="T11" fmla="*/ 61 h 88"/>
                <a:gd name="T12" fmla="*/ 40 w 94"/>
                <a:gd name="T13" fmla="*/ 49 h 88"/>
                <a:gd name="T14" fmla="*/ 60 w 94"/>
                <a:gd name="T15" fmla="*/ 38 h 88"/>
                <a:gd name="T16" fmla="*/ 86 w 94"/>
                <a:gd name="T17" fmla="*/ 22 h 88"/>
                <a:gd name="T18" fmla="*/ 72 w 94"/>
                <a:gd name="T19" fmla="*/ 8 h 88"/>
                <a:gd name="T20" fmla="*/ 69 w 94"/>
                <a:gd name="T21" fmla="*/ 16 h 88"/>
                <a:gd name="T22" fmla="*/ 51 w 94"/>
                <a:gd name="T23" fmla="*/ 24 h 88"/>
                <a:gd name="T24" fmla="*/ 43 w 94"/>
                <a:gd name="T25" fmla="*/ 21 h 88"/>
                <a:gd name="T26" fmla="*/ 39 w 94"/>
                <a:gd name="T27" fmla="*/ 30 h 88"/>
                <a:gd name="T28" fmla="*/ 22 w 94"/>
                <a:gd name="T29" fmla="*/ 44 h 88"/>
                <a:gd name="T30" fmla="*/ 18 w 94"/>
                <a:gd name="T31" fmla="*/ 44 h 88"/>
                <a:gd name="T32" fmla="*/ 15 w 94"/>
                <a:gd name="T33" fmla="*/ 59 h 88"/>
                <a:gd name="T34" fmla="*/ 12 w 94"/>
                <a:gd name="T35" fmla="*/ 71 h 88"/>
                <a:gd name="T36" fmla="*/ 0 w 94"/>
                <a:gd name="T37" fmla="*/ 80 h 88"/>
                <a:gd name="T38" fmla="*/ 4 w 94"/>
                <a:gd name="T39" fmla="*/ 86 h 88"/>
                <a:gd name="T40" fmla="*/ 12 w 94"/>
                <a:gd name="T4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88">
                  <a:moveTo>
                    <a:pt x="12" y="84"/>
                  </a:moveTo>
                  <a:cubicBezTo>
                    <a:pt x="15" y="85"/>
                    <a:pt x="15" y="88"/>
                    <a:pt x="19" y="88"/>
                  </a:cubicBezTo>
                  <a:cubicBezTo>
                    <a:pt x="24" y="85"/>
                    <a:pt x="26" y="75"/>
                    <a:pt x="23" y="71"/>
                  </a:cubicBezTo>
                  <a:cubicBezTo>
                    <a:pt x="25" y="72"/>
                    <a:pt x="24" y="74"/>
                    <a:pt x="27" y="73"/>
                  </a:cubicBezTo>
                  <a:cubicBezTo>
                    <a:pt x="30" y="70"/>
                    <a:pt x="30" y="65"/>
                    <a:pt x="30" y="61"/>
                  </a:cubicBezTo>
                  <a:cubicBezTo>
                    <a:pt x="32" y="61"/>
                    <a:pt x="35" y="61"/>
                    <a:pt x="37" y="61"/>
                  </a:cubicBezTo>
                  <a:cubicBezTo>
                    <a:pt x="39" y="58"/>
                    <a:pt x="42" y="54"/>
                    <a:pt x="40" y="49"/>
                  </a:cubicBezTo>
                  <a:cubicBezTo>
                    <a:pt x="48" y="45"/>
                    <a:pt x="52" y="42"/>
                    <a:pt x="60" y="38"/>
                  </a:cubicBezTo>
                  <a:cubicBezTo>
                    <a:pt x="69" y="33"/>
                    <a:pt x="82" y="28"/>
                    <a:pt x="86" y="22"/>
                  </a:cubicBezTo>
                  <a:cubicBezTo>
                    <a:pt x="94" y="10"/>
                    <a:pt x="85" y="0"/>
                    <a:pt x="72" y="8"/>
                  </a:cubicBezTo>
                  <a:cubicBezTo>
                    <a:pt x="71" y="10"/>
                    <a:pt x="70" y="13"/>
                    <a:pt x="69" y="16"/>
                  </a:cubicBezTo>
                  <a:cubicBezTo>
                    <a:pt x="62" y="18"/>
                    <a:pt x="57" y="21"/>
                    <a:pt x="51" y="24"/>
                  </a:cubicBezTo>
                  <a:cubicBezTo>
                    <a:pt x="49" y="21"/>
                    <a:pt x="45" y="22"/>
                    <a:pt x="43" y="21"/>
                  </a:cubicBezTo>
                  <a:cubicBezTo>
                    <a:pt x="42" y="24"/>
                    <a:pt x="42" y="29"/>
                    <a:pt x="39" y="30"/>
                  </a:cubicBezTo>
                  <a:cubicBezTo>
                    <a:pt x="30" y="29"/>
                    <a:pt x="25" y="38"/>
                    <a:pt x="22" y="44"/>
                  </a:cubicBezTo>
                  <a:cubicBezTo>
                    <a:pt x="20" y="43"/>
                    <a:pt x="20" y="43"/>
                    <a:pt x="18" y="44"/>
                  </a:cubicBezTo>
                  <a:cubicBezTo>
                    <a:pt x="17" y="49"/>
                    <a:pt x="12" y="54"/>
                    <a:pt x="15" y="59"/>
                  </a:cubicBezTo>
                  <a:cubicBezTo>
                    <a:pt x="9" y="60"/>
                    <a:pt x="9" y="66"/>
                    <a:pt x="12" y="71"/>
                  </a:cubicBezTo>
                  <a:cubicBezTo>
                    <a:pt x="4" y="70"/>
                    <a:pt x="3" y="75"/>
                    <a:pt x="0" y="80"/>
                  </a:cubicBezTo>
                  <a:cubicBezTo>
                    <a:pt x="1" y="82"/>
                    <a:pt x="3" y="84"/>
                    <a:pt x="4" y="86"/>
                  </a:cubicBezTo>
                  <a:cubicBezTo>
                    <a:pt x="6" y="85"/>
                    <a:pt x="9" y="85"/>
                    <a:pt x="12" y="8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1" name="Freeform 117">
              <a:extLst>
                <a:ext uri="{FF2B5EF4-FFF2-40B4-BE49-F238E27FC236}">
                  <a16:creationId xmlns:a16="http://schemas.microsoft.com/office/drawing/2014/main" id="{BDCB78AA-95AA-42B5-8C61-69FE021DE241}"/>
                </a:ext>
              </a:extLst>
            </p:cNvPr>
            <p:cNvSpPr>
              <a:spLocks/>
            </p:cNvSpPr>
            <p:nvPr/>
          </p:nvSpPr>
          <p:spPr bwMode="auto">
            <a:xfrm>
              <a:off x="1856328" y="647690"/>
              <a:ext cx="435770" cy="392608"/>
            </a:xfrm>
            <a:custGeom>
              <a:avLst/>
              <a:gdLst>
                <a:gd name="T0" fmla="*/ 12 w 75"/>
                <a:gd name="T1" fmla="*/ 29 h 70"/>
                <a:gd name="T2" fmla="*/ 0 w 75"/>
                <a:gd name="T3" fmla="*/ 37 h 70"/>
                <a:gd name="T4" fmla="*/ 5 w 75"/>
                <a:gd name="T5" fmla="*/ 42 h 70"/>
                <a:gd name="T6" fmla="*/ 14 w 75"/>
                <a:gd name="T7" fmla="*/ 44 h 70"/>
                <a:gd name="T8" fmla="*/ 37 w 75"/>
                <a:gd name="T9" fmla="*/ 40 h 70"/>
                <a:gd name="T10" fmla="*/ 36 w 75"/>
                <a:gd name="T11" fmla="*/ 43 h 70"/>
                <a:gd name="T12" fmla="*/ 19 w 75"/>
                <a:gd name="T13" fmla="*/ 49 h 70"/>
                <a:gd name="T14" fmla="*/ 51 w 75"/>
                <a:gd name="T15" fmla="*/ 44 h 70"/>
                <a:gd name="T16" fmla="*/ 69 w 75"/>
                <a:gd name="T17" fmla="*/ 45 h 70"/>
                <a:gd name="T18" fmla="*/ 63 w 75"/>
                <a:gd name="T19" fmla="*/ 19 h 70"/>
                <a:gd name="T20" fmla="*/ 62 w 75"/>
                <a:gd name="T21" fmla="*/ 26 h 70"/>
                <a:gd name="T22" fmla="*/ 51 w 75"/>
                <a:gd name="T23" fmla="*/ 0 h 70"/>
                <a:gd name="T24" fmla="*/ 42 w 75"/>
                <a:gd name="T25" fmla="*/ 12 h 70"/>
                <a:gd name="T26" fmla="*/ 49 w 75"/>
                <a:gd name="T27" fmla="*/ 29 h 70"/>
                <a:gd name="T28" fmla="*/ 37 w 75"/>
                <a:gd name="T29" fmla="*/ 30 h 70"/>
                <a:gd name="T30" fmla="*/ 28 w 75"/>
                <a:gd name="T31" fmla="*/ 17 h 70"/>
                <a:gd name="T32" fmla="*/ 23 w 75"/>
                <a:gd name="T33" fmla="*/ 19 h 70"/>
                <a:gd name="T34" fmla="*/ 20 w 75"/>
                <a:gd name="T35" fmla="*/ 11 h 70"/>
                <a:gd name="T36" fmla="*/ 7 w 75"/>
                <a:gd name="T37" fmla="*/ 16 h 70"/>
                <a:gd name="T38" fmla="*/ 12 w 75"/>
                <a:gd name="T39" fmla="*/ 2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70">
                  <a:moveTo>
                    <a:pt x="12" y="29"/>
                  </a:moveTo>
                  <a:cubicBezTo>
                    <a:pt x="5" y="29"/>
                    <a:pt x="1" y="32"/>
                    <a:pt x="0" y="37"/>
                  </a:cubicBezTo>
                  <a:cubicBezTo>
                    <a:pt x="2" y="39"/>
                    <a:pt x="3" y="41"/>
                    <a:pt x="5" y="42"/>
                  </a:cubicBezTo>
                  <a:cubicBezTo>
                    <a:pt x="9" y="39"/>
                    <a:pt x="10" y="44"/>
                    <a:pt x="14" y="44"/>
                  </a:cubicBezTo>
                  <a:cubicBezTo>
                    <a:pt x="22" y="44"/>
                    <a:pt x="29" y="34"/>
                    <a:pt x="37" y="40"/>
                  </a:cubicBezTo>
                  <a:cubicBezTo>
                    <a:pt x="35" y="40"/>
                    <a:pt x="36" y="42"/>
                    <a:pt x="36" y="43"/>
                  </a:cubicBezTo>
                  <a:cubicBezTo>
                    <a:pt x="31" y="45"/>
                    <a:pt x="25" y="46"/>
                    <a:pt x="19" y="49"/>
                  </a:cubicBezTo>
                  <a:cubicBezTo>
                    <a:pt x="22" y="70"/>
                    <a:pt x="46" y="49"/>
                    <a:pt x="51" y="44"/>
                  </a:cubicBezTo>
                  <a:cubicBezTo>
                    <a:pt x="57" y="48"/>
                    <a:pt x="62" y="47"/>
                    <a:pt x="69" y="45"/>
                  </a:cubicBezTo>
                  <a:cubicBezTo>
                    <a:pt x="72" y="36"/>
                    <a:pt x="75" y="20"/>
                    <a:pt x="63" y="19"/>
                  </a:cubicBezTo>
                  <a:cubicBezTo>
                    <a:pt x="62" y="21"/>
                    <a:pt x="62" y="24"/>
                    <a:pt x="62" y="26"/>
                  </a:cubicBezTo>
                  <a:cubicBezTo>
                    <a:pt x="51" y="24"/>
                    <a:pt x="57" y="6"/>
                    <a:pt x="51" y="0"/>
                  </a:cubicBezTo>
                  <a:cubicBezTo>
                    <a:pt x="45" y="2"/>
                    <a:pt x="44" y="8"/>
                    <a:pt x="42" y="12"/>
                  </a:cubicBezTo>
                  <a:cubicBezTo>
                    <a:pt x="44" y="17"/>
                    <a:pt x="49" y="21"/>
                    <a:pt x="49" y="29"/>
                  </a:cubicBezTo>
                  <a:cubicBezTo>
                    <a:pt x="46" y="32"/>
                    <a:pt x="40" y="30"/>
                    <a:pt x="37" y="30"/>
                  </a:cubicBezTo>
                  <a:cubicBezTo>
                    <a:pt x="34" y="26"/>
                    <a:pt x="32" y="21"/>
                    <a:pt x="28" y="17"/>
                  </a:cubicBezTo>
                  <a:cubicBezTo>
                    <a:pt x="26" y="17"/>
                    <a:pt x="26" y="19"/>
                    <a:pt x="23" y="19"/>
                  </a:cubicBezTo>
                  <a:cubicBezTo>
                    <a:pt x="22" y="16"/>
                    <a:pt x="22" y="13"/>
                    <a:pt x="20" y="11"/>
                  </a:cubicBezTo>
                  <a:cubicBezTo>
                    <a:pt x="13" y="10"/>
                    <a:pt x="12" y="15"/>
                    <a:pt x="7" y="16"/>
                  </a:cubicBezTo>
                  <a:cubicBezTo>
                    <a:pt x="5" y="24"/>
                    <a:pt x="11" y="27"/>
                    <a:pt x="12" y="29"/>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2" name="Freeform 118">
              <a:extLst>
                <a:ext uri="{FF2B5EF4-FFF2-40B4-BE49-F238E27FC236}">
                  <a16:creationId xmlns:a16="http://schemas.microsoft.com/office/drawing/2014/main" id="{D35BC814-3C00-47BB-A4D3-3DF084848405}"/>
                </a:ext>
              </a:extLst>
            </p:cNvPr>
            <p:cNvSpPr>
              <a:spLocks/>
            </p:cNvSpPr>
            <p:nvPr/>
          </p:nvSpPr>
          <p:spPr bwMode="auto">
            <a:xfrm>
              <a:off x="2361031" y="669103"/>
              <a:ext cx="209267" cy="242700"/>
            </a:xfrm>
            <a:custGeom>
              <a:avLst/>
              <a:gdLst>
                <a:gd name="T0" fmla="*/ 11 w 36"/>
                <a:gd name="T1" fmla="*/ 3 h 43"/>
                <a:gd name="T2" fmla="*/ 16 w 36"/>
                <a:gd name="T3" fmla="*/ 17 h 43"/>
                <a:gd name="T4" fmla="*/ 5 w 36"/>
                <a:gd name="T5" fmla="*/ 5 h 43"/>
                <a:gd name="T6" fmla="*/ 5 w 36"/>
                <a:gd name="T7" fmla="*/ 16 h 43"/>
                <a:gd name="T8" fmla="*/ 0 w 36"/>
                <a:gd name="T9" fmla="*/ 22 h 43"/>
                <a:gd name="T10" fmla="*/ 4 w 36"/>
                <a:gd name="T11" fmla="*/ 29 h 43"/>
                <a:gd name="T12" fmla="*/ 15 w 36"/>
                <a:gd name="T13" fmla="*/ 25 h 43"/>
                <a:gd name="T14" fmla="*/ 12 w 36"/>
                <a:gd name="T15" fmla="*/ 38 h 43"/>
                <a:gd name="T16" fmla="*/ 27 w 36"/>
                <a:gd name="T17" fmla="*/ 41 h 43"/>
                <a:gd name="T18" fmla="*/ 23 w 36"/>
                <a:gd name="T19" fmla="*/ 1 h 43"/>
                <a:gd name="T20" fmla="*/ 20 w 36"/>
                <a:gd name="T21" fmla="*/ 7 h 43"/>
                <a:gd name="T22" fmla="*/ 11 w 36"/>
                <a:gd name="T23"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3">
                  <a:moveTo>
                    <a:pt x="11" y="3"/>
                  </a:moveTo>
                  <a:cubicBezTo>
                    <a:pt x="11" y="9"/>
                    <a:pt x="14" y="12"/>
                    <a:pt x="16" y="17"/>
                  </a:cubicBezTo>
                  <a:cubicBezTo>
                    <a:pt x="11" y="14"/>
                    <a:pt x="11" y="6"/>
                    <a:pt x="5" y="5"/>
                  </a:cubicBezTo>
                  <a:cubicBezTo>
                    <a:pt x="4" y="8"/>
                    <a:pt x="4" y="13"/>
                    <a:pt x="5" y="16"/>
                  </a:cubicBezTo>
                  <a:cubicBezTo>
                    <a:pt x="4" y="19"/>
                    <a:pt x="1" y="19"/>
                    <a:pt x="0" y="22"/>
                  </a:cubicBezTo>
                  <a:cubicBezTo>
                    <a:pt x="0" y="26"/>
                    <a:pt x="2" y="27"/>
                    <a:pt x="4" y="29"/>
                  </a:cubicBezTo>
                  <a:cubicBezTo>
                    <a:pt x="8" y="28"/>
                    <a:pt x="10" y="25"/>
                    <a:pt x="15" y="25"/>
                  </a:cubicBezTo>
                  <a:cubicBezTo>
                    <a:pt x="17" y="31"/>
                    <a:pt x="11" y="32"/>
                    <a:pt x="12" y="38"/>
                  </a:cubicBezTo>
                  <a:cubicBezTo>
                    <a:pt x="15" y="43"/>
                    <a:pt x="22" y="39"/>
                    <a:pt x="27" y="41"/>
                  </a:cubicBezTo>
                  <a:cubicBezTo>
                    <a:pt x="26" y="30"/>
                    <a:pt x="36" y="7"/>
                    <a:pt x="23" y="1"/>
                  </a:cubicBezTo>
                  <a:cubicBezTo>
                    <a:pt x="22" y="3"/>
                    <a:pt x="22" y="6"/>
                    <a:pt x="20" y="7"/>
                  </a:cubicBezTo>
                  <a:cubicBezTo>
                    <a:pt x="19" y="3"/>
                    <a:pt x="15" y="0"/>
                    <a:pt x="11" y="3"/>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3" name="Freeform 119">
              <a:extLst>
                <a:ext uri="{FF2B5EF4-FFF2-40B4-BE49-F238E27FC236}">
                  <a16:creationId xmlns:a16="http://schemas.microsoft.com/office/drawing/2014/main" id="{86655673-4C95-427F-AB57-263E24759D71}"/>
                </a:ext>
              </a:extLst>
            </p:cNvPr>
            <p:cNvSpPr>
              <a:spLocks/>
            </p:cNvSpPr>
            <p:nvPr/>
          </p:nvSpPr>
          <p:spPr bwMode="auto">
            <a:xfrm>
              <a:off x="2676164" y="669103"/>
              <a:ext cx="517013" cy="309326"/>
            </a:xfrm>
            <a:custGeom>
              <a:avLst/>
              <a:gdLst>
                <a:gd name="T0" fmla="*/ 27 w 89"/>
                <a:gd name="T1" fmla="*/ 44 h 55"/>
                <a:gd name="T2" fmla="*/ 29 w 89"/>
                <a:gd name="T3" fmla="*/ 52 h 55"/>
                <a:gd name="T4" fmla="*/ 43 w 89"/>
                <a:gd name="T5" fmla="*/ 48 h 55"/>
                <a:gd name="T6" fmla="*/ 58 w 89"/>
                <a:gd name="T7" fmla="*/ 50 h 55"/>
                <a:gd name="T8" fmla="*/ 58 w 89"/>
                <a:gd name="T9" fmla="*/ 43 h 55"/>
                <a:gd name="T10" fmla="*/ 60 w 89"/>
                <a:gd name="T11" fmla="*/ 52 h 55"/>
                <a:gd name="T12" fmla="*/ 76 w 89"/>
                <a:gd name="T13" fmla="*/ 52 h 55"/>
                <a:gd name="T14" fmla="*/ 75 w 89"/>
                <a:gd name="T15" fmla="*/ 43 h 55"/>
                <a:gd name="T16" fmla="*/ 69 w 89"/>
                <a:gd name="T17" fmla="*/ 21 h 55"/>
                <a:gd name="T18" fmla="*/ 41 w 89"/>
                <a:gd name="T19" fmla="*/ 32 h 55"/>
                <a:gd name="T20" fmla="*/ 35 w 89"/>
                <a:gd name="T21" fmla="*/ 25 h 55"/>
                <a:gd name="T22" fmla="*/ 26 w 89"/>
                <a:gd name="T23" fmla="*/ 31 h 55"/>
                <a:gd name="T24" fmla="*/ 14 w 89"/>
                <a:gd name="T25" fmla="*/ 18 h 55"/>
                <a:gd name="T26" fmla="*/ 21 w 89"/>
                <a:gd name="T27" fmla="*/ 10 h 55"/>
                <a:gd name="T28" fmla="*/ 1 w 89"/>
                <a:gd name="T29" fmla="*/ 5 h 55"/>
                <a:gd name="T30" fmla="*/ 6 w 89"/>
                <a:gd name="T31" fmla="*/ 22 h 55"/>
                <a:gd name="T32" fmla="*/ 9 w 89"/>
                <a:gd name="T33" fmla="*/ 48 h 55"/>
                <a:gd name="T34" fmla="*/ 14 w 89"/>
                <a:gd name="T35" fmla="*/ 46 h 55"/>
                <a:gd name="T36" fmla="*/ 22 w 89"/>
                <a:gd name="T37" fmla="*/ 52 h 55"/>
                <a:gd name="T38" fmla="*/ 27 w 89"/>
                <a:gd name="T39"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55">
                  <a:moveTo>
                    <a:pt x="27" y="44"/>
                  </a:moveTo>
                  <a:cubicBezTo>
                    <a:pt x="29" y="46"/>
                    <a:pt x="28" y="51"/>
                    <a:pt x="29" y="52"/>
                  </a:cubicBezTo>
                  <a:cubicBezTo>
                    <a:pt x="35" y="55"/>
                    <a:pt x="41" y="52"/>
                    <a:pt x="43" y="48"/>
                  </a:cubicBezTo>
                  <a:cubicBezTo>
                    <a:pt x="45" y="53"/>
                    <a:pt x="53" y="52"/>
                    <a:pt x="58" y="50"/>
                  </a:cubicBezTo>
                  <a:cubicBezTo>
                    <a:pt x="59" y="47"/>
                    <a:pt x="56" y="43"/>
                    <a:pt x="58" y="43"/>
                  </a:cubicBezTo>
                  <a:cubicBezTo>
                    <a:pt x="59" y="45"/>
                    <a:pt x="59" y="49"/>
                    <a:pt x="60" y="52"/>
                  </a:cubicBezTo>
                  <a:cubicBezTo>
                    <a:pt x="65" y="55"/>
                    <a:pt x="69" y="52"/>
                    <a:pt x="76" y="52"/>
                  </a:cubicBezTo>
                  <a:cubicBezTo>
                    <a:pt x="77" y="48"/>
                    <a:pt x="75" y="46"/>
                    <a:pt x="75" y="43"/>
                  </a:cubicBezTo>
                  <a:cubicBezTo>
                    <a:pt x="89" y="35"/>
                    <a:pt x="73" y="27"/>
                    <a:pt x="69" y="21"/>
                  </a:cubicBezTo>
                  <a:cubicBezTo>
                    <a:pt x="55" y="20"/>
                    <a:pt x="45" y="22"/>
                    <a:pt x="41" y="32"/>
                  </a:cubicBezTo>
                  <a:cubicBezTo>
                    <a:pt x="38" y="30"/>
                    <a:pt x="37" y="27"/>
                    <a:pt x="35" y="25"/>
                  </a:cubicBezTo>
                  <a:cubicBezTo>
                    <a:pt x="31" y="26"/>
                    <a:pt x="26" y="27"/>
                    <a:pt x="26" y="31"/>
                  </a:cubicBezTo>
                  <a:cubicBezTo>
                    <a:pt x="24" y="25"/>
                    <a:pt x="22" y="18"/>
                    <a:pt x="14" y="18"/>
                  </a:cubicBezTo>
                  <a:cubicBezTo>
                    <a:pt x="13" y="12"/>
                    <a:pt x="21" y="15"/>
                    <a:pt x="21" y="10"/>
                  </a:cubicBezTo>
                  <a:cubicBezTo>
                    <a:pt x="21" y="5"/>
                    <a:pt x="8" y="0"/>
                    <a:pt x="1" y="5"/>
                  </a:cubicBezTo>
                  <a:cubicBezTo>
                    <a:pt x="0" y="13"/>
                    <a:pt x="5" y="16"/>
                    <a:pt x="6" y="22"/>
                  </a:cubicBezTo>
                  <a:cubicBezTo>
                    <a:pt x="7" y="31"/>
                    <a:pt x="3" y="41"/>
                    <a:pt x="9" y="48"/>
                  </a:cubicBezTo>
                  <a:cubicBezTo>
                    <a:pt x="13" y="49"/>
                    <a:pt x="12" y="48"/>
                    <a:pt x="14" y="46"/>
                  </a:cubicBezTo>
                  <a:cubicBezTo>
                    <a:pt x="15" y="50"/>
                    <a:pt x="17" y="52"/>
                    <a:pt x="22" y="52"/>
                  </a:cubicBezTo>
                  <a:cubicBezTo>
                    <a:pt x="26" y="51"/>
                    <a:pt x="24" y="45"/>
                    <a:pt x="27" y="4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4" name="Freeform 120">
              <a:extLst>
                <a:ext uri="{FF2B5EF4-FFF2-40B4-BE49-F238E27FC236}">
                  <a16:creationId xmlns:a16="http://schemas.microsoft.com/office/drawing/2014/main" id="{E274FBF4-09E6-4025-8C92-20835CAED58A}"/>
                </a:ext>
              </a:extLst>
            </p:cNvPr>
            <p:cNvSpPr>
              <a:spLocks/>
            </p:cNvSpPr>
            <p:nvPr/>
          </p:nvSpPr>
          <p:spPr bwMode="auto">
            <a:xfrm>
              <a:off x="1570739" y="957016"/>
              <a:ext cx="361911" cy="392608"/>
            </a:xfrm>
            <a:custGeom>
              <a:avLst/>
              <a:gdLst>
                <a:gd name="T0" fmla="*/ 14 w 62"/>
                <a:gd name="T1" fmla="*/ 68 h 70"/>
                <a:gd name="T2" fmla="*/ 20 w 62"/>
                <a:gd name="T3" fmla="*/ 69 h 70"/>
                <a:gd name="T4" fmla="*/ 32 w 62"/>
                <a:gd name="T5" fmla="*/ 62 h 70"/>
                <a:gd name="T6" fmla="*/ 34 w 62"/>
                <a:gd name="T7" fmla="*/ 48 h 70"/>
                <a:gd name="T8" fmla="*/ 62 w 62"/>
                <a:gd name="T9" fmla="*/ 20 h 70"/>
                <a:gd name="T10" fmla="*/ 39 w 62"/>
                <a:gd name="T11" fmla="*/ 10 h 70"/>
                <a:gd name="T12" fmla="*/ 27 w 62"/>
                <a:gd name="T13" fmla="*/ 0 h 70"/>
                <a:gd name="T14" fmla="*/ 6 w 62"/>
                <a:gd name="T15" fmla="*/ 3 h 70"/>
                <a:gd name="T16" fmla="*/ 4 w 62"/>
                <a:gd name="T17" fmla="*/ 34 h 70"/>
                <a:gd name="T18" fmla="*/ 5 w 62"/>
                <a:gd name="T19" fmla="*/ 43 h 70"/>
                <a:gd name="T20" fmla="*/ 0 w 62"/>
                <a:gd name="T21" fmla="*/ 51 h 70"/>
                <a:gd name="T22" fmla="*/ 14 w 62"/>
                <a:gd name="T23"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70">
                  <a:moveTo>
                    <a:pt x="14" y="68"/>
                  </a:moveTo>
                  <a:cubicBezTo>
                    <a:pt x="17" y="68"/>
                    <a:pt x="17" y="70"/>
                    <a:pt x="20" y="69"/>
                  </a:cubicBezTo>
                  <a:cubicBezTo>
                    <a:pt x="23" y="65"/>
                    <a:pt x="27" y="63"/>
                    <a:pt x="32" y="62"/>
                  </a:cubicBezTo>
                  <a:cubicBezTo>
                    <a:pt x="33" y="58"/>
                    <a:pt x="34" y="54"/>
                    <a:pt x="34" y="48"/>
                  </a:cubicBezTo>
                  <a:cubicBezTo>
                    <a:pt x="42" y="38"/>
                    <a:pt x="50" y="28"/>
                    <a:pt x="62" y="20"/>
                  </a:cubicBezTo>
                  <a:cubicBezTo>
                    <a:pt x="57" y="15"/>
                    <a:pt x="51" y="4"/>
                    <a:pt x="39" y="10"/>
                  </a:cubicBezTo>
                  <a:cubicBezTo>
                    <a:pt x="35" y="6"/>
                    <a:pt x="32" y="2"/>
                    <a:pt x="27" y="0"/>
                  </a:cubicBezTo>
                  <a:cubicBezTo>
                    <a:pt x="22" y="3"/>
                    <a:pt x="12" y="1"/>
                    <a:pt x="6" y="3"/>
                  </a:cubicBezTo>
                  <a:cubicBezTo>
                    <a:pt x="11" y="13"/>
                    <a:pt x="12" y="26"/>
                    <a:pt x="4" y="34"/>
                  </a:cubicBezTo>
                  <a:cubicBezTo>
                    <a:pt x="3" y="38"/>
                    <a:pt x="5" y="40"/>
                    <a:pt x="5" y="43"/>
                  </a:cubicBezTo>
                  <a:cubicBezTo>
                    <a:pt x="4" y="46"/>
                    <a:pt x="1" y="48"/>
                    <a:pt x="0" y="51"/>
                  </a:cubicBezTo>
                  <a:cubicBezTo>
                    <a:pt x="5" y="56"/>
                    <a:pt x="15" y="56"/>
                    <a:pt x="14" y="68"/>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5" name="Freeform 121">
              <a:extLst>
                <a:ext uri="{FF2B5EF4-FFF2-40B4-BE49-F238E27FC236}">
                  <a16:creationId xmlns:a16="http://schemas.microsoft.com/office/drawing/2014/main" id="{AF74FF7C-7F8D-4832-B582-52C5D291A88E}"/>
                </a:ext>
              </a:extLst>
            </p:cNvPr>
            <p:cNvSpPr>
              <a:spLocks/>
            </p:cNvSpPr>
            <p:nvPr/>
          </p:nvSpPr>
          <p:spPr bwMode="auto">
            <a:xfrm>
              <a:off x="2570298" y="990328"/>
              <a:ext cx="209267" cy="259359"/>
            </a:xfrm>
            <a:custGeom>
              <a:avLst/>
              <a:gdLst>
                <a:gd name="T0" fmla="*/ 27 w 36"/>
                <a:gd name="T1" fmla="*/ 32 h 46"/>
                <a:gd name="T2" fmla="*/ 36 w 36"/>
                <a:gd name="T3" fmla="*/ 8 h 46"/>
                <a:gd name="T4" fmla="*/ 23 w 36"/>
                <a:gd name="T5" fmla="*/ 6 h 46"/>
                <a:gd name="T6" fmla="*/ 8 w 36"/>
                <a:gd name="T7" fmla="*/ 11 h 46"/>
                <a:gd name="T8" fmla="*/ 8 w 36"/>
                <a:gd name="T9" fmla="*/ 42 h 46"/>
                <a:gd name="T10" fmla="*/ 17 w 36"/>
                <a:gd name="T11" fmla="*/ 37 h 46"/>
                <a:gd name="T12" fmla="*/ 15 w 36"/>
                <a:gd name="T13" fmla="*/ 31 h 46"/>
                <a:gd name="T14" fmla="*/ 27 w 36"/>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6">
                  <a:moveTo>
                    <a:pt x="27" y="32"/>
                  </a:moveTo>
                  <a:cubicBezTo>
                    <a:pt x="30" y="24"/>
                    <a:pt x="34" y="17"/>
                    <a:pt x="36" y="8"/>
                  </a:cubicBezTo>
                  <a:cubicBezTo>
                    <a:pt x="34" y="4"/>
                    <a:pt x="28" y="5"/>
                    <a:pt x="23" y="6"/>
                  </a:cubicBezTo>
                  <a:cubicBezTo>
                    <a:pt x="20" y="2"/>
                    <a:pt x="3" y="0"/>
                    <a:pt x="8" y="11"/>
                  </a:cubicBezTo>
                  <a:cubicBezTo>
                    <a:pt x="0" y="17"/>
                    <a:pt x="6" y="34"/>
                    <a:pt x="8" y="42"/>
                  </a:cubicBezTo>
                  <a:cubicBezTo>
                    <a:pt x="12" y="46"/>
                    <a:pt x="17" y="43"/>
                    <a:pt x="17" y="37"/>
                  </a:cubicBezTo>
                  <a:cubicBezTo>
                    <a:pt x="18" y="35"/>
                    <a:pt x="13" y="32"/>
                    <a:pt x="15" y="31"/>
                  </a:cubicBezTo>
                  <a:cubicBezTo>
                    <a:pt x="19" y="31"/>
                    <a:pt x="22" y="32"/>
                    <a:pt x="27" y="32"/>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6" name="Freeform 122">
              <a:extLst>
                <a:ext uri="{FF2B5EF4-FFF2-40B4-BE49-F238E27FC236}">
                  <a16:creationId xmlns:a16="http://schemas.microsoft.com/office/drawing/2014/main" id="{9F65361D-316C-42C7-8354-501BA35207A7}"/>
                </a:ext>
              </a:extLst>
            </p:cNvPr>
            <p:cNvSpPr>
              <a:spLocks/>
            </p:cNvSpPr>
            <p:nvPr/>
          </p:nvSpPr>
          <p:spPr bwMode="auto">
            <a:xfrm>
              <a:off x="2356107" y="1023639"/>
              <a:ext cx="238813" cy="304568"/>
            </a:xfrm>
            <a:custGeom>
              <a:avLst/>
              <a:gdLst>
                <a:gd name="T0" fmla="*/ 27 w 41"/>
                <a:gd name="T1" fmla="*/ 20 h 54"/>
                <a:gd name="T2" fmla="*/ 26 w 41"/>
                <a:gd name="T3" fmla="*/ 18 h 54"/>
                <a:gd name="T4" fmla="*/ 35 w 41"/>
                <a:gd name="T5" fmla="*/ 5 h 54"/>
                <a:gd name="T6" fmla="*/ 32 w 41"/>
                <a:gd name="T7" fmla="*/ 2 h 54"/>
                <a:gd name="T8" fmla="*/ 22 w 41"/>
                <a:gd name="T9" fmla="*/ 6 h 54"/>
                <a:gd name="T10" fmla="*/ 10 w 41"/>
                <a:gd name="T11" fmla="*/ 3 h 54"/>
                <a:gd name="T12" fmla="*/ 16 w 41"/>
                <a:gd name="T13" fmla="*/ 17 h 54"/>
                <a:gd name="T14" fmla="*/ 11 w 41"/>
                <a:gd name="T15" fmla="*/ 25 h 54"/>
                <a:gd name="T16" fmla="*/ 3 w 41"/>
                <a:gd name="T17" fmla="*/ 17 h 54"/>
                <a:gd name="T18" fmla="*/ 0 w 41"/>
                <a:gd name="T19" fmla="*/ 25 h 54"/>
                <a:gd name="T20" fmla="*/ 15 w 41"/>
                <a:gd name="T21" fmla="*/ 39 h 54"/>
                <a:gd name="T22" fmla="*/ 25 w 41"/>
                <a:gd name="T23" fmla="*/ 54 h 54"/>
                <a:gd name="T24" fmla="*/ 29 w 41"/>
                <a:gd name="T25" fmla="*/ 47 h 54"/>
                <a:gd name="T26" fmla="*/ 33 w 41"/>
                <a:gd name="T27" fmla="*/ 48 h 54"/>
                <a:gd name="T28" fmla="*/ 27 w 41"/>
                <a:gd name="T29"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54">
                  <a:moveTo>
                    <a:pt x="27" y="20"/>
                  </a:moveTo>
                  <a:cubicBezTo>
                    <a:pt x="27" y="19"/>
                    <a:pt x="27" y="19"/>
                    <a:pt x="26" y="18"/>
                  </a:cubicBezTo>
                  <a:cubicBezTo>
                    <a:pt x="29" y="14"/>
                    <a:pt x="34" y="12"/>
                    <a:pt x="35" y="5"/>
                  </a:cubicBezTo>
                  <a:cubicBezTo>
                    <a:pt x="34" y="3"/>
                    <a:pt x="32" y="3"/>
                    <a:pt x="32" y="2"/>
                  </a:cubicBezTo>
                  <a:cubicBezTo>
                    <a:pt x="27" y="1"/>
                    <a:pt x="24" y="3"/>
                    <a:pt x="22" y="6"/>
                  </a:cubicBezTo>
                  <a:cubicBezTo>
                    <a:pt x="20" y="0"/>
                    <a:pt x="17" y="3"/>
                    <a:pt x="10" y="3"/>
                  </a:cubicBezTo>
                  <a:cubicBezTo>
                    <a:pt x="10" y="10"/>
                    <a:pt x="15" y="11"/>
                    <a:pt x="16" y="17"/>
                  </a:cubicBezTo>
                  <a:cubicBezTo>
                    <a:pt x="14" y="19"/>
                    <a:pt x="14" y="24"/>
                    <a:pt x="11" y="25"/>
                  </a:cubicBezTo>
                  <a:cubicBezTo>
                    <a:pt x="7" y="23"/>
                    <a:pt x="7" y="18"/>
                    <a:pt x="3" y="17"/>
                  </a:cubicBezTo>
                  <a:cubicBezTo>
                    <a:pt x="2" y="20"/>
                    <a:pt x="1" y="22"/>
                    <a:pt x="0" y="25"/>
                  </a:cubicBezTo>
                  <a:cubicBezTo>
                    <a:pt x="4" y="30"/>
                    <a:pt x="7" y="37"/>
                    <a:pt x="15" y="39"/>
                  </a:cubicBezTo>
                  <a:cubicBezTo>
                    <a:pt x="18" y="45"/>
                    <a:pt x="19" y="51"/>
                    <a:pt x="25" y="54"/>
                  </a:cubicBezTo>
                  <a:cubicBezTo>
                    <a:pt x="28" y="53"/>
                    <a:pt x="29" y="49"/>
                    <a:pt x="29" y="47"/>
                  </a:cubicBezTo>
                  <a:cubicBezTo>
                    <a:pt x="30" y="48"/>
                    <a:pt x="31" y="48"/>
                    <a:pt x="33" y="48"/>
                  </a:cubicBezTo>
                  <a:cubicBezTo>
                    <a:pt x="39" y="38"/>
                    <a:pt x="41" y="20"/>
                    <a:pt x="27" y="2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7" name="Freeform 123">
              <a:extLst>
                <a:ext uri="{FF2B5EF4-FFF2-40B4-BE49-F238E27FC236}">
                  <a16:creationId xmlns:a16="http://schemas.microsoft.com/office/drawing/2014/main" id="{537014D8-46A9-4311-B818-3B26CFE63021}"/>
                </a:ext>
              </a:extLst>
            </p:cNvPr>
            <p:cNvSpPr>
              <a:spLocks/>
            </p:cNvSpPr>
            <p:nvPr/>
          </p:nvSpPr>
          <p:spPr bwMode="auto">
            <a:xfrm>
              <a:off x="1804625" y="1097402"/>
              <a:ext cx="627803" cy="511578"/>
            </a:xfrm>
            <a:custGeom>
              <a:avLst/>
              <a:gdLst>
                <a:gd name="T0" fmla="*/ 99 w 108"/>
                <a:gd name="T1" fmla="*/ 67 h 91"/>
                <a:gd name="T2" fmla="*/ 107 w 108"/>
                <a:gd name="T3" fmla="*/ 70 h 91"/>
                <a:gd name="T4" fmla="*/ 85 w 108"/>
                <a:gd name="T5" fmla="*/ 42 h 91"/>
                <a:gd name="T6" fmla="*/ 87 w 108"/>
                <a:gd name="T7" fmla="*/ 35 h 91"/>
                <a:gd name="T8" fmla="*/ 64 w 108"/>
                <a:gd name="T9" fmla="*/ 0 h 91"/>
                <a:gd name="T10" fmla="*/ 65 w 108"/>
                <a:gd name="T11" fmla="*/ 31 h 91"/>
                <a:gd name="T12" fmla="*/ 61 w 108"/>
                <a:gd name="T13" fmla="*/ 14 h 91"/>
                <a:gd name="T14" fmla="*/ 50 w 108"/>
                <a:gd name="T15" fmla="*/ 8 h 91"/>
                <a:gd name="T16" fmla="*/ 52 w 108"/>
                <a:gd name="T17" fmla="*/ 17 h 91"/>
                <a:gd name="T18" fmla="*/ 44 w 108"/>
                <a:gd name="T19" fmla="*/ 20 h 91"/>
                <a:gd name="T20" fmla="*/ 34 w 108"/>
                <a:gd name="T21" fmla="*/ 9 h 91"/>
                <a:gd name="T22" fmla="*/ 28 w 108"/>
                <a:gd name="T23" fmla="*/ 14 h 91"/>
                <a:gd name="T24" fmla="*/ 30 w 108"/>
                <a:gd name="T25" fmla="*/ 3 h 91"/>
                <a:gd name="T26" fmla="*/ 27 w 108"/>
                <a:gd name="T27" fmla="*/ 0 h 91"/>
                <a:gd name="T28" fmla="*/ 0 w 108"/>
                <a:gd name="T29" fmla="*/ 29 h 91"/>
                <a:gd name="T30" fmla="*/ 11 w 108"/>
                <a:gd name="T31" fmla="*/ 38 h 91"/>
                <a:gd name="T32" fmla="*/ 20 w 108"/>
                <a:gd name="T33" fmla="*/ 37 h 91"/>
                <a:gd name="T34" fmla="*/ 3 w 108"/>
                <a:gd name="T35" fmla="*/ 45 h 91"/>
                <a:gd name="T36" fmla="*/ 43 w 108"/>
                <a:gd name="T37" fmla="*/ 58 h 91"/>
                <a:gd name="T38" fmla="*/ 9 w 108"/>
                <a:gd name="T39" fmla="*/ 63 h 91"/>
                <a:gd name="T40" fmla="*/ 30 w 108"/>
                <a:gd name="T41" fmla="*/ 76 h 91"/>
                <a:gd name="T42" fmla="*/ 32 w 108"/>
                <a:gd name="T43" fmla="*/ 79 h 91"/>
                <a:gd name="T44" fmla="*/ 32 w 108"/>
                <a:gd name="T45" fmla="*/ 86 h 91"/>
                <a:gd name="T46" fmla="*/ 74 w 108"/>
                <a:gd name="T47" fmla="*/ 73 h 91"/>
                <a:gd name="T48" fmla="*/ 100 w 108"/>
                <a:gd name="T49" fmla="*/ 71 h 91"/>
                <a:gd name="T50" fmla="*/ 93 w 108"/>
                <a:gd name="T51" fmla="*/ 73 h 91"/>
                <a:gd name="T52" fmla="*/ 93 w 108"/>
                <a:gd name="T53" fmla="*/ 70 h 91"/>
                <a:gd name="T54" fmla="*/ 99 w 108"/>
                <a:gd name="T55" fmla="*/ 6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91">
                  <a:moveTo>
                    <a:pt x="99" y="67"/>
                  </a:moveTo>
                  <a:cubicBezTo>
                    <a:pt x="102" y="68"/>
                    <a:pt x="103" y="71"/>
                    <a:pt x="107" y="70"/>
                  </a:cubicBezTo>
                  <a:cubicBezTo>
                    <a:pt x="108" y="53"/>
                    <a:pt x="88" y="57"/>
                    <a:pt x="85" y="42"/>
                  </a:cubicBezTo>
                  <a:cubicBezTo>
                    <a:pt x="86" y="40"/>
                    <a:pt x="86" y="38"/>
                    <a:pt x="87" y="35"/>
                  </a:cubicBezTo>
                  <a:cubicBezTo>
                    <a:pt x="81" y="21"/>
                    <a:pt x="82" y="1"/>
                    <a:pt x="64" y="0"/>
                  </a:cubicBezTo>
                  <a:cubicBezTo>
                    <a:pt x="59" y="11"/>
                    <a:pt x="70" y="24"/>
                    <a:pt x="65" y="31"/>
                  </a:cubicBezTo>
                  <a:cubicBezTo>
                    <a:pt x="64" y="25"/>
                    <a:pt x="60" y="22"/>
                    <a:pt x="61" y="14"/>
                  </a:cubicBezTo>
                  <a:cubicBezTo>
                    <a:pt x="59" y="11"/>
                    <a:pt x="54" y="7"/>
                    <a:pt x="50" y="8"/>
                  </a:cubicBezTo>
                  <a:cubicBezTo>
                    <a:pt x="50" y="11"/>
                    <a:pt x="52" y="13"/>
                    <a:pt x="52" y="17"/>
                  </a:cubicBezTo>
                  <a:cubicBezTo>
                    <a:pt x="48" y="16"/>
                    <a:pt x="48" y="20"/>
                    <a:pt x="44" y="20"/>
                  </a:cubicBezTo>
                  <a:cubicBezTo>
                    <a:pt x="46" y="13"/>
                    <a:pt x="42" y="9"/>
                    <a:pt x="34" y="9"/>
                  </a:cubicBezTo>
                  <a:cubicBezTo>
                    <a:pt x="32" y="10"/>
                    <a:pt x="33" y="15"/>
                    <a:pt x="28" y="14"/>
                  </a:cubicBezTo>
                  <a:cubicBezTo>
                    <a:pt x="27" y="9"/>
                    <a:pt x="30" y="7"/>
                    <a:pt x="30" y="3"/>
                  </a:cubicBezTo>
                  <a:cubicBezTo>
                    <a:pt x="29" y="2"/>
                    <a:pt x="27" y="1"/>
                    <a:pt x="27" y="0"/>
                  </a:cubicBezTo>
                  <a:cubicBezTo>
                    <a:pt x="14" y="7"/>
                    <a:pt x="3" y="14"/>
                    <a:pt x="0" y="29"/>
                  </a:cubicBezTo>
                  <a:cubicBezTo>
                    <a:pt x="4" y="32"/>
                    <a:pt x="7" y="36"/>
                    <a:pt x="11" y="38"/>
                  </a:cubicBezTo>
                  <a:cubicBezTo>
                    <a:pt x="14" y="38"/>
                    <a:pt x="18" y="35"/>
                    <a:pt x="20" y="37"/>
                  </a:cubicBezTo>
                  <a:cubicBezTo>
                    <a:pt x="18" y="44"/>
                    <a:pt x="6" y="40"/>
                    <a:pt x="3" y="45"/>
                  </a:cubicBezTo>
                  <a:cubicBezTo>
                    <a:pt x="7" y="59"/>
                    <a:pt x="37" y="45"/>
                    <a:pt x="43" y="58"/>
                  </a:cubicBezTo>
                  <a:cubicBezTo>
                    <a:pt x="30" y="58"/>
                    <a:pt x="16" y="57"/>
                    <a:pt x="9" y="63"/>
                  </a:cubicBezTo>
                  <a:cubicBezTo>
                    <a:pt x="12" y="71"/>
                    <a:pt x="17" y="78"/>
                    <a:pt x="30" y="76"/>
                  </a:cubicBezTo>
                  <a:cubicBezTo>
                    <a:pt x="30" y="77"/>
                    <a:pt x="31" y="78"/>
                    <a:pt x="32" y="79"/>
                  </a:cubicBezTo>
                  <a:cubicBezTo>
                    <a:pt x="32" y="81"/>
                    <a:pt x="32" y="84"/>
                    <a:pt x="32" y="86"/>
                  </a:cubicBezTo>
                  <a:cubicBezTo>
                    <a:pt x="47" y="91"/>
                    <a:pt x="66" y="82"/>
                    <a:pt x="74" y="73"/>
                  </a:cubicBezTo>
                  <a:cubicBezTo>
                    <a:pt x="76" y="84"/>
                    <a:pt x="108" y="88"/>
                    <a:pt x="100" y="71"/>
                  </a:cubicBezTo>
                  <a:cubicBezTo>
                    <a:pt x="97" y="70"/>
                    <a:pt x="95" y="75"/>
                    <a:pt x="93" y="73"/>
                  </a:cubicBezTo>
                  <a:cubicBezTo>
                    <a:pt x="93" y="71"/>
                    <a:pt x="93" y="70"/>
                    <a:pt x="93" y="70"/>
                  </a:cubicBezTo>
                  <a:cubicBezTo>
                    <a:pt x="97" y="71"/>
                    <a:pt x="96" y="67"/>
                    <a:pt x="99" y="67"/>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8" name="Freeform 124">
              <a:extLst>
                <a:ext uri="{FF2B5EF4-FFF2-40B4-BE49-F238E27FC236}">
                  <a16:creationId xmlns:a16="http://schemas.microsoft.com/office/drawing/2014/main" id="{3D227DE7-50E9-4E15-961F-682AE6BD7B5A}"/>
                </a:ext>
              </a:extLst>
            </p:cNvPr>
            <p:cNvSpPr>
              <a:spLocks/>
            </p:cNvSpPr>
            <p:nvPr/>
          </p:nvSpPr>
          <p:spPr bwMode="auto">
            <a:xfrm>
              <a:off x="7555791" y="1085508"/>
              <a:ext cx="221577" cy="325982"/>
            </a:xfrm>
            <a:custGeom>
              <a:avLst/>
              <a:gdLst>
                <a:gd name="T0" fmla="*/ 10 w 38"/>
                <a:gd name="T1" fmla="*/ 39 h 58"/>
                <a:gd name="T2" fmla="*/ 17 w 38"/>
                <a:gd name="T3" fmla="*/ 46 h 58"/>
                <a:gd name="T4" fmla="*/ 14 w 38"/>
                <a:gd name="T5" fmla="*/ 53 h 58"/>
                <a:gd name="T6" fmla="*/ 20 w 38"/>
                <a:gd name="T7" fmla="*/ 53 h 58"/>
                <a:gd name="T8" fmla="*/ 21 w 38"/>
                <a:gd name="T9" fmla="*/ 58 h 58"/>
                <a:gd name="T10" fmla="*/ 37 w 38"/>
                <a:gd name="T11" fmla="*/ 54 h 58"/>
                <a:gd name="T12" fmla="*/ 33 w 38"/>
                <a:gd name="T13" fmla="*/ 47 h 58"/>
                <a:gd name="T14" fmla="*/ 27 w 38"/>
                <a:gd name="T15" fmla="*/ 17 h 58"/>
                <a:gd name="T16" fmla="*/ 32 w 38"/>
                <a:gd name="T17" fmla="*/ 6 h 58"/>
                <a:gd name="T18" fmla="*/ 13 w 38"/>
                <a:gd name="T19" fmla="*/ 6 h 58"/>
                <a:gd name="T20" fmla="*/ 8 w 38"/>
                <a:gd name="T21" fmla="*/ 16 h 58"/>
                <a:gd name="T22" fmla="*/ 10 w 38"/>
                <a:gd name="T23" fmla="*/ 20 h 58"/>
                <a:gd name="T24" fmla="*/ 6 w 38"/>
                <a:gd name="T25" fmla="*/ 28 h 58"/>
                <a:gd name="T26" fmla="*/ 2 w 38"/>
                <a:gd name="T27" fmla="*/ 28 h 58"/>
                <a:gd name="T28" fmla="*/ 3 w 38"/>
                <a:gd name="T29" fmla="*/ 40 h 58"/>
                <a:gd name="T30" fmla="*/ 10 w 38"/>
                <a:gd name="T31"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58">
                  <a:moveTo>
                    <a:pt x="10" y="39"/>
                  </a:moveTo>
                  <a:cubicBezTo>
                    <a:pt x="13" y="41"/>
                    <a:pt x="16" y="42"/>
                    <a:pt x="17" y="46"/>
                  </a:cubicBezTo>
                  <a:cubicBezTo>
                    <a:pt x="15" y="48"/>
                    <a:pt x="13" y="48"/>
                    <a:pt x="14" y="53"/>
                  </a:cubicBezTo>
                  <a:cubicBezTo>
                    <a:pt x="16" y="54"/>
                    <a:pt x="16" y="54"/>
                    <a:pt x="20" y="53"/>
                  </a:cubicBezTo>
                  <a:cubicBezTo>
                    <a:pt x="19" y="56"/>
                    <a:pt x="21" y="56"/>
                    <a:pt x="21" y="58"/>
                  </a:cubicBezTo>
                  <a:cubicBezTo>
                    <a:pt x="25" y="56"/>
                    <a:pt x="29" y="53"/>
                    <a:pt x="37" y="54"/>
                  </a:cubicBezTo>
                  <a:cubicBezTo>
                    <a:pt x="38" y="49"/>
                    <a:pt x="34" y="50"/>
                    <a:pt x="33" y="47"/>
                  </a:cubicBezTo>
                  <a:cubicBezTo>
                    <a:pt x="28" y="40"/>
                    <a:pt x="25" y="28"/>
                    <a:pt x="27" y="17"/>
                  </a:cubicBezTo>
                  <a:cubicBezTo>
                    <a:pt x="31" y="15"/>
                    <a:pt x="32" y="11"/>
                    <a:pt x="32" y="6"/>
                  </a:cubicBezTo>
                  <a:cubicBezTo>
                    <a:pt x="26" y="0"/>
                    <a:pt x="20" y="6"/>
                    <a:pt x="13" y="6"/>
                  </a:cubicBezTo>
                  <a:cubicBezTo>
                    <a:pt x="12" y="11"/>
                    <a:pt x="8" y="12"/>
                    <a:pt x="8" y="16"/>
                  </a:cubicBezTo>
                  <a:cubicBezTo>
                    <a:pt x="8" y="19"/>
                    <a:pt x="11" y="17"/>
                    <a:pt x="10" y="20"/>
                  </a:cubicBezTo>
                  <a:cubicBezTo>
                    <a:pt x="9" y="22"/>
                    <a:pt x="8" y="26"/>
                    <a:pt x="6" y="28"/>
                  </a:cubicBezTo>
                  <a:cubicBezTo>
                    <a:pt x="5" y="27"/>
                    <a:pt x="3" y="27"/>
                    <a:pt x="2" y="28"/>
                  </a:cubicBezTo>
                  <a:cubicBezTo>
                    <a:pt x="0" y="32"/>
                    <a:pt x="1" y="37"/>
                    <a:pt x="3" y="40"/>
                  </a:cubicBezTo>
                  <a:cubicBezTo>
                    <a:pt x="7" y="41"/>
                    <a:pt x="8" y="39"/>
                    <a:pt x="10" y="39"/>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29" name="Freeform 125">
              <a:extLst>
                <a:ext uri="{FF2B5EF4-FFF2-40B4-BE49-F238E27FC236}">
                  <a16:creationId xmlns:a16="http://schemas.microsoft.com/office/drawing/2014/main" id="{1C2CAFAA-BBBB-4BFC-A9DF-C3C2B273DDB1}"/>
                </a:ext>
              </a:extLst>
            </p:cNvPr>
            <p:cNvSpPr>
              <a:spLocks/>
            </p:cNvSpPr>
            <p:nvPr/>
          </p:nvSpPr>
          <p:spPr bwMode="auto">
            <a:xfrm>
              <a:off x="5019960" y="1175924"/>
              <a:ext cx="86171" cy="78523"/>
            </a:xfrm>
            <a:custGeom>
              <a:avLst/>
              <a:gdLst>
                <a:gd name="T0" fmla="*/ 12 w 15"/>
                <a:gd name="T1" fmla="*/ 14 h 14"/>
                <a:gd name="T2" fmla="*/ 0 w 15"/>
                <a:gd name="T3" fmla="*/ 0 h 14"/>
                <a:gd name="T4" fmla="*/ 12 w 15"/>
                <a:gd name="T5" fmla="*/ 14 h 14"/>
              </a:gdLst>
              <a:ahLst/>
              <a:cxnLst>
                <a:cxn ang="0">
                  <a:pos x="T0" y="T1"/>
                </a:cxn>
                <a:cxn ang="0">
                  <a:pos x="T2" y="T3"/>
                </a:cxn>
                <a:cxn ang="0">
                  <a:pos x="T4" y="T5"/>
                </a:cxn>
              </a:cxnLst>
              <a:rect l="0" t="0" r="r" b="b"/>
              <a:pathLst>
                <a:path w="15" h="14">
                  <a:moveTo>
                    <a:pt x="12" y="14"/>
                  </a:moveTo>
                  <a:cubicBezTo>
                    <a:pt x="15" y="6"/>
                    <a:pt x="9" y="0"/>
                    <a:pt x="0" y="0"/>
                  </a:cubicBezTo>
                  <a:cubicBezTo>
                    <a:pt x="1" y="8"/>
                    <a:pt x="7" y="11"/>
                    <a:pt x="12" y="1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0" name="Freeform 126">
              <a:extLst>
                <a:ext uri="{FF2B5EF4-FFF2-40B4-BE49-F238E27FC236}">
                  <a16:creationId xmlns:a16="http://schemas.microsoft.com/office/drawing/2014/main" id="{97869ABA-3034-4440-B9DD-20C6AF2DAE02}"/>
                </a:ext>
              </a:extLst>
            </p:cNvPr>
            <p:cNvSpPr>
              <a:spLocks/>
            </p:cNvSpPr>
            <p:nvPr/>
          </p:nvSpPr>
          <p:spPr bwMode="auto">
            <a:xfrm>
              <a:off x="3966235" y="1428143"/>
              <a:ext cx="118176" cy="90419"/>
            </a:xfrm>
            <a:custGeom>
              <a:avLst/>
              <a:gdLst>
                <a:gd name="T0" fmla="*/ 20 w 20"/>
                <a:gd name="T1" fmla="*/ 12 h 16"/>
                <a:gd name="T2" fmla="*/ 2 w 20"/>
                <a:gd name="T3" fmla="*/ 0 h 16"/>
                <a:gd name="T4" fmla="*/ 10 w 20"/>
                <a:gd name="T5" fmla="*/ 16 h 16"/>
                <a:gd name="T6" fmla="*/ 20 w 20"/>
                <a:gd name="T7" fmla="*/ 12 h 16"/>
              </a:gdLst>
              <a:ahLst/>
              <a:cxnLst>
                <a:cxn ang="0">
                  <a:pos x="T0" y="T1"/>
                </a:cxn>
                <a:cxn ang="0">
                  <a:pos x="T2" y="T3"/>
                </a:cxn>
                <a:cxn ang="0">
                  <a:pos x="T4" y="T5"/>
                </a:cxn>
                <a:cxn ang="0">
                  <a:pos x="T6" y="T7"/>
                </a:cxn>
              </a:cxnLst>
              <a:rect l="0" t="0" r="r" b="b"/>
              <a:pathLst>
                <a:path w="20" h="16">
                  <a:moveTo>
                    <a:pt x="20" y="12"/>
                  </a:moveTo>
                  <a:cubicBezTo>
                    <a:pt x="17" y="5"/>
                    <a:pt x="11" y="1"/>
                    <a:pt x="2" y="0"/>
                  </a:cubicBezTo>
                  <a:cubicBezTo>
                    <a:pt x="0" y="8"/>
                    <a:pt x="4" y="15"/>
                    <a:pt x="10" y="16"/>
                  </a:cubicBezTo>
                  <a:cubicBezTo>
                    <a:pt x="13" y="15"/>
                    <a:pt x="16" y="14"/>
                    <a:pt x="20" y="12"/>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1" name="Freeform 127">
              <a:extLst>
                <a:ext uri="{FF2B5EF4-FFF2-40B4-BE49-F238E27FC236}">
                  <a16:creationId xmlns:a16="http://schemas.microsoft.com/office/drawing/2014/main" id="{9027A6FF-EF73-4D36-A4B2-A48D29582E9F}"/>
                </a:ext>
              </a:extLst>
            </p:cNvPr>
            <p:cNvSpPr>
              <a:spLocks/>
            </p:cNvSpPr>
            <p:nvPr/>
          </p:nvSpPr>
          <p:spPr bwMode="auto">
            <a:xfrm>
              <a:off x="2466897" y="1463833"/>
              <a:ext cx="145257" cy="173700"/>
            </a:xfrm>
            <a:custGeom>
              <a:avLst/>
              <a:gdLst>
                <a:gd name="T0" fmla="*/ 0 w 25"/>
                <a:gd name="T1" fmla="*/ 16 h 31"/>
                <a:gd name="T2" fmla="*/ 25 w 25"/>
                <a:gd name="T3" fmla="*/ 18 h 31"/>
                <a:gd name="T4" fmla="*/ 10 w 25"/>
                <a:gd name="T5" fmla="*/ 0 h 31"/>
                <a:gd name="T6" fmla="*/ 0 w 25"/>
                <a:gd name="T7" fmla="*/ 16 h 31"/>
              </a:gdLst>
              <a:ahLst/>
              <a:cxnLst>
                <a:cxn ang="0">
                  <a:pos x="T0" y="T1"/>
                </a:cxn>
                <a:cxn ang="0">
                  <a:pos x="T2" y="T3"/>
                </a:cxn>
                <a:cxn ang="0">
                  <a:pos x="T4" y="T5"/>
                </a:cxn>
                <a:cxn ang="0">
                  <a:pos x="T6" y="T7"/>
                </a:cxn>
              </a:cxnLst>
              <a:rect l="0" t="0" r="r" b="b"/>
              <a:pathLst>
                <a:path w="25" h="31">
                  <a:moveTo>
                    <a:pt x="0" y="16"/>
                  </a:moveTo>
                  <a:cubicBezTo>
                    <a:pt x="8" y="19"/>
                    <a:pt x="20" y="31"/>
                    <a:pt x="25" y="18"/>
                  </a:cubicBezTo>
                  <a:cubicBezTo>
                    <a:pt x="20" y="12"/>
                    <a:pt x="18" y="3"/>
                    <a:pt x="10" y="0"/>
                  </a:cubicBezTo>
                  <a:cubicBezTo>
                    <a:pt x="6" y="5"/>
                    <a:pt x="4" y="11"/>
                    <a:pt x="0" y="16"/>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2" name="Freeform 128">
              <a:extLst>
                <a:ext uri="{FF2B5EF4-FFF2-40B4-BE49-F238E27FC236}">
                  <a16:creationId xmlns:a16="http://schemas.microsoft.com/office/drawing/2014/main" id="{7B47667C-28DA-435D-8A4F-F9869DB02AB1}"/>
                </a:ext>
              </a:extLst>
            </p:cNvPr>
            <p:cNvSpPr>
              <a:spLocks/>
            </p:cNvSpPr>
            <p:nvPr/>
          </p:nvSpPr>
          <p:spPr bwMode="auto">
            <a:xfrm>
              <a:off x="3205487" y="1551876"/>
              <a:ext cx="128023" cy="192734"/>
            </a:xfrm>
            <a:custGeom>
              <a:avLst/>
              <a:gdLst>
                <a:gd name="T0" fmla="*/ 5 w 22"/>
                <a:gd name="T1" fmla="*/ 11 h 34"/>
                <a:gd name="T2" fmla="*/ 3 w 22"/>
                <a:gd name="T3" fmla="*/ 27 h 34"/>
                <a:gd name="T4" fmla="*/ 5 w 22"/>
                <a:gd name="T5" fmla="*/ 11 h 34"/>
              </a:gdLst>
              <a:ahLst/>
              <a:cxnLst>
                <a:cxn ang="0">
                  <a:pos x="T0" y="T1"/>
                </a:cxn>
                <a:cxn ang="0">
                  <a:pos x="T2" y="T3"/>
                </a:cxn>
                <a:cxn ang="0">
                  <a:pos x="T4" y="T5"/>
                </a:cxn>
              </a:cxnLst>
              <a:rect l="0" t="0" r="r" b="b"/>
              <a:pathLst>
                <a:path w="22" h="34">
                  <a:moveTo>
                    <a:pt x="5" y="11"/>
                  </a:moveTo>
                  <a:cubicBezTo>
                    <a:pt x="1" y="14"/>
                    <a:pt x="0" y="22"/>
                    <a:pt x="3" y="27"/>
                  </a:cubicBezTo>
                  <a:cubicBezTo>
                    <a:pt x="22" y="34"/>
                    <a:pt x="18" y="0"/>
                    <a:pt x="5" y="11"/>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3" name="Freeform 129">
              <a:extLst>
                <a:ext uri="{FF2B5EF4-FFF2-40B4-BE49-F238E27FC236}">
                  <a16:creationId xmlns:a16="http://schemas.microsoft.com/office/drawing/2014/main" id="{CCAD8385-CFE0-4448-BB2E-986A060B0A52}"/>
                </a:ext>
              </a:extLst>
            </p:cNvPr>
            <p:cNvSpPr>
              <a:spLocks/>
            </p:cNvSpPr>
            <p:nvPr/>
          </p:nvSpPr>
          <p:spPr bwMode="auto">
            <a:xfrm>
              <a:off x="5002727" y="1766022"/>
              <a:ext cx="388990" cy="247462"/>
            </a:xfrm>
            <a:custGeom>
              <a:avLst/>
              <a:gdLst>
                <a:gd name="T0" fmla="*/ 64 w 67"/>
                <a:gd name="T1" fmla="*/ 14 h 44"/>
                <a:gd name="T2" fmla="*/ 57 w 67"/>
                <a:gd name="T3" fmla="*/ 11 h 44"/>
                <a:gd name="T4" fmla="*/ 58 w 67"/>
                <a:gd name="T5" fmla="*/ 7 h 44"/>
                <a:gd name="T6" fmla="*/ 50 w 67"/>
                <a:gd name="T7" fmla="*/ 0 h 44"/>
                <a:gd name="T8" fmla="*/ 46 w 67"/>
                <a:gd name="T9" fmla="*/ 0 h 44"/>
                <a:gd name="T10" fmla="*/ 45 w 67"/>
                <a:gd name="T11" fmla="*/ 7 h 44"/>
                <a:gd name="T12" fmla="*/ 37 w 67"/>
                <a:gd name="T13" fmla="*/ 6 h 44"/>
                <a:gd name="T14" fmla="*/ 38 w 67"/>
                <a:gd name="T15" fmla="*/ 10 h 44"/>
                <a:gd name="T16" fmla="*/ 32 w 67"/>
                <a:gd name="T17" fmla="*/ 5 h 44"/>
                <a:gd name="T18" fmla="*/ 29 w 67"/>
                <a:gd name="T19" fmla="*/ 11 h 44"/>
                <a:gd name="T20" fmla="*/ 26 w 67"/>
                <a:gd name="T21" fmla="*/ 5 h 44"/>
                <a:gd name="T22" fmla="*/ 24 w 67"/>
                <a:gd name="T23" fmla="*/ 13 h 44"/>
                <a:gd name="T24" fmla="*/ 19 w 67"/>
                <a:gd name="T25" fmla="*/ 17 h 44"/>
                <a:gd name="T26" fmla="*/ 10 w 67"/>
                <a:gd name="T27" fmla="*/ 1 h 44"/>
                <a:gd name="T28" fmla="*/ 10 w 67"/>
                <a:gd name="T29" fmla="*/ 7 h 44"/>
                <a:gd name="T30" fmla="*/ 5 w 67"/>
                <a:gd name="T31" fmla="*/ 5 h 44"/>
                <a:gd name="T32" fmla="*/ 6 w 67"/>
                <a:gd name="T33" fmla="*/ 11 h 44"/>
                <a:gd name="T34" fmla="*/ 1 w 67"/>
                <a:gd name="T35" fmla="*/ 12 h 44"/>
                <a:gd name="T36" fmla="*/ 3 w 67"/>
                <a:gd name="T37" fmla="*/ 17 h 44"/>
                <a:gd name="T38" fmla="*/ 15 w 67"/>
                <a:gd name="T39" fmla="*/ 18 h 44"/>
                <a:gd name="T40" fmla="*/ 15 w 67"/>
                <a:gd name="T41" fmla="*/ 21 h 44"/>
                <a:gd name="T42" fmla="*/ 4 w 67"/>
                <a:gd name="T43" fmla="*/ 27 h 44"/>
                <a:gd name="T44" fmla="*/ 12 w 67"/>
                <a:gd name="T45" fmla="*/ 26 h 44"/>
                <a:gd name="T46" fmla="*/ 17 w 67"/>
                <a:gd name="T47" fmla="*/ 31 h 44"/>
                <a:gd name="T48" fmla="*/ 11 w 67"/>
                <a:gd name="T49" fmla="*/ 37 h 44"/>
                <a:gd name="T50" fmla="*/ 35 w 67"/>
                <a:gd name="T51" fmla="*/ 44 h 44"/>
                <a:gd name="T52" fmla="*/ 57 w 67"/>
                <a:gd name="T53" fmla="*/ 32 h 44"/>
                <a:gd name="T54" fmla="*/ 64 w 67"/>
                <a:gd name="T55"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44">
                  <a:moveTo>
                    <a:pt x="64" y="14"/>
                  </a:moveTo>
                  <a:cubicBezTo>
                    <a:pt x="62" y="13"/>
                    <a:pt x="57" y="14"/>
                    <a:pt x="57" y="11"/>
                  </a:cubicBezTo>
                  <a:cubicBezTo>
                    <a:pt x="58" y="10"/>
                    <a:pt x="58" y="9"/>
                    <a:pt x="58" y="7"/>
                  </a:cubicBezTo>
                  <a:cubicBezTo>
                    <a:pt x="55" y="5"/>
                    <a:pt x="51" y="4"/>
                    <a:pt x="50" y="0"/>
                  </a:cubicBezTo>
                  <a:cubicBezTo>
                    <a:pt x="49" y="0"/>
                    <a:pt x="48" y="0"/>
                    <a:pt x="46" y="0"/>
                  </a:cubicBezTo>
                  <a:cubicBezTo>
                    <a:pt x="46" y="3"/>
                    <a:pt x="47" y="6"/>
                    <a:pt x="45" y="7"/>
                  </a:cubicBezTo>
                  <a:cubicBezTo>
                    <a:pt x="41" y="7"/>
                    <a:pt x="40" y="6"/>
                    <a:pt x="37" y="6"/>
                  </a:cubicBezTo>
                  <a:cubicBezTo>
                    <a:pt x="37" y="8"/>
                    <a:pt x="39" y="8"/>
                    <a:pt x="38" y="10"/>
                  </a:cubicBezTo>
                  <a:cubicBezTo>
                    <a:pt x="35" y="9"/>
                    <a:pt x="36" y="5"/>
                    <a:pt x="32" y="5"/>
                  </a:cubicBezTo>
                  <a:cubicBezTo>
                    <a:pt x="30" y="6"/>
                    <a:pt x="30" y="9"/>
                    <a:pt x="29" y="11"/>
                  </a:cubicBezTo>
                  <a:cubicBezTo>
                    <a:pt x="28" y="9"/>
                    <a:pt x="27" y="6"/>
                    <a:pt x="26" y="5"/>
                  </a:cubicBezTo>
                  <a:cubicBezTo>
                    <a:pt x="24" y="6"/>
                    <a:pt x="24" y="10"/>
                    <a:pt x="24" y="13"/>
                  </a:cubicBezTo>
                  <a:cubicBezTo>
                    <a:pt x="22" y="14"/>
                    <a:pt x="21" y="16"/>
                    <a:pt x="19" y="17"/>
                  </a:cubicBezTo>
                  <a:cubicBezTo>
                    <a:pt x="18" y="11"/>
                    <a:pt x="20" y="1"/>
                    <a:pt x="10" y="1"/>
                  </a:cubicBezTo>
                  <a:cubicBezTo>
                    <a:pt x="7" y="3"/>
                    <a:pt x="12" y="6"/>
                    <a:pt x="10" y="7"/>
                  </a:cubicBezTo>
                  <a:cubicBezTo>
                    <a:pt x="8" y="7"/>
                    <a:pt x="7" y="3"/>
                    <a:pt x="5" y="5"/>
                  </a:cubicBezTo>
                  <a:cubicBezTo>
                    <a:pt x="3" y="7"/>
                    <a:pt x="5" y="9"/>
                    <a:pt x="6" y="11"/>
                  </a:cubicBezTo>
                  <a:cubicBezTo>
                    <a:pt x="3" y="10"/>
                    <a:pt x="3" y="12"/>
                    <a:pt x="1" y="12"/>
                  </a:cubicBezTo>
                  <a:cubicBezTo>
                    <a:pt x="0" y="14"/>
                    <a:pt x="2" y="15"/>
                    <a:pt x="3" y="17"/>
                  </a:cubicBezTo>
                  <a:cubicBezTo>
                    <a:pt x="7" y="17"/>
                    <a:pt x="13" y="12"/>
                    <a:pt x="15" y="18"/>
                  </a:cubicBezTo>
                  <a:cubicBezTo>
                    <a:pt x="15" y="19"/>
                    <a:pt x="15" y="20"/>
                    <a:pt x="15" y="21"/>
                  </a:cubicBezTo>
                  <a:cubicBezTo>
                    <a:pt x="12" y="23"/>
                    <a:pt x="3" y="20"/>
                    <a:pt x="4" y="27"/>
                  </a:cubicBezTo>
                  <a:cubicBezTo>
                    <a:pt x="7" y="28"/>
                    <a:pt x="9" y="26"/>
                    <a:pt x="12" y="26"/>
                  </a:cubicBezTo>
                  <a:cubicBezTo>
                    <a:pt x="13" y="28"/>
                    <a:pt x="15" y="30"/>
                    <a:pt x="17" y="31"/>
                  </a:cubicBezTo>
                  <a:cubicBezTo>
                    <a:pt x="15" y="33"/>
                    <a:pt x="11" y="33"/>
                    <a:pt x="11" y="37"/>
                  </a:cubicBezTo>
                  <a:cubicBezTo>
                    <a:pt x="22" y="37"/>
                    <a:pt x="25" y="43"/>
                    <a:pt x="35" y="44"/>
                  </a:cubicBezTo>
                  <a:cubicBezTo>
                    <a:pt x="42" y="39"/>
                    <a:pt x="49" y="35"/>
                    <a:pt x="57" y="32"/>
                  </a:cubicBezTo>
                  <a:cubicBezTo>
                    <a:pt x="59" y="26"/>
                    <a:pt x="67" y="23"/>
                    <a:pt x="64" y="1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4" name="Freeform 130">
              <a:extLst>
                <a:ext uri="{FF2B5EF4-FFF2-40B4-BE49-F238E27FC236}">
                  <a16:creationId xmlns:a16="http://schemas.microsoft.com/office/drawing/2014/main" id="{4C73A66F-329B-4A8C-9E28-5DFC8EEF44ED}"/>
                </a:ext>
              </a:extLst>
            </p:cNvPr>
            <p:cNvSpPr>
              <a:spLocks/>
            </p:cNvSpPr>
            <p:nvPr/>
          </p:nvSpPr>
          <p:spPr bwMode="auto">
            <a:xfrm>
              <a:off x="2873120" y="1806472"/>
              <a:ext cx="256047" cy="223666"/>
            </a:xfrm>
            <a:custGeom>
              <a:avLst/>
              <a:gdLst>
                <a:gd name="T0" fmla="*/ 25 w 44"/>
                <a:gd name="T1" fmla="*/ 27 h 40"/>
                <a:gd name="T2" fmla="*/ 44 w 44"/>
                <a:gd name="T3" fmla="*/ 32 h 40"/>
                <a:gd name="T4" fmla="*/ 41 w 44"/>
                <a:gd name="T5" fmla="*/ 27 h 40"/>
                <a:gd name="T6" fmla="*/ 34 w 44"/>
                <a:gd name="T7" fmla="*/ 26 h 40"/>
                <a:gd name="T8" fmla="*/ 34 w 44"/>
                <a:gd name="T9" fmla="*/ 19 h 40"/>
                <a:gd name="T10" fmla="*/ 17 w 44"/>
                <a:gd name="T11" fmla="*/ 7 h 40"/>
                <a:gd name="T12" fmla="*/ 16 w 44"/>
                <a:gd name="T13" fmla="*/ 10 h 40"/>
                <a:gd name="T14" fmla="*/ 11 w 44"/>
                <a:gd name="T15" fmla="*/ 0 h 40"/>
                <a:gd name="T16" fmla="*/ 7 w 44"/>
                <a:gd name="T17" fmla="*/ 24 h 40"/>
                <a:gd name="T18" fmla="*/ 1 w 44"/>
                <a:gd name="T19" fmla="*/ 35 h 40"/>
                <a:gd name="T20" fmla="*/ 11 w 44"/>
                <a:gd name="T21" fmla="*/ 33 h 40"/>
                <a:gd name="T22" fmla="*/ 12 w 44"/>
                <a:gd name="T23" fmla="*/ 39 h 40"/>
                <a:gd name="T24" fmla="*/ 25 w 44"/>
                <a:gd name="T25" fmla="*/ 32 h 40"/>
                <a:gd name="T26" fmla="*/ 25 w 44"/>
                <a:gd name="T2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0">
                  <a:moveTo>
                    <a:pt x="25" y="27"/>
                  </a:moveTo>
                  <a:cubicBezTo>
                    <a:pt x="27" y="29"/>
                    <a:pt x="38" y="40"/>
                    <a:pt x="44" y="32"/>
                  </a:cubicBezTo>
                  <a:cubicBezTo>
                    <a:pt x="43" y="30"/>
                    <a:pt x="42" y="28"/>
                    <a:pt x="41" y="27"/>
                  </a:cubicBezTo>
                  <a:cubicBezTo>
                    <a:pt x="40" y="28"/>
                    <a:pt x="34" y="26"/>
                    <a:pt x="34" y="26"/>
                  </a:cubicBezTo>
                  <a:cubicBezTo>
                    <a:pt x="34" y="24"/>
                    <a:pt x="34" y="22"/>
                    <a:pt x="34" y="19"/>
                  </a:cubicBezTo>
                  <a:cubicBezTo>
                    <a:pt x="27" y="17"/>
                    <a:pt x="24" y="9"/>
                    <a:pt x="17" y="7"/>
                  </a:cubicBezTo>
                  <a:cubicBezTo>
                    <a:pt x="15" y="8"/>
                    <a:pt x="18" y="9"/>
                    <a:pt x="16" y="10"/>
                  </a:cubicBezTo>
                  <a:cubicBezTo>
                    <a:pt x="15" y="6"/>
                    <a:pt x="15" y="2"/>
                    <a:pt x="11" y="0"/>
                  </a:cubicBezTo>
                  <a:cubicBezTo>
                    <a:pt x="8" y="9"/>
                    <a:pt x="5" y="15"/>
                    <a:pt x="7" y="24"/>
                  </a:cubicBezTo>
                  <a:cubicBezTo>
                    <a:pt x="4" y="28"/>
                    <a:pt x="0" y="29"/>
                    <a:pt x="1" y="35"/>
                  </a:cubicBezTo>
                  <a:cubicBezTo>
                    <a:pt x="4" y="34"/>
                    <a:pt x="7" y="33"/>
                    <a:pt x="11" y="33"/>
                  </a:cubicBezTo>
                  <a:cubicBezTo>
                    <a:pt x="10" y="35"/>
                    <a:pt x="10" y="36"/>
                    <a:pt x="12" y="39"/>
                  </a:cubicBezTo>
                  <a:cubicBezTo>
                    <a:pt x="19" y="39"/>
                    <a:pt x="19" y="31"/>
                    <a:pt x="25" y="32"/>
                  </a:cubicBezTo>
                  <a:cubicBezTo>
                    <a:pt x="26" y="29"/>
                    <a:pt x="23" y="28"/>
                    <a:pt x="25" y="27"/>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5" name="Freeform 131">
              <a:extLst>
                <a:ext uri="{FF2B5EF4-FFF2-40B4-BE49-F238E27FC236}">
                  <a16:creationId xmlns:a16="http://schemas.microsoft.com/office/drawing/2014/main" id="{6268B7BD-DEA7-44EB-A7B9-F743DB2EBAF3}"/>
                </a:ext>
              </a:extLst>
            </p:cNvPr>
            <p:cNvSpPr>
              <a:spLocks/>
            </p:cNvSpPr>
            <p:nvPr/>
          </p:nvSpPr>
          <p:spPr bwMode="auto">
            <a:xfrm>
              <a:off x="0" y="1975412"/>
              <a:ext cx="123100" cy="54727"/>
            </a:xfrm>
            <a:custGeom>
              <a:avLst/>
              <a:gdLst>
                <a:gd name="T0" fmla="*/ 3 w 21"/>
                <a:gd name="T1" fmla="*/ 0 h 10"/>
                <a:gd name="T2" fmla="*/ 14 w 21"/>
                <a:gd name="T3" fmla="*/ 10 h 10"/>
                <a:gd name="T4" fmla="*/ 21 w 21"/>
                <a:gd name="T5" fmla="*/ 8 h 10"/>
                <a:gd name="T6" fmla="*/ 3 w 21"/>
                <a:gd name="T7" fmla="*/ 0 h 10"/>
              </a:gdLst>
              <a:ahLst/>
              <a:cxnLst>
                <a:cxn ang="0">
                  <a:pos x="T0" y="T1"/>
                </a:cxn>
                <a:cxn ang="0">
                  <a:pos x="T2" y="T3"/>
                </a:cxn>
                <a:cxn ang="0">
                  <a:pos x="T4" y="T5"/>
                </a:cxn>
                <a:cxn ang="0">
                  <a:pos x="T6" y="T7"/>
                </a:cxn>
              </a:cxnLst>
              <a:rect l="0" t="0" r="r" b="b"/>
              <a:pathLst>
                <a:path w="21" h="10">
                  <a:moveTo>
                    <a:pt x="3" y="0"/>
                  </a:moveTo>
                  <a:cubicBezTo>
                    <a:pt x="0" y="7"/>
                    <a:pt x="14" y="4"/>
                    <a:pt x="14" y="10"/>
                  </a:cubicBezTo>
                  <a:cubicBezTo>
                    <a:pt x="17" y="10"/>
                    <a:pt x="17" y="7"/>
                    <a:pt x="21" y="8"/>
                  </a:cubicBezTo>
                  <a:cubicBezTo>
                    <a:pt x="20" y="1"/>
                    <a:pt x="11" y="1"/>
                    <a:pt x="3"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6" name="Freeform 132">
              <a:extLst>
                <a:ext uri="{FF2B5EF4-FFF2-40B4-BE49-F238E27FC236}">
                  <a16:creationId xmlns:a16="http://schemas.microsoft.com/office/drawing/2014/main" id="{72360A58-B74C-4ADD-B22F-07515B3C1DE6}"/>
                </a:ext>
              </a:extLst>
            </p:cNvPr>
            <p:cNvSpPr>
              <a:spLocks/>
            </p:cNvSpPr>
            <p:nvPr/>
          </p:nvSpPr>
          <p:spPr bwMode="auto">
            <a:xfrm>
              <a:off x="5613297" y="2318052"/>
              <a:ext cx="278204" cy="499681"/>
            </a:xfrm>
            <a:custGeom>
              <a:avLst/>
              <a:gdLst>
                <a:gd name="T0" fmla="*/ 6 w 48"/>
                <a:gd name="T1" fmla="*/ 26 h 89"/>
                <a:gd name="T2" fmla="*/ 5 w 48"/>
                <a:gd name="T3" fmla="*/ 37 h 89"/>
                <a:gd name="T4" fmla="*/ 7 w 48"/>
                <a:gd name="T5" fmla="*/ 31 h 89"/>
                <a:gd name="T6" fmla="*/ 6 w 48"/>
                <a:gd name="T7" fmla="*/ 43 h 89"/>
                <a:gd name="T8" fmla="*/ 16 w 48"/>
                <a:gd name="T9" fmla="*/ 43 h 89"/>
                <a:gd name="T10" fmla="*/ 19 w 48"/>
                <a:gd name="T11" fmla="*/ 50 h 89"/>
                <a:gd name="T12" fmla="*/ 19 w 48"/>
                <a:gd name="T13" fmla="*/ 56 h 89"/>
                <a:gd name="T14" fmla="*/ 9 w 48"/>
                <a:gd name="T15" fmla="*/ 62 h 89"/>
                <a:gd name="T16" fmla="*/ 12 w 48"/>
                <a:gd name="T17" fmla="*/ 64 h 89"/>
                <a:gd name="T18" fmla="*/ 6 w 48"/>
                <a:gd name="T19" fmla="*/ 71 h 89"/>
                <a:gd name="T20" fmla="*/ 15 w 48"/>
                <a:gd name="T21" fmla="*/ 75 h 89"/>
                <a:gd name="T22" fmla="*/ 1 w 48"/>
                <a:gd name="T23" fmla="*/ 87 h 89"/>
                <a:gd name="T24" fmla="*/ 7 w 48"/>
                <a:gd name="T25" fmla="*/ 89 h 89"/>
                <a:gd name="T26" fmla="*/ 16 w 48"/>
                <a:gd name="T27" fmla="*/ 87 h 89"/>
                <a:gd name="T28" fmla="*/ 19 w 48"/>
                <a:gd name="T29" fmla="*/ 83 h 89"/>
                <a:gd name="T30" fmla="*/ 46 w 48"/>
                <a:gd name="T31" fmla="*/ 74 h 89"/>
                <a:gd name="T32" fmla="*/ 43 w 48"/>
                <a:gd name="T33" fmla="*/ 73 h 89"/>
                <a:gd name="T34" fmla="*/ 48 w 48"/>
                <a:gd name="T35" fmla="*/ 69 h 89"/>
                <a:gd name="T36" fmla="*/ 48 w 48"/>
                <a:gd name="T37" fmla="*/ 62 h 89"/>
                <a:gd name="T38" fmla="*/ 40 w 48"/>
                <a:gd name="T39" fmla="*/ 59 h 89"/>
                <a:gd name="T40" fmla="*/ 29 w 48"/>
                <a:gd name="T41" fmla="*/ 35 h 89"/>
                <a:gd name="T42" fmla="*/ 21 w 48"/>
                <a:gd name="T43" fmla="*/ 26 h 89"/>
                <a:gd name="T44" fmla="*/ 27 w 48"/>
                <a:gd name="T45" fmla="*/ 14 h 89"/>
                <a:gd name="T46" fmla="*/ 14 w 48"/>
                <a:gd name="T47" fmla="*/ 12 h 89"/>
                <a:gd name="T48" fmla="*/ 20 w 48"/>
                <a:gd name="T49" fmla="*/ 3 h 89"/>
                <a:gd name="T50" fmla="*/ 8 w 48"/>
                <a:gd name="T51" fmla="*/ 1 h 89"/>
                <a:gd name="T52" fmla="*/ 2 w 48"/>
                <a:gd name="T53" fmla="*/ 12 h 89"/>
                <a:gd name="T54" fmla="*/ 1 w 48"/>
                <a:gd name="T55" fmla="*/ 26 h 89"/>
                <a:gd name="T56" fmla="*/ 6 w 48"/>
                <a:gd name="T57" fmla="*/ 2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89">
                  <a:moveTo>
                    <a:pt x="6" y="26"/>
                  </a:moveTo>
                  <a:cubicBezTo>
                    <a:pt x="4" y="28"/>
                    <a:pt x="0" y="36"/>
                    <a:pt x="5" y="37"/>
                  </a:cubicBezTo>
                  <a:cubicBezTo>
                    <a:pt x="7" y="37"/>
                    <a:pt x="5" y="32"/>
                    <a:pt x="7" y="31"/>
                  </a:cubicBezTo>
                  <a:cubicBezTo>
                    <a:pt x="10" y="36"/>
                    <a:pt x="7" y="38"/>
                    <a:pt x="6" y="43"/>
                  </a:cubicBezTo>
                  <a:cubicBezTo>
                    <a:pt x="9" y="45"/>
                    <a:pt x="15" y="42"/>
                    <a:pt x="16" y="43"/>
                  </a:cubicBezTo>
                  <a:cubicBezTo>
                    <a:pt x="14" y="46"/>
                    <a:pt x="17" y="49"/>
                    <a:pt x="19" y="50"/>
                  </a:cubicBezTo>
                  <a:cubicBezTo>
                    <a:pt x="19" y="54"/>
                    <a:pt x="18" y="54"/>
                    <a:pt x="19" y="56"/>
                  </a:cubicBezTo>
                  <a:cubicBezTo>
                    <a:pt x="14" y="56"/>
                    <a:pt x="10" y="58"/>
                    <a:pt x="9" y="62"/>
                  </a:cubicBezTo>
                  <a:cubicBezTo>
                    <a:pt x="10" y="62"/>
                    <a:pt x="12" y="62"/>
                    <a:pt x="12" y="64"/>
                  </a:cubicBezTo>
                  <a:cubicBezTo>
                    <a:pt x="12" y="69"/>
                    <a:pt x="5" y="66"/>
                    <a:pt x="6" y="71"/>
                  </a:cubicBezTo>
                  <a:cubicBezTo>
                    <a:pt x="6" y="75"/>
                    <a:pt x="14" y="72"/>
                    <a:pt x="15" y="75"/>
                  </a:cubicBezTo>
                  <a:cubicBezTo>
                    <a:pt x="8" y="76"/>
                    <a:pt x="8" y="85"/>
                    <a:pt x="1" y="87"/>
                  </a:cubicBezTo>
                  <a:cubicBezTo>
                    <a:pt x="3" y="88"/>
                    <a:pt x="6" y="88"/>
                    <a:pt x="7" y="89"/>
                  </a:cubicBezTo>
                  <a:cubicBezTo>
                    <a:pt x="8" y="85"/>
                    <a:pt x="13" y="85"/>
                    <a:pt x="16" y="87"/>
                  </a:cubicBezTo>
                  <a:cubicBezTo>
                    <a:pt x="17" y="86"/>
                    <a:pt x="18" y="84"/>
                    <a:pt x="19" y="83"/>
                  </a:cubicBezTo>
                  <a:cubicBezTo>
                    <a:pt x="27" y="81"/>
                    <a:pt x="43" y="86"/>
                    <a:pt x="46" y="74"/>
                  </a:cubicBezTo>
                  <a:cubicBezTo>
                    <a:pt x="44" y="73"/>
                    <a:pt x="43" y="75"/>
                    <a:pt x="43" y="73"/>
                  </a:cubicBezTo>
                  <a:cubicBezTo>
                    <a:pt x="44" y="71"/>
                    <a:pt x="46" y="70"/>
                    <a:pt x="48" y="69"/>
                  </a:cubicBezTo>
                  <a:cubicBezTo>
                    <a:pt x="48" y="66"/>
                    <a:pt x="48" y="64"/>
                    <a:pt x="48" y="62"/>
                  </a:cubicBezTo>
                  <a:cubicBezTo>
                    <a:pt x="46" y="61"/>
                    <a:pt x="44" y="59"/>
                    <a:pt x="40" y="59"/>
                  </a:cubicBezTo>
                  <a:cubicBezTo>
                    <a:pt x="38" y="49"/>
                    <a:pt x="30" y="46"/>
                    <a:pt x="29" y="35"/>
                  </a:cubicBezTo>
                  <a:cubicBezTo>
                    <a:pt x="25" y="32"/>
                    <a:pt x="22" y="29"/>
                    <a:pt x="21" y="26"/>
                  </a:cubicBezTo>
                  <a:cubicBezTo>
                    <a:pt x="25" y="24"/>
                    <a:pt x="25" y="18"/>
                    <a:pt x="27" y="14"/>
                  </a:cubicBezTo>
                  <a:cubicBezTo>
                    <a:pt x="24" y="11"/>
                    <a:pt x="16" y="12"/>
                    <a:pt x="14" y="12"/>
                  </a:cubicBezTo>
                  <a:cubicBezTo>
                    <a:pt x="15" y="7"/>
                    <a:pt x="21" y="8"/>
                    <a:pt x="20" y="3"/>
                  </a:cubicBezTo>
                  <a:cubicBezTo>
                    <a:pt x="16" y="0"/>
                    <a:pt x="11" y="4"/>
                    <a:pt x="8" y="1"/>
                  </a:cubicBezTo>
                  <a:cubicBezTo>
                    <a:pt x="5" y="6"/>
                    <a:pt x="6" y="9"/>
                    <a:pt x="2" y="12"/>
                  </a:cubicBezTo>
                  <a:cubicBezTo>
                    <a:pt x="5" y="15"/>
                    <a:pt x="2" y="21"/>
                    <a:pt x="1" y="26"/>
                  </a:cubicBezTo>
                  <a:cubicBezTo>
                    <a:pt x="3" y="28"/>
                    <a:pt x="5" y="24"/>
                    <a:pt x="6" y="26"/>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7" name="Freeform 133">
              <a:extLst>
                <a:ext uri="{FF2B5EF4-FFF2-40B4-BE49-F238E27FC236}">
                  <a16:creationId xmlns:a16="http://schemas.microsoft.com/office/drawing/2014/main" id="{1703DA95-E0FE-49AC-97F1-8B8F763BFBF4}"/>
                </a:ext>
              </a:extLst>
            </p:cNvPr>
            <p:cNvSpPr>
              <a:spLocks/>
            </p:cNvSpPr>
            <p:nvPr/>
          </p:nvSpPr>
          <p:spPr bwMode="auto">
            <a:xfrm>
              <a:off x="1211289" y="2334704"/>
              <a:ext cx="81247" cy="133248"/>
            </a:xfrm>
            <a:custGeom>
              <a:avLst/>
              <a:gdLst>
                <a:gd name="T0" fmla="*/ 0 w 14"/>
                <a:gd name="T1" fmla="*/ 5 h 24"/>
                <a:gd name="T2" fmla="*/ 12 w 14"/>
                <a:gd name="T3" fmla="*/ 24 h 24"/>
                <a:gd name="T4" fmla="*/ 10 w 14"/>
                <a:gd name="T5" fmla="*/ 4 h 24"/>
                <a:gd name="T6" fmla="*/ 0 w 14"/>
                <a:gd name="T7" fmla="*/ 5 h 24"/>
              </a:gdLst>
              <a:ahLst/>
              <a:cxnLst>
                <a:cxn ang="0">
                  <a:pos x="T0" y="T1"/>
                </a:cxn>
                <a:cxn ang="0">
                  <a:pos x="T2" y="T3"/>
                </a:cxn>
                <a:cxn ang="0">
                  <a:pos x="T4" y="T5"/>
                </a:cxn>
                <a:cxn ang="0">
                  <a:pos x="T6" y="T7"/>
                </a:cxn>
              </a:cxnLst>
              <a:rect l="0" t="0" r="r" b="b"/>
              <a:pathLst>
                <a:path w="14" h="24">
                  <a:moveTo>
                    <a:pt x="0" y="5"/>
                  </a:moveTo>
                  <a:cubicBezTo>
                    <a:pt x="5" y="11"/>
                    <a:pt x="7" y="18"/>
                    <a:pt x="12" y="24"/>
                  </a:cubicBezTo>
                  <a:cubicBezTo>
                    <a:pt x="14" y="17"/>
                    <a:pt x="10" y="11"/>
                    <a:pt x="10" y="4"/>
                  </a:cubicBezTo>
                  <a:cubicBezTo>
                    <a:pt x="7" y="3"/>
                    <a:pt x="2" y="0"/>
                    <a:pt x="0" y="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8" name="Freeform 134">
              <a:extLst>
                <a:ext uri="{FF2B5EF4-FFF2-40B4-BE49-F238E27FC236}">
                  <a16:creationId xmlns:a16="http://schemas.microsoft.com/office/drawing/2014/main" id="{F0C34F37-FA4B-4A13-B5A9-23AE5B636DC3}"/>
                </a:ext>
              </a:extLst>
            </p:cNvPr>
            <p:cNvSpPr>
              <a:spLocks/>
            </p:cNvSpPr>
            <p:nvPr/>
          </p:nvSpPr>
          <p:spPr bwMode="auto">
            <a:xfrm>
              <a:off x="600719" y="2368015"/>
              <a:ext cx="91094" cy="66623"/>
            </a:xfrm>
            <a:custGeom>
              <a:avLst/>
              <a:gdLst>
                <a:gd name="T0" fmla="*/ 8 w 16"/>
                <a:gd name="T1" fmla="*/ 0 h 12"/>
                <a:gd name="T2" fmla="*/ 6 w 16"/>
                <a:gd name="T3" fmla="*/ 4 h 12"/>
                <a:gd name="T4" fmla="*/ 4 w 16"/>
                <a:gd name="T5" fmla="*/ 2 h 12"/>
                <a:gd name="T6" fmla="*/ 0 w 16"/>
                <a:gd name="T7" fmla="*/ 8 h 12"/>
                <a:gd name="T8" fmla="*/ 8 w 16"/>
                <a:gd name="T9" fmla="*/ 12 h 12"/>
                <a:gd name="T10" fmla="*/ 16 w 16"/>
                <a:gd name="T11" fmla="*/ 4 h 12"/>
                <a:gd name="T12" fmla="*/ 8 w 1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6" h="12">
                  <a:moveTo>
                    <a:pt x="8" y="0"/>
                  </a:moveTo>
                  <a:cubicBezTo>
                    <a:pt x="8" y="2"/>
                    <a:pt x="8" y="4"/>
                    <a:pt x="6" y="4"/>
                  </a:cubicBezTo>
                  <a:cubicBezTo>
                    <a:pt x="6" y="3"/>
                    <a:pt x="5" y="2"/>
                    <a:pt x="4" y="2"/>
                  </a:cubicBezTo>
                  <a:cubicBezTo>
                    <a:pt x="3" y="5"/>
                    <a:pt x="0" y="5"/>
                    <a:pt x="0" y="8"/>
                  </a:cubicBezTo>
                  <a:cubicBezTo>
                    <a:pt x="2" y="10"/>
                    <a:pt x="4" y="12"/>
                    <a:pt x="8" y="12"/>
                  </a:cubicBezTo>
                  <a:cubicBezTo>
                    <a:pt x="9" y="8"/>
                    <a:pt x="13" y="6"/>
                    <a:pt x="16" y="4"/>
                  </a:cubicBezTo>
                  <a:cubicBezTo>
                    <a:pt x="14" y="2"/>
                    <a:pt x="12" y="0"/>
                    <a:pt x="8"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39" name="Freeform 135">
              <a:extLst>
                <a:ext uri="{FF2B5EF4-FFF2-40B4-BE49-F238E27FC236}">
                  <a16:creationId xmlns:a16="http://schemas.microsoft.com/office/drawing/2014/main" id="{A78F1E30-40F2-45FE-AC47-96E2A46BCD91}"/>
                </a:ext>
              </a:extLst>
            </p:cNvPr>
            <p:cNvSpPr>
              <a:spLocks/>
            </p:cNvSpPr>
            <p:nvPr/>
          </p:nvSpPr>
          <p:spPr bwMode="auto">
            <a:xfrm>
              <a:off x="1314692" y="2463193"/>
              <a:ext cx="51703" cy="85659"/>
            </a:xfrm>
            <a:custGeom>
              <a:avLst/>
              <a:gdLst>
                <a:gd name="T0" fmla="*/ 9 w 9"/>
                <a:gd name="T1" fmla="*/ 15 h 15"/>
                <a:gd name="T2" fmla="*/ 0 w 9"/>
                <a:gd name="T3" fmla="*/ 0 h 15"/>
                <a:gd name="T4" fmla="*/ 9 w 9"/>
                <a:gd name="T5" fmla="*/ 15 h 15"/>
              </a:gdLst>
              <a:ahLst/>
              <a:cxnLst>
                <a:cxn ang="0">
                  <a:pos x="T0" y="T1"/>
                </a:cxn>
                <a:cxn ang="0">
                  <a:pos x="T2" y="T3"/>
                </a:cxn>
                <a:cxn ang="0">
                  <a:pos x="T4" y="T5"/>
                </a:cxn>
              </a:cxnLst>
              <a:rect l="0" t="0" r="r" b="b"/>
              <a:pathLst>
                <a:path w="9" h="15">
                  <a:moveTo>
                    <a:pt x="9" y="15"/>
                  </a:moveTo>
                  <a:cubicBezTo>
                    <a:pt x="8" y="8"/>
                    <a:pt x="7" y="1"/>
                    <a:pt x="0" y="0"/>
                  </a:cubicBezTo>
                  <a:cubicBezTo>
                    <a:pt x="0" y="8"/>
                    <a:pt x="4" y="15"/>
                    <a:pt x="9" y="1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0" name="Freeform 136">
              <a:extLst>
                <a:ext uri="{FF2B5EF4-FFF2-40B4-BE49-F238E27FC236}">
                  <a16:creationId xmlns:a16="http://schemas.microsoft.com/office/drawing/2014/main" id="{4CE077CE-9291-4901-BCBF-04EEE54C9672}"/>
                </a:ext>
              </a:extLst>
            </p:cNvPr>
            <p:cNvSpPr>
              <a:spLocks/>
            </p:cNvSpPr>
            <p:nvPr/>
          </p:nvSpPr>
          <p:spPr bwMode="auto">
            <a:xfrm>
              <a:off x="5455730" y="2520300"/>
              <a:ext cx="192033" cy="218907"/>
            </a:xfrm>
            <a:custGeom>
              <a:avLst/>
              <a:gdLst>
                <a:gd name="T0" fmla="*/ 2 w 33"/>
                <a:gd name="T1" fmla="*/ 33 h 39"/>
                <a:gd name="T2" fmla="*/ 7 w 33"/>
                <a:gd name="T3" fmla="*/ 39 h 39"/>
                <a:gd name="T4" fmla="*/ 28 w 33"/>
                <a:gd name="T5" fmla="*/ 32 h 39"/>
                <a:gd name="T6" fmla="*/ 28 w 33"/>
                <a:gd name="T7" fmla="*/ 16 h 39"/>
                <a:gd name="T8" fmla="*/ 29 w 33"/>
                <a:gd name="T9" fmla="*/ 1 h 39"/>
                <a:gd name="T10" fmla="*/ 12 w 33"/>
                <a:gd name="T11" fmla="*/ 9 h 39"/>
                <a:gd name="T12" fmla="*/ 14 w 33"/>
                <a:gd name="T13" fmla="*/ 9 h 39"/>
                <a:gd name="T14" fmla="*/ 6 w 33"/>
                <a:gd name="T15" fmla="*/ 16 h 39"/>
                <a:gd name="T16" fmla="*/ 4 w 33"/>
                <a:gd name="T17" fmla="*/ 20 h 39"/>
                <a:gd name="T18" fmla="*/ 9 w 33"/>
                <a:gd name="T19" fmla="*/ 23 h 39"/>
                <a:gd name="T20" fmla="*/ 2 w 33"/>
                <a:gd name="T21"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9">
                  <a:moveTo>
                    <a:pt x="2" y="33"/>
                  </a:moveTo>
                  <a:cubicBezTo>
                    <a:pt x="5" y="35"/>
                    <a:pt x="5" y="36"/>
                    <a:pt x="7" y="39"/>
                  </a:cubicBezTo>
                  <a:cubicBezTo>
                    <a:pt x="16" y="39"/>
                    <a:pt x="18" y="32"/>
                    <a:pt x="28" y="32"/>
                  </a:cubicBezTo>
                  <a:cubicBezTo>
                    <a:pt x="29" y="27"/>
                    <a:pt x="30" y="21"/>
                    <a:pt x="28" y="16"/>
                  </a:cubicBezTo>
                  <a:cubicBezTo>
                    <a:pt x="33" y="14"/>
                    <a:pt x="33" y="4"/>
                    <a:pt x="29" y="1"/>
                  </a:cubicBezTo>
                  <a:cubicBezTo>
                    <a:pt x="21" y="1"/>
                    <a:pt x="15" y="0"/>
                    <a:pt x="12" y="9"/>
                  </a:cubicBezTo>
                  <a:cubicBezTo>
                    <a:pt x="13" y="9"/>
                    <a:pt x="14" y="8"/>
                    <a:pt x="14" y="9"/>
                  </a:cubicBezTo>
                  <a:cubicBezTo>
                    <a:pt x="11" y="10"/>
                    <a:pt x="0" y="12"/>
                    <a:pt x="6" y="16"/>
                  </a:cubicBezTo>
                  <a:cubicBezTo>
                    <a:pt x="5" y="19"/>
                    <a:pt x="5" y="18"/>
                    <a:pt x="4" y="20"/>
                  </a:cubicBezTo>
                  <a:cubicBezTo>
                    <a:pt x="6" y="23"/>
                    <a:pt x="8" y="20"/>
                    <a:pt x="9" y="23"/>
                  </a:cubicBezTo>
                  <a:cubicBezTo>
                    <a:pt x="8" y="29"/>
                    <a:pt x="6" y="30"/>
                    <a:pt x="2" y="33"/>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1" name="Freeform 137">
              <a:extLst>
                <a:ext uri="{FF2B5EF4-FFF2-40B4-BE49-F238E27FC236}">
                  <a16:creationId xmlns:a16="http://schemas.microsoft.com/office/drawing/2014/main" id="{C0CBF2B5-EAA7-445A-95C8-84B765ECEDC5}"/>
                </a:ext>
              </a:extLst>
            </p:cNvPr>
            <p:cNvSpPr>
              <a:spLocks/>
            </p:cNvSpPr>
            <p:nvPr/>
          </p:nvSpPr>
          <p:spPr bwMode="auto">
            <a:xfrm>
              <a:off x="1327001" y="2586926"/>
              <a:ext cx="59087" cy="57106"/>
            </a:xfrm>
            <a:custGeom>
              <a:avLst/>
              <a:gdLst>
                <a:gd name="T0" fmla="*/ 5 w 10"/>
                <a:gd name="T1" fmla="*/ 10 h 10"/>
                <a:gd name="T2" fmla="*/ 10 w 10"/>
                <a:gd name="T3" fmla="*/ 2 h 10"/>
                <a:gd name="T4" fmla="*/ 1 w 10"/>
                <a:gd name="T5" fmla="*/ 0 h 10"/>
                <a:gd name="T6" fmla="*/ 5 w 10"/>
                <a:gd name="T7" fmla="*/ 10 h 10"/>
              </a:gdLst>
              <a:ahLst/>
              <a:cxnLst>
                <a:cxn ang="0">
                  <a:pos x="T0" y="T1"/>
                </a:cxn>
                <a:cxn ang="0">
                  <a:pos x="T2" y="T3"/>
                </a:cxn>
                <a:cxn ang="0">
                  <a:pos x="T4" y="T5"/>
                </a:cxn>
                <a:cxn ang="0">
                  <a:pos x="T6" y="T7"/>
                </a:cxn>
              </a:cxnLst>
              <a:rect l="0" t="0" r="r" b="b"/>
              <a:pathLst>
                <a:path w="10" h="10">
                  <a:moveTo>
                    <a:pt x="5" y="10"/>
                  </a:moveTo>
                  <a:cubicBezTo>
                    <a:pt x="8" y="9"/>
                    <a:pt x="8" y="5"/>
                    <a:pt x="10" y="2"/>
                  </a:cubicBezTo>
                  <a:cubicBezTo>
                    <a:pt x="8" y="1"/>
                    <a:pt x="4" y="0"/>
                    <a:pt x="1" y="0"/>
                  </a:cubicBezTo>
                  <a:cubicBezTo>
                    <a:pt x="0" y="5"/>
                    <a:pt x="1" y="9"/>
                    <a:pt x="5" y="1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2" name="Freeform 138">
              <a:extLst>
                <a:ext uri="{FF2B5EF4-FFF2-40B4-BE49-F238E27FC236}">
                  <a16:creationId xmlns:a16="http://schemas.microsoft.com/office/drawing/2014/main" id="{E4932AC5-2955-4DA2-A9C0-CCB2FA2D690A}"/>
                </a:ext>
              </a:extLst>
            </p:cNvPr>
            <p:cNvSpPr>
              <a:spLocks/>
            </p:cNvSpPr>
            <p:nvPr/>
          </p:nvSpPr>
          <p:spPr bwMode="auto">
            <a:xfrm>
              <a:off x="174799" y="2591684"/>
              <a:ext cx="41854" cy="40452"/>
            </a:xfrm>
            <a:custGeom>
              <a:avLst/>
              <a:gdLst>
                <a:gd name="T0" fmla="*/ 1 w 7"/>
                <a:gd name="T1" fmla="*/ 1 h 7"/>
                <a:gd name="T2" fmla="*/ 2 w 7"/>
                <a:gd name="T3" fmla="*/ 6 h 7"/>
                <a:gd name="T4" fmla="*/ 7 w 7"/>
                <a:gd name="T5" fmla="*/ 1 h 7"/>
                <a:gd name="T6" fmla="*/ 1 w 7"/>
                <a:gd name="T7" fmla="*/ 1 h 7"/>
              </a:gdLst>
              <a:ahLst/>
              <a:cxnLst>
                <a:cxn ang="0">
                  <a:pos x="T0" y="T1"/>
                </a:cxn>
                <a:cxn ang="0">
                  <a:pos x="T2" y="T3"/>
                </a:cxn>
                <a:cxn ang="0">
                  <a:pos x="T4" y="T5"/>
                </a:cxn>
                <a:cxn ang="0">
                  <a:pos x="T6" y="T7"/>
                </a:cxn>
              </a:cxnLst>
              <a:rect l="0" t="0" r="r" b="b"/>
              <a:pathLst>
                <a:path w="7" h="7">
                  <a:moveTo>
                    <a:pt x="1" y="1"/>
                  </a:moveTo>
                  <a:cubicBezTo>
                    <a:pt x="0" y="3"/>
                    <a:pt x="2" y="3"/>
                    <a:pt x="2" y="6"/>
                  </a:cubicBezTo>
                  <a:cubicBezTo>
                    <a:pt x="5" y="7"/>
                    <a:pt x="6" y="4"/>
                    <a:pt x="7" y="1"/>
                  </a:cubicBezTo>
                  <a:cubicBezTo>
                    <a:pt x="4" y="0"/>
                    <a:pt x="4" y="0"/>
                    <a:pt x="1" y="1"/>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3" name="Freeform 139">
              <a:extLst>
                <a:ext uri="{FF2B5EF4-FFF2-40B4-BE49-F238E27FC236}">
                  <a16:creationId xmlns:a16="http://schemas.microsoft.com/office/drawing/2014/main" id="{8BF0967C-FCC9-4136-A787-EF950858AB5E}"/>
                </a:ext>
              </a:extLst>
            </p:cNvPr>
            <p:cNvSpPr>
              <a:spLocks/>
            </p:cNvSpPr>
            <p:nvPr/>
          </p:nvSpPr>
          <p:spPr bwMode="auto">
            <a:xfrm>
              <a:off x="128023" y="2615477"/>
              <a:ext cx="34468" cy="33313"/>
            </a:xfrm>
            <a:custGeom>
              <a:avLst/>
              <a:gdLst>
                <a:gd name="T0" fmla="*/ 2 w 6"/>
                <a:gd name="T1" fmla="*/ 0 h 6"/>
                <a:gd name="T2" fmla="*/ 1 w 6"/>
                <a:gd name="T3" fmla="*/ 4 h 6"/>
                <a:gd name="T4" fmla="*/ 6 w 6"/>
                <a:gd name="T5" fmla="*/ 2 h 6"/>
                <a:gd name="T6" fmla="*/ 2 w 6"/>
                <a:gd name="T7" fmla="*/ 0 h 6"/>
              </a:gdLst>
              <a:ahLst/>
              <a:cxnLst>
                <a:cxn ang="0">
                  <a:pos x="T0" y="T1"/>
                </a:cxn>
                <a:cxn ang="0">
                  <a:pos x="T2" y="T3"/>
                </a:cxn>
                <a:cxn ang="0">
                  <a:pos x="T4" y="T5"/>
                </a:cxn>
                <a:cxn ang="0">
                  <a:pos x="T6" y="T7"/>
                </a:cxn>
              </a:cxnLst>
              <a:rect l="0" t="0" r="r" b="b"/>
              <a:pathLst>
                <a:path w="6" h="6">
                  <a:moveTo>
                    <a:pt x="2" y="0"/>
                  </a:moveTo>
                  <a:cubicBezTo>
                    <a:pt x="2" y="1"/>
                    <a:pt x="0" y="2"/>
                    <a:pt x="1" y="4"/>
                  </a:cubicBezTo>
                  <a:cubicBezTo>
                    <a:pt x="2" y="6"/>
                    <a:pt x="6" y="5"/>
                    <a:pt x="6" y="2"/>
                  </a:cubicBezTo>
                  <a:cubicBezTo>
                    <a:pt x="5" y="1"/>
                    <a:pt x="5" y="0"/>
                    <a:pt x="2"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4" name="Freeform 140">
              <a:extLst>
                <a:ext uri="{FF2B5EF4-FFF2-40B4-BE49-F238E27FC236}">
                  <a16:creationId xmlns:a16="http://schemas.microsoft.com/office/drawing/2014/main" id="{B885EAFD-A953-45A9-904A-11D91CFECB20}"/>
                </a:ext>
              </a:extLst>
            </p:cNvPr>
            <p:cNvSpPr>
              <a:spLocks/>
            </p:cNvSpPr>
            <p:nvPr/>
          </p:nvSpPr>
          <p:spPr bwMode="auto">
            <a:xfrm>
              <a:off x="1484568" y="2760623"/>
              <a:ext cx="179725" cy="130869"/>
            </a:xfrm>
            <a:custGeom>
              <a:avLst/>
              <a:gdLst>
                <a:gd name="T0" fmla="*/ 31 w 31"/>
                <a:gd name="T1" fmla="*/ 22 h 23"/>
                <a:gd name="T2" fmla="*/ 22 w 31"/>
                <a:gd name="T3" fmla="*/ 13 h 23"/>
                <a:gd name="T4" fmla="*/ 0 w 31"/>
                <a:gd name="T5" fmla="*/ 0 h 23"/>
                <a:gd name="T6" fmla="*/ 11 w 31"/>
                <a:gd name="T7" fmla="*/ 10 h 23"/>
                <a:gd name="T8" fmla="*/ 15 w 31"/>
                <a:gd name="T9" fmla="*/ 18 h 23"/>
                <a:gd name="T10" fmla="*/ 31 w 31"/>
                <a:gd name="T11" fmla="*/ 22 h 23"/>
              </a:gdLst>
              <a:ahLst/>
              <a:cxnLst>
                <a:cxn ang="0">
                  <a:pos x="T0" y="T1"/>
                </a:cxn>
                <a:cxn ang="0">
                  <a:pos x="T2" y="T3"/>
                </a:cxn>
                <a:cxn ang="0">
                  <a:pos x="T4" y="T5"/>
                </a:cxn>
                <a:cxn ang="0">
                  <a:pos x="T6" y="T7"/>
                </a:cxn>
                <a:cxn ang="0">
                  <a:pos x="T8" y="T9"/>
                </a:cxn>
                <a:cxn ang="0">
                  <a:pos x="T10" y="T11"/>
                </a:cxn>
              </a:cxnLst>
              <a:rect l="0" t="0" r="r" b="b"/>
              <a:pathLst>
                <a:path w="31" h="23">
                  <a:moveTo>
                    <a:pt x="31" y="22"/>
                  </a:moveTo>
                  <a:cubicBezTo>
                    <a:pt x="31" y="16"/>
                    <a:pt x="27" y="14"/>
                    <a:pt x="22" y="13"/>
                  </a:cubicBezTo>
                  <a:cubicBezTo>
                    <a:pt x="20" y="4"/>
                    <a:pt x="8" y="0"/>
                    <a:pt x="0" y="0"/>
                  </a:cubicBezTo>
                  <a:cubicBezTo>
                    <a:pt x="2" y="6"/>
                    <a:pt x="7" y="10"/>
                    <a:pt x="11" y="10"/>
                  </a:cubicBezTo>
                  <a:cubicBezTo>
                    <a:pt x="9" y="16"/>
                    <a:pt x="17" y="12"/>
                    <a:pt x="15" y="18"/>
                  </a:cubicBezTo>
                  <a:cubicBezTo>
                    <a:pt x="20" y="18"/>
                    <a:pt x="22" y="23"/>
                    <a:pt x="31" y="22"/>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5" name="Freeform 141">
              <a:extLst>
                <a:ext uri="{FF2B5EF4-FFF2-40B4-BE49-F238E27FC236}">
                  <a16:creationId xmlns:a16="http://schemas.microsoft.com/office/drawing/2014/main" id="{78F13EEA-B615-44C2-9EF8-66F7E35B615C}"/>
                </a:ext>
              </a:extLst>
            </p:cNvPr>
            <p:cNvSpPr>
              <a:spLocks/>
            </p:cNvSpPr>
            <p:nvPr/>
          </p:nvSpPr>
          <p:spPr bwMode="auto">
            <a:xfrm>
              <a:off x="10544626" y="3024742"/>
              <a:ext cx="199420" cy="197493"/>
            </a:xfrm>
            <a:custGeom>
              <a:avLst/>
              <a:gdLst>
                <a:gd name="T0" fmla="*/ 4 w 34"/>
                <a:gd name="T1" fmla="*/ 18 h 35"/>
                <a:gd name="T2" fmla="*/ 0 w 34"/>
                <a:gd name="T3" fmla="*/ 24 h 35"/>
                <a:gd name="T4" fmla="*/ 2 w 34"/>
                <a:gd name="T5" fmla="*/ 35 h 35"/>
                <a:gd name="T6" fmla="*/ 9 w 34"/>
                <a:gd name="T7" fmla="*/ 32 h 35"/>
                <a:gd name="T8" fmla="*/ 4 w 34"/>
                <a:gd name="T9" fmla="*/ 26 h 35"/>
                <a:gd name="T10" fmla="*/ 11 w 34"/>
                <a:gd name="T11" fmla="*/ 25 h 35"/>
                <a:gd name="T12" fmla="*/ 20 w 34"/>
                <a:gd name="T13" fmla="*/ 30 h 35"/>
                <a:gd name="T14" fmla="*/ 34 w 34"/>
                <a:gd name="T15" fmla="*/ 20 h 35"/>
                <a:gd name="T16" fmla="*/ 34 w 34"/>
                <a:gd name="T17" fmla="*/ 11 h 35"/>
                <a:gd name="T18" fmla="*/ 12 w 34"/>
                <a:gd name="T19" fmla="*/ 0 h 35"/>
                <a:gd name="T20" fmla="*/ 10 w 34"/>
                <a:gd name="T21" fmla="*/ 2 h 35"/>
                <a:gd name="T22" fmla="*/ 8 w 34"/>
                <a:gd name="T23" fmla="*/ 20 h 35"/>
                <a:gd name="T24" fmla="*/ 4 w 34"/>
                <a:gd name="T25"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5">
                  <a:moveTo>
                    <a:pt x="4" y="18"/>
                  </a:moveTo>
                  <a:cubicBezTo>
                    <a:pt x="4" y="21"/>
                    <a:pt x="4" y="23"/>
                    <a:pt x="0" y="24"/>
                  </a:cubicBezTo>
                  <a:cubicBezTo>
                    <a:pt x="0" y="29"/>
                    <a:pt x="2" y="31"/>
                    <a:pt x="2" y="35"/>
                  </a:cubicBezTo>
                  <a:cubicBezTo>
                    <a:pt x="6" y="34"/>
                    <a:pt x="5" y="31"/>
                    <a:pt x="9" y="32"/>
                  </a:cubicBezTo>
                  <a:cubicBezTo>
                    <a:pt x="9" y="28"/>
                    <a:pt x="4" y="29"/>
                    <a:pt x="4" y="26"/>
                  </a:cubicBezTo>
                  <a:cubicBezTo>
                    <a:pt x="7" y="26"/>
                    <a:pt x="8" y="28"/>
                    <a:pt x="11" y="25"/>
                  </a:cubicBezTo>
                  <a:cubicBezTo>
                    <a:pt x="15" y="26"/>
                    <a:pt x="16" y="29"/>
                    <a:pt x="20" y="30"/>
                  </a:cubicBezTo>
                  <a:cubicBezTo>
                    <a:pt x="22" y="22"/>
                    <a:pt x="28" y="23"/>
                    <a:pt x="34" y="20"/>
                  </a:cubicBezTo>
                  <a:cubicBezTo>
                    <a:pt x="32" y="16"/>
                    <a:pt x="30" y="14"/>
                    <a:pt x="34" y="11"/>
                  </a:cubicBezTo>
                  <a:cubicBezTo>
                    <a:pt x="23" y="18"/>
                    <a:pt x="17" y="6"/>
                    <a:pt x="12" y="0"/>
                  </a:cubicBezTo>
                  <a:cubicBezTo>
                    <a:pt x="12" y="1"/>
                    <a:pt x="10" y="1"/>
                    <a:pt x="10" y="2"/>
                  </a:cubicBezTo>
                  <a:cubicBezTo>
                    <a:pt x="12" y="9"/>
                    <a:pt x="11" y="14"/>
                    <a:pt x="8" y="20"/>
                  </a:cubicBezTo>
                  <a:cubicBezTo>
                    <a:pt x="6" y="20"/>
                    <a:pt x="6" y="16"/>
                    <a:pt x="4" y="18"/>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6" name="Freeform 142">
              <a:extLst>
                <a:ext uri="{FF2B5EF4-FFF2-40B4-BE49-F238E27FC236}">
                  <a16:creationId xmlns:a16="http://schemas.microsoft.com/office/drawing/2014/main" id="{DCB16A47-C3D5-43DE-A01A-379683867955}"/>
                </a:ext>
              </a:extLst>
            </p:cNvPr>
            <p:cNvSpPr>
              <a:spLocks/>
            </p:cNvSpPr>
            <p:nvPr/>
          </p:nvSpPr>
          <p:spPr bwMode="auto">
            <a:xfrm>
              <a:off x="6113075" y="3138951"/>
              <a:ext cx="51703" cy="83281"/>
            </a:xfrm>
            <a:custGeom>
              <a:avLst/>
              <a:gdLst>
                <a:gd name="T0" fmla="*/ 4 w 9"/>
                <a:gd name="T1" fmla="*/ 0 h 15"/>
                <a:gd name="T2" fmla="*/ 0 w 9"/>
                <a:gd name="T3" fmla="*/ 4 h 15"/>
                <a:gd name="T4" fmla="*/ 5 w 9"/>
                <a:gd name="T5" fmla="*/ 15 h 15"/>
                <a:gd name="T6" fmla="*/ 4 w 9"/>
                <a:gd name="T7" fmla="*/ 0 h 15"/>
              </a:gdLst>
              <a:ahLst/>
              <a:cxnLst>
                <a:cxn ang="0">
                  <a:pos x="T0" y="T1"/>
                </a:cxn>
                <a:cxn ang="0">
                  <a:pos x="T2" y="T3"/>
                </a:cxn>
                <a:cxn ang="0">
                  <a:pos x="T4" y="T5"/>
                </a:cxn>
                <a:cxn ang="0">
                  <a:pos x="T6" y="T7"/>
                </a:cxn>
              </a:cxnLst>
              <a:rect l="0" t="0" r="r" b="b"/>
              <a:pathLst>
                <a:path w="9" h="15">
                  <a:moveTo>
                    <a:pt x="4" y="0"/>
                  </a:moveTo>
                  <a:cubicBezTo>
                    <a:pt x="4" y="2"/>
                    <a:pt x="2" y="3"/>
                    <a:pt x="0" y="4"/>
                  </a:cubicBezTo>
                  <a:cubicBezTo>
                    <a:pt x="0" y="10"/>
                    <a:pt x="1" y="14"/>
                    <a:pt x="5" y="15"/>
                  </a:cubicBezTo>
                  <a:cubicBezTo>
                    <a:pt x="6" y="11"/>
                    <a:pt x="9" y="3"/>
                    <a:pt x="4"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7" name="Freeform 143">
              <a:extLst>
                <a:ext uri="{FF2B5EF4-FFF2-40B4-BE49-F238E27FC236}">
                  <a16:creationId xmlns:a16="http://schemas.microsoft.com/office/drawing/2014/main" id="{79F3AC05-683A-4E23-B3CD-300F095F0F1D}"/>
                </a:ext>
              </a:extLst>
            </p:cNvPr>
            <p:cNvSpPr>
              <a:spLocks/>
            </p:cNvSpPr>
            <p:nvPr/>
          </p:nvSpPr>
          <p:spPr bwMode="auto">
            <a:xfrm>
              <a:off x="6095843" y="3217476"/>
              <a:ext cx="76324" cy="111833"/>
            </a:xfrm>
            <a:custGeom>
              <a:avLst/>
              <a:gdLst>
                <a:gd name="T0" fmla="*/ 1 w 13"/>
                <a:gd name="T1" fmla="*/ 17 h 20"/>
                <a:gd name="T2" fmla="*/ 6 w 13"/>
                <a:gd name="T3" fmla="*/ 20 h 20"/>
                <a:gd name="T4" fmla="*/ 10 w 13"/>
                <a:gd name="T5" fmla="*/ 18 h 20"/>
                <a:gd name="T6" fmla="*/ 12 w 13"/>
                <a:gd name="T7" fmla="*/ 6 h 20"/>
                <a:gd name="T8" fmla="*/ 0 w 13"/>
                <a:gd name="T9" fmla="*/ 4 h 20"/>
                <a:gd name="T10" fmla="*/ 1 w 13"/>
                <a:gd name="T11" fmla="*/ 17 h 20"/>
              </a:gdLst>
              <a:ahLst/>
              <a:cxnLst>
                <a:cxn ang="0">
                  <a:pos x="T0" y="T1"/>
                </a:cxn>
                <a:cxn ang="0">
                  <a:pos x="T2" y="T3"/>
                </a:cxn>
                <a:cxn ang="0">
                  <a:pos x="T4" y="T5"/>
                </a:cxn>
                <a:cxn ang="0">
                  <a:pos x="T6" y="T7"/>
                </a:cxn>
                <a:cxn ang="0">
                  <a:pos x="T8" y="T9"/>
                </a:cxn>
                <a:cxn ang="0">
                  <a:pos x="T10" y="T11"/>
                </a:cxn>
              </a:cxnLst>
              <a:rect l="0" t="0" r="r" b="b"/>
              <a:pathLst>
                <a:path w="13" h="20">
                  <a:moveTo>
                    <a:pt x="1" y="17"/>
                  </a:moveTo>
                  <a:cubicBezTo>
                    <a:pt x="4" y="17"/>
                    <a:pt x="3" y="20"/>
                    <a:pt x="6" y="20"/>
                  </a:cubicBezTo>
                  <a:cubicBezTo>
                    <a:pt x="6" y="17"/>
                    <a:pt x="7" y="17"/>
                    <a:pt x="10" y="18"/>
                  </a:cubicBezTo>
                  <a:cubicBezTo>
                    <a:pt x="13" y="13"/>
                    <a:pt x="8" y="10"/>
                    <a:pt x="12" y="6"/>
                  </a:cubicBezTo>
                  <a:cubicBezTo>
                    <a:pt x="9" y="0"/>
                    <a:pt x="5" y="3"/>
                    <a:pt x="0" y="4"/>
                  </a:cubicBezTo>
                  <a:cubicBezTo>
                    <a:pt x="3" y="7"/>
                    <a:pt x="1" y="13"/>
                    <a:pt x="1" y="17"/>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8" name="Freeform 144">
              <a:extLst>
                <a:ext uri="{FF2B5EF4-FFF2-40B4-BE49-F238E27FC236}">
                  <a16:creationId xmlns:a16="http://schemas.microsoft.com/office/drawing/2014/main" id="{CD21616A-C5DA-4084-9BEA-3B575D48F456}"/>
                </a:ext>
              </a:extLst>
            </p:cNvPr>
            <p:cNvSpPr>
              <a:spLocks/>
            </p:cNvSpPr>
            <p:nvPr/>
          </p:nvSpPr>
          <p:spPr bwMode="auto">
            <a:xfrm>
              <a:off x="6241095" y="3324545"/>
              <a:ext cx="110790" cy="88040"/>
            </a:xfrm>
            <a:custGeom>
              <a:avLst/>
              <a:gdLst>
                <a:gd name="T0" fmla="*/ 18 w 19"/>
                <a:gd name="T1" fmla="*/ 5 h 16"/>
                <a:gd name="T2" fmla="*/ 0 w 19"/>
                <a:gd name="T3" fmla="*/ 8 h 16"/>
                <a:gd name="T4" fmla="*/ 17 w 19"/>
                <a:gd name="T5" fmla="*/ 16 h 16"/>
                <a:gd name="T6" fmla="*/ 18 w 19"/>
                <a:gd name="T7" fmla="*/ 5 h 16"/>
              </a:gdLst>
              <a:ahLst/>
              <a:cxnLst>
                <a:cxn ang="0">
                  <a:pos x="T0" y="T1"/>
                </a:cxn>
                <a:cxn ang="0">
                  <a:pos x="T2" y="T3"/>
                </a:cxn>
                <a:cxn ang="0">
                  <a:pos x="T4" y="T5"/>
                </a:cxn>
                <a:cxn ang="0">
                  <a:pos x="T6" y="T7"/>
                </a:cxn>
              </a:cxnLst>
              <a:rect l="0" t="0" r="r" b="b"/>
              <a:pathLst>
                <a:path w="19" h="16">
                  <a:moveTo>
                    <a:pt x="18" y="5"/>
                  </a:moveTo>
                  <a:cubicBezTo>
                    <a:pt x="12" y="6"/>
                    <a:pt x="2" y="0"/>
                    <a:pt x="0" y="8"/>
                  </a:cubicBezTo>
                  <a:cubicBezTo>
                    <a:pt x="5" y="12"/>
                    <a:pt x="10" y="15"/>
                    <a:pt x="17" y="16"/>
                  </a:cubicBezTo>
                  <a:cubicBezTo>
                    <a:pt x="19" y="13"/>
                    <a:pt x="18" y="9"/>
                    <a:pt x="18" y="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49" name="Freeform 145">
              <a:extLst>
                <a:ext uri="{FF2B5EF4-FFF2-40B4-BE49-F238E27FC236}">
                  <a16:creationId xmlns:a16="http://schemas.microsoft.com/office/drawing/2014/main" id="{6E7C71EE-102D-459A-8A7C-894B5C016B32}"/>
                </a:ext>
              </a:extLst>
            </p:cNvPr>
            <p:cNvSpPr>
              <a:spLocks/>
            </p:cNvSpPr>
            <p:nvPr/>
          </p:nvSpPr>
          <p:spPr bwMode="auto">
            <a:xfrm>
              <a:off x="6519302" y="3362617"/>
              <a:ext cx="105866" cy="66623"/>
            </a:xfrm>
            <a:custGeom>
              <a:avLst/>
              <a:gdLst>
                <a:gd name="T0" fmla="*/ 12 w 18"/>
                <a:gd name="T1" fmla="*/ 12 h 12"/>
                <a:gd name="T2" fmla="*/ 15 w 18"/>
                <a:gd name="T3" fmla="*/ 11 h 12"/>
                <a:gd name="T4" fmla="*/ 18 w 18"/>
                <a:gd name="T5" fmla="*/ 3 h 12"/>
                <a:gd name="T6" fmla="*/ 11 w 18"/>
                <a:gd name="T7" fmla="*/ 0 h 12"/>
                <a:gd name="T8" fmla="*/ 12 w 18"/>
                <a:gd name="T9" fmla="*/ 12 h 12"/>
              </a:gdLst>
              <a:ahLst/>
              <a:cxnLst>
                <a:cxn ang="0">
                  <a:pos x="T0" y="T1"/>
                </a:cxn>
                <a:cxn ang="0">
                  <a:pos x="T2" y="T3"/>
                </a:cxn>
                <a:cxn ang="0">
                  <a:pos x="T4" y="T5"/>
                </a:cxn>
                <a:cxn ang="0">
                  <a:pos x="T6" y="T7"/>
                </a:cxn>
                <a:cxn ang="0">
                  <a:pos x="T8" y="T9"/>
                </a:cxn>
              </a:cxnLst>
              <a:rect l="0" t="0" r="r" b="b"/>
              <a:pathLst>
                <a:path w="18" h="12">
                  <a:moveTo>
                    <a:pt x="12" y="12"/>
                  </a:moveTo>
                  <a:cubicBezTo>
                    <a:pt x="11" y="8"/>
                    <a:pt x="14" y="11"/>
                    <a:pt x="15" y="11"/>
                  </a:cubicBezTo>
                  <a:cubicBezTo>
                    <a:pt x="14" y="7"/>
                    <a:pt x="16" y="5"/>
                    <a:pt x="18" y="3"/>
                  </a:cubicBezTo>
                  <a:cubicBezTo>
                    <a:pt x="16" y="1"/>
                    <a:pt x="13" y="1"/>
                    <a:pt x="11" y="0"/>
                  </a:cubicBezTo>
                  <a:cubicBezTo>
                    <a:pt x="0" y="5"/>
                    <a:pt x="7" y="9"/>
                    <a:pt x="12" y="12"/>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0" name="Freeform 146">
              <a:extLst>
                <a:ext uri="{FF2B5EF4-FFF2-40B4-BE49-F238E27FC236}">
                  <a16:creationId xmlns:a16="http://schemas.microsoft.com/office/drawing/2014/main" id="{F97B8904-E5D0-4B39-BF61-317EE2E2986E}"/>
                </a:ext>
              </a:extLst>
            </p:cNvPr>
            <p:cNvSpPr>
              <a:spLocks/>
            </p:cNvSpPr>
            <p:nvPr/>
          </p:nvSpPr>
          <p:spPr bwMode="auto">
            <a:xfrm>
              <a:off x="6612856" y="3441141"/>
              <a:ext cx="105866" cy="66623"/>
            </a:xfrm>
            <a:custGeom>
              <a:avLst/>
              <a:gdLst>
                <a:gd name="T0" fmla="*/ 0 w 18"/>
                <a:gd name="T1" fmla="*/ 5 h 12"/>
                <a:gd name="T2" fmla="*/ 18 w 18"/>
                <a:gd name="T3" fmla="*/ 4 h 12"/>
                <a:gd name="T4" fmla="*/ 1 w 18"/>
                <a:gd name="T5" fmla="*/ 0 h 12"/>
                <a:gd name="T6" fmla="*/ 0 w 18"/>
                <a:gd name="T7" fmla="*/ 5 h 12"/>
              </a:gdLst>
              <a:ahLst/>
              <a:cxnLst>
                <a:cxn ang="0">
                  <a:pos x="T0" y="T1"/>
                </a:cxn>
                <a:cxn ang="0">
                  <a:pos x="T2" y="T3"/>
                </a:cxn>
                <a:cxn ang="0">
                  <a:pos x="T4" y="T5"/>
                </a:cxn>
                <a:cxn ang="0">
                  <a:pos x="T6" y="T7"/>
                </a:cxn>
              </a:cxnLst>
              <a:rect l="0" t="0" r="r" b="b"/>
              <a:pathLst>
                <a:path w="18" h="12">
                  <a:moveTo>
                    <a:pt x="0" y="5"/>
                  </a:moveTo>
                  <a:cubicBezTo>
                    <a:pt x="5" y="7"/>
                    <a:pt x="17" y="12"/>
                    <a:pt x="18" y="4"/>
                  </a:cubicBezTo>
                  <a:cubicBezTo>
                    <a:pt x="11" y="4"/>
                    <a:pt x="5" y="2"/>
                    <a:pt x="1" y="0"/>
                  </a:cubicBezTo>
                  <a:cubicBezTo>
                    <a:pt x="1" y="2"/>
                    <a:pt x="0" y="3"/>
                    <a:pt x="0" y="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1" name="Freeform 147">
              <a:extLst>
                <a:ext uri="{FF2B5EF4-FFF2-40B4-BE49-F238E27FC236}">
                  <a16:creationId xmlns:a16="http://schemas.microsoft.com/office/drawing/2014/main" id="{EC2600A0-283E-4E72-B768-61EEA57DEDAB}"/>
                </a:ext>
              </a:extLst>
            </p:cNvPr>
            <p:cNvSpPr>
              <a:spLocks/>
            </p:cNvSpPr>
            <p:nvPr/>
          </p:nvSpPr>
          <p:spPr bwMode="auto">
            <a:xfrm>
              <a:off x="6903369" y="3445901"/>
              <a:ext cx="100941" cy="57106"/>
            </a:xfrm>
            <a:custGeom>
              <a:avLst/>
              <a:gdLst>
                <a:gd name="T0" fmla="*/ 0 w 17"/>
                <a:gd name="T1" fmla="*/ 4 h 10"/>
                <a:gd name="T2" fmla="*/ 7 w 17"/>
                <a:gd name="T3" fmla="*/ 10 h 10"/>
                <a:gd name="T4" fmla="*/ 13 w 17"/>
                <a:gd name="T5" fmla="*/ 6 h 10"/>
                <a:gd name="T6" fmla="*/ 16 w 17"/>
                <a:gd name="T7" fmla="*/ 0 h 10"/>
                <a:gd name="T8" fmla="*/ 5 w 17"/>
                <a:gd name="T9" fmla="*/ 2 h 10"/>
                <a:gd name="T10" fmla="*/ 0 w 17"/>
                <a:gd name="T11" fmla="*/ 4 h 10"/>
              </a:gdLst>
              <a:ahLst/>
              <a:cxnLst>
                <a:cxn ang="0">
                  <a:pos x="T0" y="T1"/>
                </a:cxn>
                <a:cxn ang="0">
                  <a:pos x="T2" y="T3"/>
                </a:cxn>
                <a:cxn ang="0">
                  <a:pos x="T4" y="T5"/>
                </a:cxn>
                <a:cxn ang="0">
                  <a:pos x="T6" y="T7"/>
                </a:cxn>
                <a:cxn ang="0">
                  <a:pos x="T8" y="T9"/>
                </a:cxn>
                <a:cxn ang="0">
                  <a:pos x="T10" y="T11"/>
                </a:cxn>
              </a:cxnLst>
              <a:rect l="0" t="0" r="r" b="b"/>
              <a:pathLst>
                <a:path w="17" h="10">
                  <a:moveTo>
                    <a:pt x="0" y="4"/>
                  </a:moveTo>
                  <a:cubicBezTo>
                    <a:pt x="1" y="8"/>
                    <a:pt x="3" y="10"/>
                    <a:pt x="7" y="10"/>
                  </a:cubicBezTo>
                  <a:cubicBezTo>
                    <a:pt x="7" y="7"/>
                    <a:pt x="12" y="8"/>
                    <a:pt x="13" y="6"/>
                  </a:cubicBezTo>
                  <a:cubicBezTo>
                    <a:pt x="9" y="4"/>
                    <a:pt x="17" y="4"/>
                    <a:pt x="16" y="0"/>
                  </a:cubicBezTo>
                  <a:cubicBezTo>
                    <a:pt x="13" y="1"/>
                    <a:pt x="9" y="4"/>
                    <a:pt x="5" y="2"/>
                  </a:cubicBezTo>
                  <a:cubicBezTo>
                    <a:pt x="6" y="6"/>
                    <a:pt x="3" y="4"/>
                    <a:pt x="0" y="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2" name="Freeform 148">
              <a:extLst>
                <a:ext uri="{FF2B5EF4-FFF2-40B4-BE49-F238E27FC236}">
                  <a16:creationId xmlns:a16="http://schemas.microsoft.com/office/drawing/2014/main" id="{FE6C6591-52FA-4459-ACA6-5E32E556BCC9}"/>
                </a:ext>
              </a:extLst>
            </p:cNvPr>
            <p:cNvSpPr>
              <a:spLocks/>
            </p:cNvSpPr>
            <p:nvPr/>
          </p:nvSpPr>
          <p:spPr bwMode="auto">
            <a:xfrm>
              <a:off x="10283656" y="3498247"/>
              <a:ext cx="93556" cy="83281"/>
            </a:xfrm>
            <a:custGeom>
              <a:avLst/>
              <a:gdLst>
                <a:gd name="T0" fmla="*/ 5 w 16"/>
                <a:gd name="T1" fmla="*/ 14 h 15"/>
                <a:gd name="T2" fmla="*/ 13 w 16"/>
                <a:gd name="T3" fmla="*/ 10 h 15"/>
                <a:gd name="T4" fmla="*/ 16 w 16"/>
                <a:gd name="T5" fmla="*/ 4 h 15"/>
                <a:gd name="T6" fmla="*/ 0 w 16"/>
                <a:gd name="T7" fmla="*/ 9 h 15"/>
                <a:gd name="T8" fmla="*/ 5 w 16"/>
                <a:gd name="T9" fmla="*/ 14 h 15"/>
              </a:gdLst>
              <a:ahLst/>
              <a:cxnLst>
                <a:cxn ang="0">
                  <a:pos x="T0" y="T1"/>
                </a:cxn>
                <a:cxn ang="0">
                  <a:pos x="T2" y="T3"/>
                </a:cxn>
                <a:cxn ang="0">
                  <a:pos x="T4" y="T5"/>
                </a:cxn>
                <a:cxn ang="0">
                  <a:pos x="T6" y="T7"/>
                </a:cxn>
                <a:cxn ang="0">
                  <a:pos x="T8" y="T9"/>
                </a:cxn>
              </a:cxnLst>
              <a:rect l="0" t="0" r="r" b="b"/>
              <a:pathLst>
                <a:path w="16" h="15">
                  <a:moveTo>
                    <a:pt x="5" y="14"/>
                  </a:moveTo>
                  <a:cubicBezTo>
                    <a:pt x="7" y="11"/>
                    <a:pt x="8" y="7"/>
                    <a:pt x="13" y="10"/>
                  </a:cubicBezTo>
                  <a:cubicBezTo>
                    <a:pt x="14" y="8"/>
                    <a:pt x="15" y="7"/>
                    <a:pt x="16" y="4"/>
                  </a:cubicBezTo>
                  <a:cubicBezTo>
                    <a:pt x="12" y="0"/>
                    <a:pt x="4" y="5"/>
                    <a:pt x="0" y="9"/>
                  </a:cubicBezTo>
                  <a:cubicBezTo>
                    <a:pt x="3" y="10"/>
                    <a:pt x="1" y="15"/>
                    <a:pt x="5" y="1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3" name="Freeform 149">
              <a:extLst>
                <a:ext uri="{FF2B5EF4-FFF2-40B4-BE49-F238E27FC236}">
                  <a16:creationId xmlns:a16="http://schemas.microsoft.com/office/drawing/2014/main" id="{22843210-FE03-4971-8CFB-9A90345000B2}"/>
                </a:ext>
              </a:extLst>
            </p:cNvPr>
            <p:cNvSpPr>
              <a:spLocks/>
            </p:cNvSpPr>
            <p:nvPr/>
          </p:nvSpPr>
          <p:spPr bwMode="auto">
            <a:xfrm>
              <a:off x="7533635" y="3812330"/>
              <a:ext cx="44316" cy="66623"/>
            </a:xfrm>
            <a:custGeom>
              <a:avLst/>
              <a:gdLst>
                <a:gd name="T0" fmla="*/ 4 w 8"/>
                <a:gd name="T1" fmla="*/ 0 h 12"/>
                <a:gd name="T2" fmla="*/ 6 w 8"/>
                <a:gd name="T3" fmla="*/ 12 h 12"/>
                <a:gd name="T4" fmla="*/ 4 w 8"/>
                <a:gd name="T5" fmla="*/ 0 h 12"/>
              </a:gdLst>
              <a:ahLst/>
              <a:cxnLst>
                <a:cxn ang="0">
                  <a:pos x="T0" y="T1"/>
                </a:cxn>
                <a:cxn ang="0">
                  <a:pos x="T2" y="T3"/>
                </a:cxn>
                <a:cxn ang="0">
                  <a:pos x="T4" y="T5"/>
                </a:cxn>
              </a:cxnLst>
              <a:rect l="0" t="0" r="r" b="b"/>
              <a:pathLst>
                <a:path w="8" h="12">
                  <a:moveTo>
                    <a:pt x="4" y="0"/>
                  </a:moveTo>
                  <a:cubicBezTo>
                    <a:pt x="0" y="2"/>
                    <a:pt x="2" y="11"/>
                    <a:pt x="6" y="12"/>
                  </a:cubicBezTo>
                  <a:cubicBezTo>
                    <a:pt x="8" y="9"/>
                    <a:pt x="8" y="2"/>
                    <a:pt x="4"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4" name="Freeform 150">
              <a:extLst>
                <a:ext uri="{FF2B5EF4-FFF2-40B4-BE49-F238E27FC236}">
                  <a16:creationId xmlns:a16="http://schemas.microsoft.com/office/drawing/2014/main" id="{C69193AD-3320-4A83-9832-FE86742EEC8E}"/>
                </a:ext>
              </a:extLst>
            </p:cNvPr>
            <p:cNvSpPr>
              <a:spLocks/>
            </p:cNvSpPr>
            <p:nvPr/>
          </p:nvSpPr>
          <p:spPr bwMode="auto">
            <a:xfrm>
              <a:off x="9840503" y="3824231"/>
              <a:ext cx="105866" cy="145146"/>
            </a:xfrm>
            <a:custGeom>
              <a:avLst/>
              <a:gdLst>
                <a:gd name="T0" fmla="*/ 10 w 18"/>
                <a:gd name="T1" fmla="*/ 26 h 26"/>
                <a:gd name="T2" fmla="*/ 18 w 18"/>
                <a:gd name="T3" fmla="*/ 6 h 26"/>
                <a:gd name="T4" fmla="*/ 10 w 18"/>
                <a:gd name="T5" fmla="*/ 26 h 26"/>
              </a:gdLst>
              <a:ahLst/>
              <a:cxnLst>
                <a:cxn ang="0">
                  <a:pos x="T0" y="T1"/>
                </a:cxn>
                <a:cxn ang="0">
                  <a:pos x="T2" y="T3"/>
                </a:cxn>
                <a:cxn ang="0">
                  <a:pos x="T4" y="T5"/>
                </a:cxn>
              </a:cxnLst>
              <a:rect l="0" t="0" r="r" b="b"/>
              <a:pathLst>
                <a:path w="18" h="26">
                  <a:moveTo>
                    <a:pt x="10" y="26"/>
                  </a:moveTo>
                  <a:cubicBezTo>
                    <a:pt x="14" y="20"/>
                    <a:pt x="15" y="12"/>
                    <a:pt x="18" y="6"/>
                  </a:cubicBezTo>
                  <a:cubicBezTo>
                    <a:pt x="9" y="0"/>
                    <a:pt x="0" y="21"/>
                    <a:pt x="10" y="26"/>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5" name="Freeform 151">
              <a:extLst>
                <a:ext uri="{FF2B5EF4-FFF2-40B4-BE49-F238E27FC236}">
                  <a16:creationId xmlns:a16="http://schemas.microsoft.com/office/drawing/2014/main" id="{E650D20C-42B7-4A74-8DF9-F001D73010E8}"/>
                </a:ext>
              </a:extLst>
            </p:cNvPr>
            <p:cNvSpPr>
              <a:spLocks/>
            </p:cNvSpPr>
            <p:nvPr/>
          </p:nvSpPr>
          <p:spPr bwMode="auto">
            <a:xfrm>
              <a:off x="2961753" y="3902749"/>
              <a:ext cx="366834" cy="145146"/>
            </a:xfrm>
            <a:custGeom>
              <a:avLst/>
              <a:gdLst>
                <a:gd name="T0" fmla="*/ 63 w 63"/>
                <a:gd name="T1" fmla="*/ 21 h 26"/>
                <a:gd name="T2" fmla="*/ 54 w 63"/>
                <a:gd name="T3" fmla="*/ 18 h 26"/>
                <a:gd name="T4" fmla="*/ 54 w 63"/>
                <a:gd name="T5" fmla="*/ 16 h 26"/>
                <a:gd name="T6" fmla="*/ 44 w 63"/>
                <a:gd name="T7" fmla="*/ 14 h 26"/>
                <a:gd name="T8" fmla="*/ 34 w 63"/>
                <a:gd name="T9" fmla="*/ 8 h 26"/>
                <a:gd name="T10" fmla="*/ 30 w 63"/>
                <a:gd name="T11" fmla="*/ 5 h 26"/>
                <a:gd name="T12" fmla="*/ 2 w 63"/>
                <a:gd name="T13" fmla="*/ 7 h 26"/>
                <a:gd name="T14" fmla="*/ 0 w 63"/>
                <a:gd name="T15" fmla="*/ 13 h 26"/>
                <a:gd name="T16" fmla="*/ 16 w 63"/>
                <a:gd name="T17" fmla="*/ 7 h 26"/>
                <a:gd name="T18" fmla="*/ 16 w 63"/>
                <a:gd name="T19" fmla="*/ 10 h 26"/>
                <a:gd name="T20" fmla="*/ 36 w 63"/>
                <a:gd name="T21" fmla="*/ 14 h 26"/>
                <a:gd name="T22" fmla="*/ 44 w 63"/>
                <a:gd name="T23" fmla="*/ 20 h 26"/>
                <a:gd name="T24" fmla="*/ 41 w 63"/>
                <a:gd name="T25" fmla="*/ 25 h 26"/>
                <a:gd name="T26" fmla="*/ 63 w 63"/>
                <a:gd name="T2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26">
                  <a:moveTo>
                    <a:pt x="63" y="21"/>
                  </a:moveTo>
                  <a:cubicBezTo>
                    <a:pt x="60" y="19"/>
                    <a:pt x="60" y="18"/>
                    <a:pt x="54" y="18"/>
                  </a:cubicBezTo>
                  <a:cubicBezTo>
                    <a:pt x="55" y="17"/>
                    <a:pt x="55" y="17"/>
                    <a:pt x="54" y="16"/>
                  </a:cubicBezTo>
                  <a:cubicBezTo>
                    <a:pt x="50" y="16"/>
                    <a:pt x="49" y="13"/>
                    <a:pt x="44" y="14"/>
                  </a:cubicBezTo>
                  <a:cubicBezTo>
                    <a:pt x="44" y="8"/>
                    <a:pt x="38" y="10"/>
                    <a:pt x="34" y="8"/>
                  </a:cubicBezTo>
                  <a:cubicBezTo>
                    <a:pt x="32" y="8"/>
                    <a:pt x="32" y="6"/>
                    <a:pt x="30" y="5"/>
                  </a:cubicBezTo>
                  <a:cubicBezTo>
                    <a:pt x="21" y="0"/>
                    <a:pt x="9" y="5"/>
                    <a:pt x="2" y="7"/>
                  </a:cubicBezTo>
                  <a:cubicBezTo>
                    <a:pt x="3" y="11"/>
                    <a:pt x="0" y="10"/>
                    <a:pt x="0" y="13"/>
                  </a:cubicBezTo>
                  <a:cubicBezTo>
                    <a:pt x="8" y="13"/>
                    <a:pt x="9" y="7"/>
                    <a:pt x="16" y="7"/>
                  </a:cubicBezTo>
                  <a:cubicBezTo>
                    <a:pt x="16" y="8"/>
                    <a:pt x="15" y="9"/>
                    <a:pt x="16" y="10"/>
                  </a:cubicBezTo>
                  <a:cubicBezTo>
                    <a:pt x="24" y="10"/>
                    <a:pt x="28" y="14"/>
                    <a:pt x="36" y="14"/>
                  </a:cubicBezTo>
                  <a:cubicBezTo>
                    <a:pt x="35" y="19"/>
                    <a:pt x="41" y="21"/>
                    <a:pt x="44" y="20"/>
                  </a:cubicBezTo>
                  <a:cubicBezTo>
                    <a:pt x="44" y="22"/>
                    <a:pt x="41" y="22"/>
                    <a:pt x="41" y="25"/>
                  </a:cubicBezTo>
                  <a:cubicBezTo>
                    <a:pt x="50" y="23"/>
                    <a:pt x="58" y="26"/>
                    <a:pt x="63" y="21"/>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6" name="Freeform 152">
              <a:extLst>
                <a:ext uri="{FF2B5EF4-FFF2-40B4-BE49-F238E27FC236}">
                  <a16:creationId xmlns:a16="http://schemas.microsoft.com/office/drawing/2014/main" id="{84EFFF8E-D119-4AF2-963B-2C63740506F8}"/>
                </a:ext>
              </a:extLst>
            </p:cNvPr>
            <p:cNvSpPr>
              <a:spLocks/>
            </p:cNvSpPr>
            <p:nvPr/>
          </p:nvSpPr>
          <p:spPr bwMode="auto">
            <a:xfrm>
              <a:off x="465310" y="3964615"/>
              <a:ext cx="41854" cy="38071"/>
            </a:xfrm>
            <a:custGeom>
              <a:avLst/>
              <a:gdLst>
                <a:gd name="T0" fmla="*/ 4 w 7"/>
                <a:gd name="T1" fmla="*/ 1 h 7"/>
                <a:gd name="T2" fmla="*/ 0 w 7"/>
                <a:gd name="T3" fmla="*/ 1 h 7"/>
                <a:gd name="T4" fmla="*/ 6 w 7"/>
                <a:gd name="T5" fmla="*/ 5 h 7"/>
                <a:gd name="T6" fmla="*/ 4 w 7"/>
                <a:gd name="T7" fmla="*/ 1 h 7"/>
              </a:gdLst>
              <a:ahLst/>
              <a:cxnLst>
                <a:cxn ang="0">
                  <a:pos x="T0" y="T1"/>
                </a:cxn>
                <a:cxn ang="0">
                  <a:pos x="T2" y="T3"/>
                </a:cxn>
                <a:cxn ang="0">
                  <a:pos x="T4" y="T5"/>
                </a:cxn>
                <a:cxn ang="0">
                  <a:pos x="T6" y="T7"/>
                </a:cxn>
              </a:cxnLst>
              <a:rect l="0" t="0" r="r" b="b"/>
              <a:pathLst>
                <a:path w="7" h="7">
                  <a:moveTo>
                    <a:pt x="4" y="1"/>
                  </a:moveTo>
                  <a:cubicBezTo>
                    <a:pt x="2" y="0"/>
                    <a:pt x="3" y="2"/>
                    <a:pt x="0" y="1"/>
                  </a:cubicBezTo>
                  <a:cubicBezTo>
                    <a:pt x="0" y="4"/>
                    <a:pt x="3" y="7"/>
                    <a:pt x="6" y="5"/>
                  </a:cubicBezTo>
                  <a:cubicBezTo>
                    <a:pt x="7" y="2"/>
                    <a:pt x="4" y="3"/>
                    <a:pt x="4" y="1"/>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7" name="Freeform 153">
              <a:extLst>
                <a:ext uri="{FF2B5EF4-FFF2-40B4-BE49-F238E27FC236}">
                  <a16:creationId xmlns:a16="http://schemas.microsoft.com/office/drawing/2014/main" id="{5C64FB45-1C61-4076-BBB0-A37F38B700BC}"/>
                </a:ext>
              </a:extLst>
            </p:cNvPr>
            <p:cNvSpPr>
              <a:spLocks/>
            </p:cNvSpPr>
            <p:nvPr/>
          </p:nvSpPr>
          <p:spPr bwMode="auto">
            <a:xfrm>
              <a:off x="524397" y="3993166"/>
              <a:ext cx="39393" cy="38071"/>
            </a:xfrm>
            <a:custGeom>
              <a:avLst/>
              <a:gdLst>
                <a:gd name="T0" fmla="*/ 7 w 7"/>
                <a:gd name="T1" fmla="*/ 2 h 7"/>
                <a:gd name="T2" fmla="*/ 1 w 7"/>
                <a:gd name="T3" fmla="*/ 0 h 7"/>
                <a:gd name="T4" fmla="*/ 7 w 7"/>
                <a:gd name="T5" fmla="*/ 2 h 7"/>
              </a:gdLst>
              <a:ahLst/>
              <a:cxnLst>
                <a:cxn ang="0">
                  <a:pos x="T0" y="T1"/>
                </a:cxn>
                <a:cxn ang="0">
                  <a:pos x="T2" y="T3"/>
                </a:cxn>
                <a:cxn ang="0">
                  <a:pos x="T4" y="T5"/>
                </a:cxn>
              </a:cxnLst>
              <a:rect l="0" t="0" r="r" b="b"/>
              <a:pathLst>
                <a:path w="7" h="7">
                  <a:moveTo>
                    <a:pt x="7" y="2"/>
                  </a:moveTo>
                  <a:cubicBezTo>
                    <a:pt x="6" y="0"/>
                    <a:pt x="3" y="0"/>
                    <a:pt x="1" y="0"/>
                  </a:cubicBezTo>
                  <a:cubicBezTo>
                    <a:pt x="0" y="3"/>
                    <a:pt x="6" y="7"/>
                    <a:pt x="7" y="2"/>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8" name="Freeform 154">
              <a:extLst>
                <a:ext uri="{FF2B5EF4-FFF2-40B4-BE49-F238E27FC236}">
                  <a16:creationId xmlns:a16="http://schemas.microsoft.com/office/drawing/2014/main" id="{15744393-DD6F-473E-94B6-8B39270B6995}"/>
                </a:ext>
              </a:extLst>
            </p:cNvPr>
            <p:cNvSpPr>
              <a:spLocks/>
            </p:cNvSpPr>
            <p:nvPr/>
          </p:nvSpPr>
          <p:spPr bwMode="auto">
            <a:xfrm>
              <a:off x="546556" y="4014584"/>
              <a:ext cx="59087" cy="61864"/>
            </a:xfrm>
            <a:custGeom>
              <a:avLst/>
              <a:gdLst>
                <a:gd name="T0" fmla="*/ 2 w 10"/>
                <a:gd name="T1" fmla="*/ 1 h 11"/>
                <a:gd name="T2" fmla="*/ 3 w 10"/>
                <a:gd name="T3" fmla="*/ 11 h 11"/>
                <a:gd name="T4" fmla="*/ 10 w 10"/>
                <a:gd name="T5" fmla="*/ 6 h 11"/>
                <a:gd name="T6" fmla="*/ 2 w 10"/>
                <a:gd name="T7" fmla="*/ 1 h 11"/>
              </a:gdLst>
              <a:ahLst/>
              <a:cxnLst>
                <a:cxn ang="0">
                  <a:pos x="T0" y="T1"/>
                </a:cxn>
                <a:cxn ang="0">
                  <a:pos x="T2" y="T3"/>
                </a:cxn>
                <a:cxn ang="0">
                  <a:pos x="T4" y="T5"/>
                </a:cxn>
                <a:cxn ang="0">
                  <a:pos x="T6" y="T7"/>
                </a:cxn>
              </a:cxnLst>
              <a:rect l="0" t="0" r="r" b="b"/>
              <a:pathLst>
                <a:path w="10" h="11">
                  <a:moveTo>
                    <a:pt x="2" y="1"/>
                  </a:moveTo>
                  <a:cubicBezTo>
                    <a:pt x="0" y="5"/>
                    <a:pt x="1" y="6"/>
                    <a:pt x="3" y="11"/>
                  </a:cubicBezTo>
                  <a:cubicBezTo>
                    <a:pt x="6" y="9"/>
                    <a:pt x="9" y="8"/>
                    <a:pt x="10" y="6"/>
                  </a:cubicBezTo>
                  <a:cubicBezTo>
                    <a:pt x="7" y="4"/>
                    <a:pt x="7" y="0"/>
                    <a:pt x="2" y="1"/>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59" name="Freeform 155">
              <a:extLst>
                <a:ext uri="{FF2B5EF4-FFF2-40B4-BE49-F238E27FC236}">
                  <a16:creationId xmlns:a16="http://schemas.microsoft.com/office/drawing/2014/main" id="{0FE135B4-370B-4B89-9A95-00A75D62C92A}"/>
                </a:ext>
              </a:extLst>
            </p:cNvPr>
            <p:cNvSpPr>
              <a:spLocks/>
            </p:cNvSpPr>
            <p:nvPr/>
          </p:nvSpPr>
          <p:spPr bwMode="auto">
            <a:xfrm>
              <a:off x="3308888" y="4026481"/>
              <a:ext cx="216654" cy="99935"/>
            </a:xfrm>
            <a:custGeom>
              <a:avLst/>
              <a:gdLst>
                <a:gd name="T0" fmla="*/ 36 w 37"/>
                <a:gd name="T1" fmla="*/ 9 h 18"/>
                <a:gd name="T2" fmla="*/ 6 w 37"/>
                <a:gd name="T3" fmla="*/ 1 h 18"/>
                <a:gd name="T4" fmla="*/ 6 w 37"/>
                <a:gd name="T5" fmla="*/ 4 h 18"/>
                <a:gd name="T6" fmla="*/ 10 w 37"/>
                <a:gd name="T7" fmla="*/ 5 h 18"/>
                <a:gd name="T8" fmla="*/ 12 w 37"/>
                <a:gd name="T9" fmla="*/ 9 h 18"/>
                <a:gd name="T10" fmla="*/ 0 w 37"/>
                <a:gd name="T11" fmla="*/ 9 h 18"/>
                <a:gd name="T12" fmla="*/ 18 w 37"/>
                <a:gd name="T13" fmla="*/ 16 h 18"/>
                <a:gd name="T14" fmla="*/ 22 w 37"/>
                <a:gd name="T15" fmla="*/ 11 h 18"/>
                <a:gd name="T16" fmla="*/ 35 w 37"/>
                <a:gd name="T17" fmla="*/ 13 h 18"/>
                <a:gd name="T18" fmla="*/ 36 w 37"/>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8">
                  <a:moveTo>
                    <a:pt x="36" y="9"/>
                  </a:moveTo>
                  <a:cubicBezTo>
                    <a:pt x="28" y="3"/>
                    <a:pt x="19" y="0"/>
                    <a:pt x="6" y="1"/>
                  </a:cubicBezTo>
                  <a:cubicBezTo>
                    <a:pt x="6" y="2"/>
                    <a:pt x="6" y="3"/>
                    <a:pt x="6" y="4"/>
                  </a:cubicBezTo>
                  <a:cubicBezTo>
                    <a:pt x="7" y="5"/>
                    <a:pt x="10" y="3"/>
                    <a:pt x="10" y="5"/>
                  </a:cubicBezTo>
                  <a:cubicBezTo>
                    <a:pt x="9" y="8"/>
                    <a:pt x="11" y="8"/>
                    <a:pt x="12" y="9"/>
                  </a:cubicBezTo>
                  <a:cubicBezTo>
                    <a:pt x="9" y="12"/>
                    <a:pt x="3" y="7"/>
                    <a:pt x="0" y="9"/>
                  </a:cubicBezTo>
                  <a:cubicBezTo>
                    <a:pt x="2" y="18"/>
                    <a:pt x="15" y="9"/>
                    <a:pt x="18" y="16"/>
                  </a:cubicBezTo>
                  <a:cubicBezTo>
                    <a:pt x="21" y="15"/>
                    <a:pt x="20" y="11"/>
                    <a:pt x="22" y="11"/>
                  </a:cubicBezTo>
                  <a:cubicBezTo>
                    <a:pt x="24" y="15"/>
                    <a:pt x="32" y="8"/>
                    <a:pt x="35" y="13"/>
                  </a:cubicBezTo>
                  <a:cubicBezTo>
                    <a:pt x="35" y="12"/>
                    <a:pt x="37" y="11"/>
                    <a:pt x="36" y="9"/>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0" name="Freeform 156">
              <a:extLst>
                <a:ext uri="{FF2B5EF4-FFF2-40B4-BE49-F238E27FC236}">
                  <a16:creationId xmlns:a16="http://schemas.microsoft.com/office/drawing/2014/main" id="{5F049CC3-4183-495E-9857-29906C59A3B3}"/>
                </a:ext>
              </a:extLst>
            </p:cNvPr>
            <p:cNvSpPr>
              <a:spLocks/>
            </p:cNvSpPr>
            <p:nvPr/>
          </p:nvSpPr>
          <p:spPr bwMode="auto">
            <a:xfrm>
              <a:off x="9485977" y="4026481"/>
              <a:ext cx="88631" cy="73765"/>
            </a:xfrm>
            <a:custGeom>
              <a:avLst/>
              <a:gdLst>
                <a:gd name="T0" fmla="*/ 1 w 15"/>
                <a:gd name="T1" fmla="*/ 11 h 13"/>
                <a:gd name="T2" fmla="*/ 6 w 15"/>
                <a:gd name="T3" fmla="*/ 13 h 13"/>
                <a:gd name="T4" fmla="*/ 15 w 15"/>
                <a:gd name="T5" fmla="*/ 2 h 13"/>
                <a:gd name="T6" fmla="*/ 1 w 15"/>
                <a:gd name="T7" fmla="*/ 11 h 13"/>
              </a:gdLst>
              <a:ahLst/>
              <a:cxnLst>
                <a:cxn ang="0">
                  <a:pos x="T0" y="T1"/>
                </a:cxn>
                <a:cxn ang="0">
                  <a:pos x="T2" y="T3"/>
                </a:cxn>
                <a:cxn ang="0">
                  <a:pos x="T4" y="T5"/>
                </a:cxn>
                <a:cxn ang="0">
                  <a:pos x="T6" y="T7"/>
                </a:cxn>
              </a:cxnLst>
              <a:rect l="0" t="0" r="r" b="b"/>
              <a:pathLst>
                <a:path w="15" h="13">
                  <a:moveTo>
                    <a:pt x="1" y="11"/>
                  </a:moveTo>
                  <a:cubicBezTo>
                    <a:pt x="3" y="11"/>
                    <a:pt x="4" y="13"/>
                    <a:pt x="6" y="13"/>
                  </a:cubicBezTo>
                  <a:cubicBezTo>
                    <a:pt x="10" y="11"/>
                    <a:pt x="14" y="8"/>
                    <a:pt x="15" y="2"/>
                  </a:cubicBezTo>
                  <a:cubicBezTo>
                    <a:pt x="8" y="0"/>
                    <a:pt x="0" y="2"/>
                    <a:pt x="1" y="11"/>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1" name="Freeform 157">
              <a:extLst>
                <a:ext uri="{FF2B5EF4-FFF2-40B4-BE49-F238E27FC236}">
                  <a16:creationId xmlns:a16="http://schemas.microsoft.com/office/drawing/2014/main" id="{DB1F7DD4-8216-4944-A28B-53F6E1A534CF}"/>
                </a:ext>
              </a:extLst>
            </p:cNvPr>
            <p:cNvSpPr>
              <a:spLocks/>
            </p:cNvSpPr>
            <p:nvPr/>
          </p:nvSpPr>
          <p:spPr bwMode="auto">
            <a:xfrm>
              <a:off x="3555085" y="4076448"/>
              <a:ext cx="56626" cy="33313"/>
            </a:xfrm>
            <a:custGeom>
              <a:avLst/>
              <a:gdLst>
                <a:gd name="T0" fmla="*/ 1 w 10"/>
                <a:gd name="T1" fmla="*/ 5 h 6"/>
                <a:gd name="T2" fmla="*/ 10 w 10"/>
                <a:gd name="T3" fmla="*/ 2 h 6"/>
                <a:gd name="T4" fmla="*/ 1 w 10"/>
                <a:gd name="T5" fmla="*/ 0 h 6"/>
                <a:gd name="T6" fmla="*/ 1 w 10"/>
                <a:gd name="T7" fmla="*/ 5 h 6"/>
              </a:gdLst>
              <a:ahLst/>
              <a:cxnLst>
                <a:cxn ang="0">
                  <a:pos x="T0" y="T1"/>
                </a:cxn>
                <a:cxn ang="0">
                  <a:pos x="T2" y="T3"/>
                </a:cxn>
                <a:cxn ang="0">
                  <a:pos x="T4" y="T5"/>
                </a:cxn>
                <a:cxn ang="0">
                  <a:pos x="T6" y="T7"/>
                </a:cxn>
              </a:cxnLst>
              <a:rect l="0" t="0" r="r" b="b"/>
              <a:pathLst>
                <a:path w="10" h="6">
                  <a:moveTo>
                    <a:pt x="1" y="5"/>
                  </a:moveTo>
                  <a:cubicBezTo>
                    <a:pt x="5" y="5"/>
                    <a:pt x="9" y="6"/>
                    <a:pt x="10" y="2"/>
                  </a:cubicBezTo>
                  <a:cubicBezTo>
                    <a:pt x="8" y="0"/>
                    <a:pt x="3" y="2"/>
                    <a:pt x="1" y="0"/>
                  </a:cubicBezTo>
                  <a:cubicBezTo>
                    <a:pt x="0" y="1"/>
                    <a:pt x="0" y="4"/>
                    <a:pt x="1" y="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2" name="Freeform 158">
              <a:extLst>
                <a:ext uri="{FF2B5EF4-FFF2-40B4-BE49-F238E27FC236}">
                  <a16:creationId xmlns:a16="http://schemas.microsoft.com/office/drawing/2014/main" id="{AD44BE69-C40C-4928-9764-6B77DFD1CF32}"/>
                </a:ext>
              </a:extLst>
            </p:cNvPr>
            <p:cNvSpPr>
              <a:spLocks/>
            </p:cNvSpPr>
            <p:nvPr/>
          </p:nvSpPr>
          <p:spPr bwMode="auto">
            <a:xfrm>
              <a:off x="9865120" y="4076448"/>
              <a:ext cx="150181" cy="226046"/>
            </a:xfrm>
            <a:custGeom>
              <a:avLst/>
              <a:gdLst>
                <a:gd name="T0" fmla="*/ 0 w 26"/>
                <a:gd name="T1" fmla="*/ 14 h 40"/>
                <a:gd name="T2" fmla="*/ 3 w 26"/>
                <a:gd name="T3" fmla="*/ 26 h 40"/>
                <a:gd name="T4" fmla="*/ 6 w 26"/>
                <a:gd name="T5" fmla="*/ 26 h 40"/>
                <a:gd name="T6" fmla="*/ 8 w 26"/>
                <a:gd name="T7" fmla="*/ 32 h 40"/>
                <a:gd name="T8" fmla="*/ 4 w 26"/>
                <a:gd name="T9" fmla="*/ 32 h 40"/>
                <a:gd name="T10" fmla="*/ 9 w 26"/>
                <a:gd name="T11" fmla="*/ 40 h 40"/>
                <a:gd name="T12" fmla="*/ 9 w 26"/>
                <a:gd name="T13" fmla="*/ 31 h 40"/>
                <a:gd name="T14" fmla="*/ 17 w 26"/>
                <a:gd name="T15" fmla="*/ 33 h 40"/>
                <a:gd name="T16" fmla="*/ 18 w 26"/>
                <a:gd name="T17" fmla="*/ 30 h 40"/>
                <a:gd name="T18" fmla="*/ 25 w 26"/>
                <a:gd name="T19" fmla="*/ 36 h 40"/>
                <a:gd name="T20" fmla="*/ 25 w 26"/>
                <a:gd name="T21" fmla="*/ 29 h 40"/>
                <a:gd name="T22" fmla="*/ 20 w 26"/>
                <a:gd name="T23" fmla="*/ 30 h 40"/>
                <a:gd name="T24" fmla="*/ 16 w 26"/>
                <a:gd name="T25" fmla="*/ 26 h 40"/>
                <a:gd name="T26" fmla="*/ 13 w 26"/>
                <a:gd name="T27" fmla="*/ 28 h 40"/>
                <a:gd name="T28" fmla="*/ 11 w 26"/>
                <a:gd name="T29" fmla="*/ 18 h 40"/>
                <a:gd name="T30" fmla="*/ 16 w 26"/>
                <a:gd name="T31" fmla="*/ 2 h 40"/>
                <a:gd name="T32" fmla="*/ 6 w 26"/>
                <a:gd name="T33" fmla="*/ 0 h 40"/>
                <a:gd name="T34" fmla="*/ 3 w 26"/>
                <a:gd name="T35" fmla="*/ 15 h 40"/>
                <a:gd name="T36" fmla="*/ 0 w 26"/>
                <a:gd name="T37"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0">
                  <a:moveTo>
                    <a:pt x="0" y="14"/>
                  </a:moveTo>
                  <a:cubicBezTo>
                    <a:pt x="1" y="19"/>
                    <a:pt x="1" y="23"/>
                    <a:pt x="3" y="26"/>
                  </a:cubicBezTo>
                  <a:cubicBezTo>
                    <a:pt x="5" y="27"/>
                    <a:pt x="6" y="23"/>
                    <a:pt x="6" y="26"/>
                  </a:cubicBezTo>
                  <a:cubicBezTo>
                    <a:pt x="3" y="28"/>
                    <a:pt x="6" y="30"/>
                    <a:pt x="8" y="32"/>
                  </a:cubicBezTo>
                  <a:cubicBezTo>
                    <a:pt x="7" y="32"/>
                    <a:pt x="5" y="32"/>
                    <a:pt x="4" y="32"/>
                  </a:cubicBezTo>
                  <a:cubicBezTo>
                    <a:pt x="5" y="35"/>
                    <a:pt x="6" y="39"/>
                    <a:pt x="9" y="40"/>
                  </a:cubicBezTo>
                  <a:cubicBezTo>
                    <a:pt x="11" y="37"/>
                    <a:pt x="11" y="33"/>
                    <a:pt x="9" y="31"/>
                  </a:cubicBezTo>
                  <a:cubicBezTo>
                    <a:pt x="13" y="28"/>
                    <a:pt x="14" y="33"/>
                    <a:pt x="17" y="33"/>
                  </a:cubicBezTo>
                  <a:cubicBezTo>
                    <a:pt x="19" y="32"/>
                    <a:pt x="16" y="31"/>
                    <a:pt x="18" y="30"/>
                  </a:cubicBezTo>
                  <a:cubicBezTo>
                    <a:pt x="20" y="32"/>
                    <a:pt x="21" y="35"/>
                    <a:pt x="25" y="36"/>
                  </a:cubicBezTo>
                  <a:cubicBezTo>
                    <a:pt x="26" y="34"/>
                    <a:pt x="22" y="32"/>
                    <a:pt x="25" y="29"/>
                  </a:cubicBezTo>
                  <a:cubicBezTo>
                    <a:pt x="22" y="28"/>
                    <a:pt x="23" y="30"/>
                    <a:pt x="20" y="30"/>
                  </a:cubicBezTo>
                  <a:cubicBezTo>
                    <a:pt x="20" y="27"/>
                    <a:pt x="18" y="27"/>
                    <a:pt x="16" y="26"/>
                  </a:cubicBezTo>
                  <a:cubicBezTo>
                    <a:pt x="16" y="27"/>
                    <a:pt x="15" y="28"/>
                    <a:pt x="13" y="28"/>
                  </a:cubicBezTo>
                  <a:cubicBezTo>
                    <a:pt x="12" y="25"/>
                    <a:pt x="10" y="22"/>
                    <a:pt x="11" y="18"/>
                  </a:cubicBezTo>
                  <a:cubicBezTo>
                    <a:pt x="18" y="15"/>
                    <a:pt x="16" y="10"/>
                    <a:pt x="16" y="2"/>
                  </a:cubicBezTo>
                  <a:cubicBezTo>
                    <a:pt x="12" y="2"/>
                    <a:pt x="9" y="2"/>
                    <a:pt x="6" y="0"/>
                  </a:cubicBezTo>
                  <a:cubicBezTo>
                    <a:pt x="3" y="3"/>
                    <a:pt x="3" y="9"/>
                    <a:pt x="3" y="15"/>
                  </a:cubicBezTo>
                  <a:cubicBezTo>
                    <a:pt x="1" y="15"/>
                    <a:pt x="2" y="13"/>
                    <a:pt x="0" y="1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3" name="Freeform 159">
              <a:extLst>
                <a:ext uri="{FF2B5EF4-FFF2-40B4-BE49-F238E27FC236}">
                  <a16:creationId xmlns:a16="http://schemas.microsoft.com/office/drawing/2014/main" id="{A1D94E83-9E63-4E4E-9AB5-AF00177800B3}"/>
                </a:ext>
              </a:extLst>
            </p:cNvPr>
            <p:cNvSpPr>
              <a:spLocks/>
            </p:cNvSpPr>
            <p:nvPr/>
          </p:nvSpPr>
          <p:spPr bwMode="auto">
            <a:xfrm>
              <a:off x="3180867" y="4071690"/>
              <a:ext cx="71397" cy="38071"/>
            </a:xfrm>
            <a:custGeom>
              <a:avLst/>
              <a:gdLst>
                <a:gd name="T0" fmla="*/ 0 w 12"/>
                <a:gd name="T1" fmla="*/ 4 h 7"/>
                <a:gd name="T2" fmla="*/ 12 w 12"/>
                <a:gd name="T3" fmla="*/ 6 h 7"/>
                <a:gd name="T4" fmla="*/ 0 w 12"/>
                <a:gd name="T5" fmla="*/ 4 h 7"/>
              </a:gdLst>
              <a:ahLst/>
              <a:cxnLst>
                <a:cxn ang="0">
                  <a:pos x="T0" y="T1"/>
                </a:cxn>
                <a:cxn ang="0">
                  <a:pos x="T2" y="T3"/>
                </a:cxn>
                <a:cxn ang="0">
                  <a:pos x="T4" y="T5"/>
                </a:cxn>
              </a:cxnLst>
              <a:rect l="0" t="0" r="r" b="b"/>
              <a:pathLst>
                <a:path w="12" h="7">
                  <a:moveTo>
                    <a:pt x="0" y="4"/>
                  </a:moveTo>
                  <a:cubicBezTo>
                    <a:pt x="3" y="7"/>
                    <a:pt x="6" y="7"/>
                    <a:pt x="12" y="6"/>
                  </a:cubicBezTo>
                  <a:cubicBezTo>
                    <a:pt x="12" y="2"/>
                    <a:pt x="2" y="0"/>
                    <a:pt x="0" y="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4" name="Freeform 160">
              <a:extLst>
                <a:ext uri="{FF2B5EF4-FFF2-40B4-BE49-F238E27FC236}">
                  <a16:creationId xmlns:a16="http://schemas.microsoft.com/office/drawing/2014/main" id="{A206AE56-E705-42F6-A647-8F45CA29E54A}"/>
                </a:ext>
              </a:extLst>
            </p:cNvPr>
            <p:cNvSpPr>
              <a:spLocks/>
            </p:cNvSpPr>
            <p:nvPr/>
          </p:nvSpPr>
          <p:spPr bwMode="auto">
            <a:xfrm>
              <a:off x="3409827" y="4188284"/>
              <a:ext cx="39393" cy="45210"/>
            </a:xfrm>
            <a:custGeom>
              <a:avLst/>
              <a:gdLst>
                <a:gd name="T0" fmla="*/ 3 w 7"/>
                <a:gd name="T1" fmla="*/ 0 h 8"/>
                <a:gd name="T2" fmla="*/ 7 w 7"/>
                <a:gd name="T3" fmla="*/ 6 h 8"/>
                <a:gd name="T4" fmla="*/ 3 w 7"/>
                <a:gd name="T5" fmla="*/ 0 h 8"/>
              </a:gdLst>
              <a:ahLst/>
              <a:cxnLst>
                <a:cxn ang="0">
                  <a:pos x="T0" y="T1"/>
                </a:cxn>
                <a:cxn ang="0">
                  <a:pos x="T2" y="T3"/>
                </a:cxn>
                <a:cxn ang="0">
                  <a:pos x="T4" y="T5"/>
                </a:cxn>
              </a:cxnLst>
              <a:rect l="0" t="0" r="r" b="b"/>
              <a:pathLst>
                <a:path w="7" h="8">
                  <a:moveTo>
                    <a:pt x="3" y="0"/>
                  </a:moveTo>
                  <a:cubicBezTo>
                    <a:pt x="0" y="3"/>
                    <a:pt x="5" y="8"/>
                    <a:pt x="7" y="6"/>
                  </a:cubicBezTo>
                  <a:cubicBezTo>
                    <a:pt x="7" y="2"/>
                    <a:pt x="4" y="2"/>
                    <a:pt x="3"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5" name="Freeform 161">
              <a:extLst>
                <a:ext uri="{FF2B5EF4-FFF2-40B4-BE49-F238E27FC236}">
                  <a16:creationId xmlns:a16="http://schemas.microsoft.com/office/drawing/2014/main" id="{9BD156F9-90C4-4A62-A3AF-45291DEE3742}"/>
                </a:ext>
              </a:extLst>
            </p:cNvPr>
            <p:cNvSpPr>
              <a:spLocks/>
            </p:cNvSpPr>
            <p:nvPr/>
          </p:nvSpPr>
          <p:spPr bwMode="auto">
            <a:xfrm>
              <a:off x="3483689" y="4216835"/>
              <a:ext cx="29544" cy="33313"/>
            </a:xfrm>
            <a:custGeom>
              <a:avLst/>
              <a:gdLst>
                <a:gd name="T0" fmla="*/ 0 w 5"/>
                <a:gd name="T1" fmla="*/ 4 h 6"/>
                <a:gd name="T2" fmla="*/ 5 w 5"/>
                <a:gd name="T3" fmla="*/ 3 h 6"/>
                <a:gd name="T4" fmla="*/ 0 w 5"/>
                <a:gd name="T5" fmla="*/ 0 h 6"/>
                <a:gd name="T6" fmla="*/ 0 w 5"/>
                <a:gd name="T7" fmla="*/ 4 h 6"/>
              </a:gdLst>
              <a:ahLst/>
              <a:cxnLst>
                <a:cxn ang="0">
                  <a:pos x="T0" y="T1"/>
                </a:cxn>
                <a:cxn ang="0">
                  <a:pos x="T2" y="T3"/>
                </a:cxn>
                <a:cxn ang="0">
                  <a:pos x="T4" y="T5"/>
                </a:cxn>
                <a:cxn ang="0">
                  <a:pos x="T6" y="T7"/>
                </a:cxn>
              </a:cxnLst>
              <a:rect l="0" t="0" r="r" b="b"/>
              <a:pathLst>
                <a:path w="5" h="6">
                  <a:moveTo>
                    <a:pt x="0" y="4"/>
                  </a:moveTo>
                  <a:cubicBezTo>
                    <a:pt x="2" y="4"/>
                    <a:pt x="4" y="6"/>
                    <a:pt x="5" y="3"/>
                  </a:cubicBezTo>
                  <a:cubicBezTo>
                    <a:pt x="4" y="2"/>
                    <a:pt x="2" y="1"/>
                    <a:pt x="0" y="0"/>
                  </a:cubicBezTo>
                  <a:cubicBezTo>
                    <a:pt x="0" y="1"/>
                    <a:pt x="0" y="3"/>
                    <a:pt x="0" y="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6" name="Freeform 162">
              <a:extLst>
                <a:ext uri="{FF2B5EF4-FFF2-40B4-BE49-F238E27FC236}">
                  <a16:creationId xmlns:a16="http://schemas.microsoft.com/office/drawing/2014/main" id="{4D5A78B8-0956-45C5-9B44-3C8FDC465CD9}"/>
                </a:ext>
              </a:extLst>
            </p:cNvPr>
            <p:cNvSpPr>
              <a:spLocks/>
            </p:cNvSpPr>
            <p:nvPr/>
          </p:nvSpPr>
          <p:spPr bwMode="auto">
            <a:xfrm>
              <a:off x="3520619" y="4216835"/>
              <a:ext cx="34468" cy="23795"/>
            </a:xfrm>
            <a:custGeom>
              <a:avLst/>
              <a:gdLst>
                <a:gd name="T0" fmla="*/ 4 w 6"/>
                <a:gd name="T1" fmla="*/ 4 h 4"/>
                <a:gd name="T2" fmla="*/ 0 w 6"/>
                <a:gd name="T3" fmla="*/ 0 h 4"/>
                <a:gd name="T4" fmla="*/ 4 w 6"/>
                <a:gd name="T5" fmla="*/ 4 h 4"/>
              </a:gdLst>
              <a:ahLst/>
              <a:cxnLst>
                <a:cxn ang="0">
                  <a:pos x="T0" y="T1"/>
                </a:cxn>
                <a:cxn ang="0">
                  <a:pos x="T2" y="T3"/>
                </a:cxn>
                <a:cxn ang="0">
                  <a:pos x="T4" y="T5"/>
                </a:cxn>
              </a:cxnLst>
              <a:rect l="0" t="0" r="r" b="b"/>
              <a:pathLst>
                <a:path w="6" h="4">
                  <a:moveTo>
                    <a:pt x="4" y="4"/>
                  </a:moveTo>
                  <a:cubicBezTo>
                    <a:pt x="6" y="2"/>
                    <a:pt x="3" y="0"/>
                    <a:pt x="0" y="0"/>
                  </a:cubicBezTo>
                  <a:cubicBezTo>
                    <a:pt x="0" y="3"/>
                    <a:pt x="2" y="4"/>
                    <a:pt x="4" y="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7" name="Freeform 163">
              <a:extLst>
                <a:ext uri="{FF2B5EF4-FFF2-40B4-BE49-F238E27FC236}">
                  <a16:creationId xmlns:a16="http://schemas.microsoft.com/office/drawing/2014/main" id="{AFF1E007-BCC4-4C2B-99DC-21DA79954219}"/>
                </a:ext>
              </a:extLst>
            </p:cNvPr>
            <p:cNvSpPr>
              <a:spLocks/>
            </p:cNvSpPr>
            <p:nvPr/>
          </p:nvSpPr>
          <p:spPr bwMode="auto">
            <a:xfrm>
              <a:off x="3747123" y="4273940"/>
              <a:ext cx="81247" cy="78523"/>
            </a:xfrm>
            <a:custGeom>
              <a:avLst/>
              <a:gdLst>
                <a:gd name="T0" fmla="*/ 12 w 14"/>
                <a:gd name="T1" fmla="*/ 0 h 14"/>
                <a:gd name="T2" fmla="*/ 5 w 14"/>
                <a:gd name="T3" fmla="*/ 2 h 14"/>
                <a:gd name="T4" fmla="*/ 6 w 14"/>
                <a:gd name="T5" fmla="*/ 8 h 14"/>
                <a:gd name="T6" fmla="*/ 0 w 14"/>
                <a:gd name="T7" fmla="*/ 13 h 14"/>
                <a:gd name="T8" fmla="*/ 12 w 14"/>
                <a:gd name="T9" fmla="*/ 12 h 14"/>
                <a:gd name="T10" fmla="*/ 12 w 14"/>
                <a:gd name="T11" fmla="*/ 0 h 14"/>
              </a:gdLst>
              <a:ahLst/>
              <a:cxnLst>
                <a:cxn ang="0">
                  <a:pos x="T0" y="T1"/>
                </a:cxn>
                <a:cxn ang="0">
                  <a:pos x="T2" y="T3"/>
                </a:cxn>
                <a:cxn ang="0">
                  <a:pos x="T4" y="T5"/>
                </a:cxn>
                <a:cxn ang="0">
                  <a:pos x="T6" y="T7"/>
                </a:cxn>
                <a:cxn ang="0">
                  <a:pos x="T8" y="T9"/>
                </a:cxn>
                <a:cxn ang="0">
                  <a:pos x="T10" y="T11"/>
                </a:cxn>
              </a:cxnLst>
              <a:rect l="0" t="0" r="r" b="b"/>
              <a:pathLst>
                <a:path w="14" h="14">
                  <a:moveTo>
                    <a:pt x="12" y="0"/>
                  </a:moveTo>
                  <a:cubicBezTo>
                    <a:pt x="9" y="0"/>
                    <a:pt x="7" y="0"/>
                    <a:pt x="5" y="2"/>
                  </a:cubicBezTo>
                  <a:cubicBezTo>
                    <a:pt x="4" y="5"/>
                    <a:pt x="6" y="5"/>
                    <a:pt x="6" y="8"/>
                  </a:cubicBezTo>
                  <a:cubicBezTo>
                    <a:pt x="4" y="10"/>
                    <a:pt x="0" y="10"/>
                    <a:pt x="0" y="13"/>
                  </a:cubicBezTo>
                  <a:cubicBezTo>
                    <a:pt x="3" y="14"/>
                    <a:pt x="9" y="13"/>
                    <a:pt x="12" y="12"/>
                  </a:cubicBezTo>
                  <a:cubicBezTo>
                    <a:pt x="12" y="7"/>
                    <a:pt x="14" y="3"/>
                    <a:pt x="12"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8" name="Freeform 164">
              <a:extLst>
                <a:ext uri="{FF2B5EF4-FFF2-40B4-BE49-F238E27FC236}">
                  <a16:creationId xmlns:a16="http://schemas.microsoft.com/office/drawing/2014/main" id="{D419ABBC-D61B-45C2-88CC-29B2B5590CD4}"/>
                </a:ext>
              </a:extLst>
            </p:cNvPr>
            <p:cNvSpPr>
              <a:spLocks/>
            </p:cNvSpPr>
            <p:nvPr/>
          </p:nvSpPr>
          <p:spPr bwMode="auto">
            <a:xfrm>
              <a:off x="10022686" y="4266801"/>
              <a:ext cx="39393" cy="69003"/>
            </a:xfrm>
            <a:custGeom>
              <a:avLst/>
              <a:gdLst>
                <a:gd name="T0" fmla="*/ 7 w 7"/>
                <a:gd name="T1" fmla="*/ 12 h 12"/>
                <a:gd name="T2" fmla="*/ 0 w 7"/>
                <a:gd name="T3" fmla="*/ 3 h 12"/>
                <a:gd name="T4" fmla="*/ 7 w 7"/>
                <a:gd name="T5" fmla="*/ 12 h 12"/>
              </a:gdLst>
              <a:ahLst/>
              <a:cxnLst>
                <a:cxn ang="0">
                  <a:pos x="T0" y="T1"/>
                </a:cxn>
                <a:cxn ang="0">
                  <a:pos x="T2" y="T3"/>
                </a:cxn>
                <a:cxn ang="0">
                  <a:pos x="T4" y="T5"/>
                </a:cxn>
              </a:cxnLst>
              <a:rect l="0" t="0" r="r" b="b"/>
              <a:pathLst>
                <a:path w="7" h="12">
                  <a:moveTo>
                    <a:pt x="7" y="12"/>
                  </a:moveTo>
                  <a:cubicBezTo>
                    <a:pt x="7" y="7"/>
                    <a:pt x="7" y="0"/>
                    <a:pt x="0" y="3"/>
                  </a:cubicBezTo>
                  <a:cubicBezTo>
                    <a:pt x="3" y="6"/>
                    <a:pt x="3" y="12"/>
                    <a:pt x="7" y="12"/>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69" name="Freeform 165">
              <a:extLst>
                <a:ext uri="{FF2B5EF4-FFF2-40B4-BE49-F238E27FC236}">
                  <a16:creationId xmlns:a16="http://schemas.microsoft.com/office/drawing/2014/main" id="{9E269EB8-D8AA-4E37-9DB5-461A82BB2447}"/>
                </a:ext>
              </a:extLst>
            </p:cNvPr>
            <p:cNvSpPr>
              <a:spLocks/>
            </p:cNvSpPr>
            <p:nvPr/>
          </p:nvSpPr>
          <p:spPr bwMode="auto">
            <a:xfrm>
              <a:off x="9941443" y="4312012"/>
              <a:ext cx="51703" cy="95177"/>
            </a:xfrm>
            <a:custGeom>
              <a:avLst/>
              <a:gdLst>
                <a:gd name="T0" fmla="*/ 6 w 9"/>
                <a:gd name="T1" fmla="*/ 6 h 17"/>
                <a:gd name="T2" fmla="*/ 3 w 9"/>
                <a:gd name="T3" fmla="*/ 13 h 17"/>
                <a:gd name="T4" fmla="*/ 8 w 9"/>
                <a:gd name="T5" fmla="*/ 16 h 17"/>
                <a:gd name="T6" fmla="*/ 9 w 9"/>
                <a:gd name="T7" fmla="*/ 4 h 17"/>
                <a:gd name="T8" fmla="*/ 7 w 9"/>
                <a:gd name="T9" fmla="*/ 1 h 17"/>
                <a:gd name="T10" fmla="*/ 1 w 9"/>
                <a:gd name="T11" fmla="*/ 0 h 17"/>
                <a:gd name="T12" fmla="*/ 0 w 9"/>
                <a:gd name="T13" fmla="*/ 8 h 17"/>
                <a:gd name="T14" fmla="*/ 6 w 9"/>
                <a:gd name="T15" fmla="*/ 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6" y="6"/>
                  </a:moveTo>
                  <a:cubicBezTo>
                    <a:pt x="6" y="10"/>
                    <a:pt x="3" y="10"/>
                    <a:pt x="3" y="13"/>
                  </a:cubicBezTo>
                  <a:cubicBezTo>
                    <a:pt x="4" y="14"/>
                    <a:pt x="6" y="17"/>
                    <a:pt x="8" y="16"/>
                  </a:cubicBezTo>
                  <a:cubicBezTo>
                    <a:pt x="7" y="12"/>
                    <a:pt x="9" y="9"/>
                    <a:pt x="9" y="4"/>
                  </a:cubicBezTo>
                  <a:cubicBezTo>
                    <a:pt x="5" y="5"/>
                    <a:pt x="8" y="4"/>
                    <a:pt x="7" y="1"/>
                  </a:cubicBezTo>
                  <a:cubicBezTo>
                    <a:pt x="4" y="2"/>
                    <a:pt x="3" y="0"/>
                    <a:pt x="1" y="0"/>
                  </a:cubicBezTo>
                  <a:cubicBezTo>
                    <a:pt x="2" y="3"/>
                    <a:pt x="0" y="4"/>
                    <a:pt x="0" y="8"/>
                  </a:cubicBezTo>
                  <a:cubicBezTo>
                    <a:pt x="3" y="9"/>
                    <a:pt x="5" y="4"/>
                    <a:pt x="6" y="6"/>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0" name="Freeform 166">
              <a:extLst>
                <a:ext uri="{FF2B5EF4-FFF2-40B4-BE49-F238E27FC236}">
                  <a16:creationId xmlns:a16="http://schemas.microsoft.com/office/drawing/2014/main" id="{23F1B9A0-5C16-42E0-B19B-9239A67C601A}"/>
                </a:ext>
              </a:extLst>
            </p:cNvPr>
            <p:cNvSpPr>
              <a:spLocks/>
            </p:cNvSpPr>
            <p:nvPr/>
          </p:nvSpPr>
          <p:spPr bwMode="auto">
            <a:xfrm>
              <a:off x="9929131" y="4373878"/>
              <a:ext cx="174801" cy="147523"/>
            </a:xfrm>
            <a:custGeom>
              <a:avLst/>
              <a:gdLst>
                <a:gd name="T0" fmla="*/ 14 w 30"/>
                <a:gd name="T1" fmla="*/ 10 h 26"/>
                <a:gd name="T2" fmla="*/ 10 w 30"/>
                <a:gd name="T3" fmla="*/ 7 h 26"/>
                <a:gd name="T4" fmla="*/ 2 w 30"/>
                <a:gd name="T5" fmla="*/ 18 h 26"/>
                <a:gd name="T6" fmla="*/ 7 w 30"/>
                <a:gd name="T7" fmla="*/ 13 h 26"/>
                <a:gd name="T8" fmla="*/ 13 w 30"/>
                <a:gd name="T9" fmla="*/ 13 h 26"/>
                <a:gd name="T10" fmla="*/ 15 w 30"/>
                <a:gd name="T11" fmla="*/ 16 h 26"/>
                <a:gd name="T12" fmla="*/ 14 w 30"/>
                <a:gd name="T13" fmla="*/ 20 h 26"/>
                <a:gd name="T14" fmla="*/ 21 w 30"/>
                <a:gd name="T15" fmla="*/ 23 h 26"/>
                <a:gd name="T16" fmla="*/ 23 w 30"/>
                <a:gd name="T17" fmla="*/ 26 h 26"/>
                <a:gd name="T18" fmla="*/ 25 w 30"/>
                <a:gd name="T19" fmla="*/ 17 h 26"/>
                <a:gd name="T20" fmla="*/ 27 w 30"/>
                <a:gd name="T21" fmla="*/ 20 h 26"/>
                <a:gd name="T22" fmla="*/ 29 w 30"/>
                <a:gd name="T23" fmla="*/ 9 h 26"/>
                <a:gd name="T24" fmla="*/ 23 w 30"/>
                <a:gd name="T25" fmla="*/ 0 h 26"/>
                <a:gd name="T26" fmla="*/ 23 w 30"/>
                <a:gd name="T27" fmla="*/ 5 h 26"/>
                <a:gd name="T28" fmla="*/ 14 w 30"/>
                <a:gd name="T29"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6">
                  <a:moveTo>
                    <a:pt x="14" y="10"/>
                  </a:moveTo>
                  <a:cubicBezTo>
                    <a:pt x="12" y="10"/>
                    <a:pt x="13" y="7"/>
                    <a:pt x="10" y="7"/>
                  </a:cubicBezTo>
                  <a:cubicBezTo>
                    <a:pt x="7" y="10"/>
                    <a:pt x="0" y="13"/>
                    <a:pt x="2" y="18"/>
                  </a:cubicBezTo>
                  <a:cubicBezTo>
                    <a:pt x="6" y="19"/>
                    <a:pt x="4" y="14"/>
                    <a:pt x="7" y="13"/>
                  </a:cubicBezTo>
                  <a:cubicBezTo>
                    <a:pt x="7" y="17"/>
                    <a:pt x="11" y="13"/>
                    <a:pt x="13" y="13"/>
                  </a:cubicBezTo>
                  <a:cubicBezTo>
                    <a:pt x="14" y="14"/>
                    <a:pt x="15" y="15"/>
                    <a:pt x="15" y="16"/>
                  </a:cubicBezTo>
                  <a:cubicBezTo>
                    <a:pt x="14" y="16"/>
                    <a:pt x="13" y="18"/>
                    <a:pt x="14" y="20"/>
                  </a:cubicBezTo>
                  <a:cubicBezTo>
                    <a:pt x="15" y="22"/>
                    <a:pt x="19" y="26"/>
                    <a:pt x="21" y="23"/>
                  </a:cubicBezTo>
                  <a:cubicBezTo>
                    <a:pt x="21" y="25"/>
                    <a:pt x="21" y="26"/>
                    <a:pt x="23" y="26"/>
                  </a:cubicBezTo>
                  <a:cubicBezTo>
                    <a:pt x="27" y="25"/>
                    <a:pt x="21" y="18"/>
                    <a:pt x="25" y="17"/>
                  </a:cubicBezTo>
                  <a:cubicBezTo>
                    <a:pt x="25" y="18"/>
                    <a:pt x="26" y="19"/>
                    <a:pt x="27" y="20"/>
                  </a:cubicBezTo>
                  <a:cubicBezTo>
                    <a:pt x="30" y="17"/>
                    <a:pt x="28" y="13"/>
                    <a:pt x="29" y="9"/>
                  </a:cubicBezTo>
                  <a:cubicBezTo>
                    <a:pt x="26" y="8"/>
                    <a:pt x="28" y="1"/>
                    <a:pt x="23" y="0"/>
                  </a:cubicBezTo>
                  <a:cubicBezTo>
                    <a:pt x="23" y="2"/>
                    <a:pt x="23" y="3"/>
                    <a:pt x="23" y="5"/>
                  </a:cubicBezTo>
                  <a:cubicBezTo>
                    <a:pt x="18" y="4"/>
                    <a:pt x="17" y="8"/>
                    <a:pt x="14" y="1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1" name="Freeform 167">
              <a:extLst>
                <a:ext uri="{FF2B5EF4-FFF2-40B4-BE49-F238E27FC236}">
                  <a16:creationId xmlns:a16="http://schemas.microsoft.com/office/drawing/2014/main" id="{EF7B11D1-C173-44E7-A50D-E37940809ADD}"/>
                </a:ext>
              </a:extLst>
            </p:cNvPr>
            <p:cNvSpPr>
              <a:spLocks/>
            </p:cNvSpPr>
            <p:nvPr/>
          </p:nvSpPr>
          <p:spPr bwMode="auto">
            <a:xfrm>
              <a:off x="8508575" y="4381016"/>
              <a:ext cx="128023" cy="128490"/>
            </a:xfrm>
            <a:custGeom>
              <a:avLst/>
              <a:gdLst>
                <a:gd name="T0" fmla="*/ 4 w 22"/>
                <a:gd name="T1" fmla="*/ 0 h 23"/>
                <a:gd name="T2" fmla="*/ 5 w 22"/>
                <a:gd name="T3" fmla="*/ 22 h 23"/>
                <a:gd name="T4" fmla="*/ 4 w 22"/>
                <a:gd name="T5" fmla="*/ 0 h 23"/>
              </a:gdLst>
              <a:ahLst/>
              <a:cxnLst>
                <a:cxn ang="0">
                  <a:pos x="T0" y="T1"/>
                </a:cxn>
                <a:cxn ang="0">
                  <a:pos x="T2" y="T3"/>
                </a:cxn>
                <a:cxn ang="0">
                  <a:pos x="T4" y="T5"/>
                </a:cxn>
              </a:cxnLst>
              <a:rect l="0" t="0" r="r" b="b"/>
              <a:pathLst>
                <a:path w="22" h="23">
                  <a:moveTo>
                    <a:pt x="4" y="0"/>
                  </a:moveTo>
                  <a:cubicBezTo>
                    <a:pt x="0" y="6"/>
                    <a:pt x="2" y="15"/>
                    <a:pt x="5" y="22"/>
                  </a:cubicBezTo>
                  <a:cubicBezTo>
                    <a:pt x="22" y="23"/>
                    <a:pt x="11" y="2"/>
                    <a:pt x="4"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2" name="Freeform 168">
              <a:extLst>
                <a:ext uri="{FF2B5EF4-FFF2-40B4-BE49-F238E27FC236}">
                  <a16:creationId xmlns:a16="http://schemas.microsoft.com/office/drawing/2014/main" id="{50245B0C-8F1F-4F05-A555-42B817937989}"/>
                </a:ext>
              </a:extLst>
            </p:cNvPr>
            <p:cNvSpPr>
              <a:spLocks/>
            </p:cNvSpPr>
            <p:nvPr/>
          </p:nvSpPr>
          <p:spPr bwMode="auto">
            <a:xfrm>
              <a:off x="9468743" y="4469055"/>
              <a:ext cx="379143" cy="371191"/>
            </a:xfrm>
            <a:custGeom>
              <a:avLst/>
              <a:gdLst>
                <a:gd name="T0" fmla="*/ 13 w 65"/>
                <a:gd name="T1" fmla="*/ 60 h 66"/>
                <a:gd name="T2" fmla="*/ 22 w 65"/>
                <a:gd name="T3" fmla="*/ 59 h 66"/>
                <a:gd name="T4" fmla="*/ 23 w 65"/>
                <a:gd name="T5" fmla="*/ 63 h 66"/>
                <a:gd name="T6" fmla="*/ 30 w 65"/>
                <a:gd name="T7" fmla="*/ 60 h 66"/>
                <a:gd name="T8" fmla="*/ 37 w 65"/>
                <a:gd name="T9" fmla="*/ 61 h 66"/>
                <a:gd name="T10" fmla="*/ 38 w 65"/>
                <a:gd name="T11" fmla="*/ 66 h 66"/>
                <a:gd name="T12" fmla="*/ 55 w 65"/>
                <a:gd name="T13" fmla="*/ 47 h 66"/>
                <a:gd name="T14" fmla="*/ 58 w 65"/>
                <a:gd name="T15" fmla="*/ 37 h 66"/>
                <a:gd name="T16" fmla="*/ 64 w 65"/>
                <a:gd name="T17" fmla="*/ 36 h 66"/>
                <a:gd name="T18" fmla="*/ 55 w 65"/>
                <a:gd name="T19" fmla="*/ 21 h 66"/>
                <a:gd name="T20" fmla="*/ 56 w 65"/>
                <a:gd name="T21" fmla="*/ 18 h 66"/>
                <a:gd name="T22" fmla="*/ 61 w 65"/>
                <a:gd name="T23" fmla="*/ 16 h 66"/>
                <a:gd name="T24" fmla="*/ 60 w 65"/>
                <a:gd name="T25" fmla="*/ 13 h 66"/>
                <a:gd name="T26" fmla="*/ 65 w 65"/>
                <a:gd name="T27" fmla="*/ 10 h 66"/>
                <a:gd name="T28" fmla="*/ 56 w 65"/>
                <a:gd name="T29" fmla="*/ 6 h 66"/>
                <a:gd name="T30" fmla="*/ 50 w 65"/>
                <a:gd name="T31" fmla="*/ 0 h 66"/>
                <a:gd name="T32" fmla="*/ 42 w 65"/>
                <a:gd name="T33" fmla="*/ 9 h 66"/>
                <a:gd name="T34" fmla="*/ 42 w 65"/>
                <a:gd name="T35" fmla="*/ 12 h 66"/>
                <a:gd name="T36" fmla="*/ 39 w 65"/>
                <a:gd name="T37" fmla="*/ 11 h 66"/>
                <a:gd name="T38" fmla="*/ 17 w 65"/>
                <a:gd name="T39" fmla="*/ 33 h 66"/>
                <a:gd name="T40" fmla="*/ 8 w 65"/>
                <a:gd name="T41" fmla="*/ 30 h 66"/>
                <a:gd name="T42" fmla="*/ 13 w 65"/>
                <a:gd name="T43"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66">
                  <a:moveTo>
                    <a:pt x="13" y="60"/>
                  </a:moveTo>
                  <a:cubicBezTo>
                    <a:pt x="16" y="59"/>
                    <a:pt x="18" y="60"/>
                    <a:pt x="22" y="59"/>
                  </a:cubicBezTo>
                  <a:cubicBezTo>
                    <a:pt x="22" y="61"/>
                    <a:pt x="22" y="63"/>
                    <a:pt x="23" y="63"/>
                  </a:cubicBezTo>
                  <a:cubicBezTo>
                    <a:pt x="24" y="61"/>
                    <a:pt x="28" y="61"/>
                    <a:pt x="30" y="60"/>
                  </a:cubicBezTo>
                  <a:cubicBezTo>
                    <a:pt x="32" y="62"/>
                    <a:pt x="33" y="64"/>
                    <a:pt x="37" y="61"/>
                  </a:cubicBezTo>
                  <a:cubicBezTo>
                    <a:pt x="37" y="63"/>
                    <a:pt x="39" y="64"/>
                    <a:pt x="38" y="66"/>
                  </a:cubicBezTo>
                  <a:cubicBezTo>
                    <a:pt x="52" y="66"/>
                    <a:pt x="45" y="50"/>
                    <a:pt x="55" y="47"/>
                  </a:cubicBezTo>
                  <a:cubicBezTo>
                    <a:pt x="57" y="44"/>
                    <a:pt x="54" y="38"/>
                    <a:pt x="58" y="37"/>
                  </a:cubicBezTo>
                  <a:cubicBezTo>
                    <a:pt x="60" y="37"/>
                    <a:pt x="63" y="39"/>
                    <a:pt x="64" y="36"/>
                  </a:cubicBezTo>
                  <a:cubicBezTo>
                    <a:pt x="58" y="32"/>
                    <a:pt x="58" y="27"/>
                    <a:pt x="55" y="21"/>
                  </a:cubicBezTo>
                  <a:cubicBezTo>
                    <a:pt x="56" y="21"/>
                    <a:pt x="58" y="19"/>
                    <a:pt x="56" y="18"/>
                  </a:cubicBezTo>
                  <a:cubicBezTo>
                    <a:pt x="59" y="18"/>
                    <a:pt x="60" y="17"/>
                    <a:pt x="61" y="16"/>
                  </a:cubicBezTo>
                  <a:cubicBezTo>
                    <a:pt x="62" y="14"/>
                    <a:pt x="58" y="13"/>
                    <a:pt x="60" y="13"/>
                  </a:cubicBezTo>
                  <a:cubicBezTo>
                    <a:pt x="63" y="13"/>
                    <a:pt x="65" y="12"/>
                    <a:pt x="65" y="10"/>
                  </a:cubicBezTo>
                  <a:cubicBezTo>
                    <a:pt x="63" y="9"/>
                    <a:pt x="61" y="6"/>
                    <a:pt x="56" y="6"/>
                  </a:cubicBezTo>
                  <a:cubicBezTo>
                    <a:pt x="57" y="0"/>
                    <a:pt x="52" y="2"/>
                    <a:pt x="50" y="0"/>
                  </a:cubicBezTo>
                  <a:cubicBezTo>
                    <a:pt x="49" y="4"/>
                    <a:pt x="47" y="8"/>
                    <a:pt x="42" y="9"/>
                  </a:cubicBezTo>
                  <a:cubicBezTo>
                    <a:pt x="41" y="11"/>
                    <a:pt x="44" y="12"/>
                    <a:pt x="42" y="12"/>
                  </a:cubicBezTo>
                  <a:cubicBezTo>
                    <a:pt x="41" y="12"/>
                    <a:pt x="40" y="11"/>
                    <a:pt x="39" y="11"/>
                  </a:cubicBezTo>
                  <a:cubicBezTo>
                    <a:pt x="34" y="20"/>
                    <a:pt x="21" y="22"/>
                    <a:pt x="17" y="33"/>
                  </a:cubicBezTo>
                  <a:cubicBezTo>
                    <a:pt x="15" y="31"/>
                    <a:pt x="11" y="31"/>
                    <a:pt x="8" y="30"/>
                  </a:cubicBezTo>
                  <a:cubicBezTo>
                    <a:pt x="0" y="42"/>
                    <a:pt x="13" y="47"/>
                    <a:pt x="13" y="6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3" name="Freeform 169">
              <a:extLst>
                <a:ext uri="{FF2B5EF4-FFF2-40B4-BE49-F238E27FC236}">
                  <a16:creationId xmlns:a16="http://schemas.microsoft.com/office/drawing/2014/main" id="{529F1AA0-8368-444E-A0FE-619681BA972B}"/>
                </a:ext>
              </a:extLst>
            </p:cNvPr>
            <p:cNvSpPr>
              <a:spLocks/>
            </p:cNvSpPr>
            <p:nvPr/>
          </p:nvSpPr>
          <p:spPr bwMode="auto">
            <a:xfrm>
              <a:off x="9028048" y="4514261"/>
              <a:ext cx="662270" cy="473507"/>
            </a:xfrm>
            <a:custGeom>
              <a:avLst/>
              <a:gdLst>
                <a:gd name="T0" fmla="*/ 114 w 114"/>
                <a:gd name="T1" fmla="*/ 84 h 84"/>
                <a:gd name="T2" fmla="*/ 113 w 114"/>
                <a:gd name="T3" fmla="*/ 78 h 84"/>
                <a:gd name="T4" fmla="*/ 104 w 114"/>
                <a:gd name="T5" fmla="*/ 78 h 84"/>
                <a:gd name="T6" fmla="*/ 102 w 114"/>
                <a:gd name="T7" fmla="*/ 73 h 84"/>
                <a:gd name="T8" fmla="*/ 92 w 114"/>
                <a:gd name="T9" fmla="*/ 71 h 84"/>
                <a:gd name="T10" fmla="*/ 80 w 114"/>
                <a:gd name="T11" fmla="*/ 73 h 84"/>
                <a:gd name="T12" fmla="*/ 65 w 114"/>
                <a:gd name="T13" fmla="*/ 67 h 84"/>
                <a:gd name="T14" fmla="*/ 65 w 114"/>
                <a:gd name="T15" fmla="*/ 51 h 84"/>
                <a:gd name="T16" fmla="*/ 56 w 114"/>
                <a:gd name="T17" fmla="*/ 39 h 84"/>
                <a:gd name="T18" fmla="*/ 50 w 114"/>
                <a:gd name="T19" fmla="*/ 37 h 84"/>
                <a:gd name="T20" fmla="*/ 52 w 114"/>
                <a:gd name="T21" fmla="*/ 33 h 84"/>
                <a:gd name="T22" fmla="*/ 38 w 114"/>
                <a:gd name="T23" fmla="*/ 20 h 84"/>
                <a:gd name="T24" fmla="*/ 33 w 114"/>
                <a:gd name="T25" fmla="*/ 21 h 84"/>
                <a:gd name="T26" fmla="*/ 16 w 114"/>
                <a:gd name="T27" fmla="*/ 2 h 84"/>
                <a:gd name="T28" fmla="*/ 3 w 114"/>
                <a:gd name="T29" fmla="*/ 0 h 84"/>
                <a:gd name="T30" fmla="*/ 15 w 114"/>
                <a:gd name="T31" fmla="*/ 20 h 84"/>
                <a:gd name="T32" fmla="*/ 23 w 114"/>
                <a:gd name="T33" fmla="*/ 25 h 84"/>
                <a:gd name="T34" fmla="*/ 24 w 114"/>
                <a:gd name="T35" fmla="*/ 32 h 84"/>
                <a:gd name="T36" fmla="*/ 34 w 114"/>
                <a:gd name="T37" fmla="*/ 43 h 84"/>
                <a:gd name="T38" fmla="*/ 57 w 114"/>
                <a:gd name="T39" fmla="*/ 69 h 84"/>
                <a:gd name="T40" fmla="*/ 64 w 114"/>
                <a:gd name="T41" fmla="*/ 69 h 84"/>
                <a:gd name="T42" fmla="*/ 60 w 114"/>
                <a:gd name="T43" fmla="*/ 73 h 84"/>
                <a:gd name="T44" fmla="*/ 67 w 114"/>
                <a:gd name="T45" fmla="*/ 77 h 84"/>
                <a:gd name="T46" fmla="*/ 114 w 114"/>
                <a:gd name="T4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84">
                  <a:moveTo>
                    <a:pt x="114" y="84"/>
                  </a:moveTo>
                  <a:cubicBezTo>
                    <a:pt x="111" y="83"/>
                    <a:pt x="114" y="80"/>
                    <a:pt x="113" y="78"/>
                  </a:cubicBezTo>
                  <a:cubicBezTo>
                    <a:pt x="110" y="78"/>
                    <a:pt x="107" y="78"/>
                    <a:pt x="104" y="78"/>
                  </a:cubicBezTo>
                  <a:cubicBezTo>
                    <a:pt x="104" y="76"/>
                    <a:pt x="103" y="74"/>
                    <a:pt x="102" y="73"/>
                  </a:cubicBezTo>
                  <a:cubicBezTo>
                    <a:pt x="97" y="74"/>
                    <a:pt x="95" y="72"/>
                    <a:pt x="92" y="71"/>
                  </a:cubicBezTo>
                  <a:cubicBezTo>
                    <a:pt x="91" y="74"/>
                    <a:pt x="85" y="73"/>
                    <a:pt x="80" y="73"/>
                  </a:cubicBezTo>
                  <a:cubicBezTo>
                    <a:pt x="77" y="66"/>
                    <a:pt x="69" y="71"/>
                    <a:pt x="65" y="67"/>
                  </a:cubicBezTo>
                  <a:cubicBezTo>
                    <a:pt x="64" y="60"/>
                    <a:pt x="64" y="54"/>
                    <a:pt x="65" y="51"/>
                  </a:cubicBezTo>
                  <a:cubicBezTo>
                    <a:pt x="61" y="46"/>
                    <a:pt x="56" y="48"/>
                    <a:pt x="56" y="39"/>
                  </a:cubicBezTo>
                  <a:cubicBezTo>
                    <a:pt x="53" y="40"/>
                    <a:pt x="51" y="39"/>
                    <a:pt x="50" y="37"/>
                  </a:cubicBezTo>
                  <a:cubicBezTo>
                    <a:pt x="51" y="36"/>
                    <a:pt x="52" y="35"/>
                    <a:pt x="52" y="33"/>
                  </a:cubicBezTo>
                  <a:cubicBezTo>
                    <a:pt x="47" y="29"/>
                    <a:pt x="40" y="27"/>
                    <a:pt x="38" y="20"/>
                  </a:cubicBezTo>
                  <a:cubicBezTo>
                    <a:pt x="36" y="20"/>
                    <a:pt x="34" y="21"/>
                    <a:pt x="33" y="21"/>
                  </a:cubicBezTo>
                  <a:cubicBezTo>
                    <a:pt x="29" y="13"/>
                    <a:pt x="20" y="11"/>
                    <a:pt x="16" y="2"/>
                  </a:cubicBezTo>
                  <a:cubicBezTo>
                    <a:pt x="10" y="3"/>
                    <a:pt x="7" y="1"/>
                    <a:pt x="3" y="0"/>
                  </a:cubicBezTo>
                  <a:cubicBezTo>
                    <a:pt x="0" y="11"/>
                    <a:pt x="15" y="9"/>
                    <a:pt x="15" y="20"/>
                  </a:cubicBezTo>
                  <a:cubicBezTo>
                    <a:pt x="18" y="21"/>
                    <a:pt x="21" y="22"/>
                    <a:pt x="23" y="25"/>
                  </a:cubicBezTo>
                  <a:cubicBezTo>
                    <a:pt x="22" y="28"/>
                    <a:pt x="25" y="29"/>
                    <a:pt x="24" y="32"/>
                  </a:cubicBezTo>
                  <a:cubicBezTo>
                    <a:pt x="29" y="34"/>
                    <a:pt x="32" y="39"/>
                    <a:pt x="34" y="43"/>
                  </a:cubicBezTo>
                  <a:cubicBezTo>
                    <a:pt x="40" y="54"/>
                    <a:pt x="48" y="61"/>
                    <a:pt x="57" y="69"/>
                  </a:cubicBezTo>
                  <a:cubicBezTo>
                    <a:pt x="59" y="66"/>
                    <a:pt x="62" y="67"/>
                    <a:pt x="64" y="69"/>
                  </a:cubicBezTo>
                  <a:cubicBezTo>
                    <a:pt x="63" y="71"/>
                    <a:pt x="62" y="72"/>
                    <a:pt x="60" y="73"/>
                  </a:cubicBezTo>
                  <a:cubicBezTo>
                    <a:pt x="63" y="74"/>
                    <a:pt x="68" y="74"/>
                    <a:pt x="67" y="77"/>
                  </a:cubicBezTo>
                  <a:cubicBezTo>
                    <a:pt x="83" y="79"/>
                    <a:pt x="100" y="83"/>
                    <a:pt x="114" y="84"/>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4" name="Freeform 170">
              <a:extLst>
                <a:ext uri="{FF2B5EF4-FFF2-40B4-BE49-F238E27FC236}">
                  <a16:creationId xmlns:a16="http://schemas.microsoft.com/office/drawing/2014/main" id="{319D2DCC-71BD-4B9B-A90A-05C92C54F8C9}"/>
                </a:ext>
              </a:extLst>
            </p:cNvPr>
            <p:cNvSpPr>
              <a:spLocks/>
            </p:cNvSpPr>
            <p:nvPr/>
          </p:nvSpPr>
          <p:spPr bwMode="auto">
            <a:xfrm>
              <a:off x="10121166" y="4633236"/>
              <a:ext cx="56626" cy="99935"/>
            </a:xfrm>
            <a:custGeom>
              <a:avLst/>
              <a:gdLst>
                <a:gd name="T0" fmla="*/ 4 w 10"/>
                <a:gd name="T1" fmla="*/ 0 h 18"/>
                <a:gd name="T2" fmla="*/ 8 w 10"/>
                <a:gd name="T3" fmla="*/ 18 h 18"/>
                <a:gd name="T4" fmla="*/ 5 w 10"/>
                <a:gd name="T5" fmla="*/ 11 h 18"/>
                <a:gd name="T6" fmla="*/ 9 w 10"/>
                <a:gd name="T7" fmla="*/ 12 h 18"/>
                <a:gd name="T8" fmla="*/ 7 w 10"/>
                <a:gd name="T9" fmla="*/ 8 h 18"/>
                <a:gd name="T10" fmla="*/ 9 w 10"/>
                <a:gd name="T11" fmla="*/ 4 h 18"/>
                <a:gd name="T12" fmla="*/ 5 w 10"/>
                <a:gd name="T13" fmla="*/ 4 h 18"/>
                <a:gd name="T14" fmla="*/ 4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4" y="0"/>
                  </a:moveTo>
                  <a:cubicBezTo>
                    <a:pt x="0" y="6"/>
                    <a:pt x="0" y="16"/>
                    <a:pt x="8" y="18"/>
                  </a:cubicBezTo>
                  <a:cubicBezTo>
                    <a:pt x="8" y="15"/>
                    <a:pt x="4" y="15"/>
                    <a:pt x="5" y="11"/>
                  </a:cubicBezTo>
                  <a:cubicBezTo>
                    <a:pt x="7" y="11"/>
                    <a:pt x="8" y="11"/>
                    <a:pt x="9" y="12"/>
                  </a:cubicBezTo>
                  <a:cubicBezTo>
                    <a:pt x="10" y="9"/>
                    <a:pt x="8" y="9"/>
                    <a:pt x="7" y="8"/>
                  </a:cubicBezTo>
                  <a:cubicBezTo>
                    <a:pt x="10" y="7"/>
                    <a:pt x="8" y="5"/>
                    <a:pt x="9" y="4"/>
                  </a:cubicBezTo>
                  <a:cubicBezTo>
                    <a:pt x="8" y="3"/>
                    <a:pt x="6" y="4"/>
                    <a:pt x="5" y="4"/>
                  </a:cubicBezTo>
                  <a:cubicBezTo>
                    <a:pt x="5" y="2"/>
                    <a:pt x="5" y="0"/>
                    <a:pt x="4"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5" name="Freeform 171">
              <a:extLst>
                <a:ext uri="{FF2B5EF4-FFF2-40B4-BE49-F238E27FC236}">
                  <a16:creationId xmlns:a16="http://schemas.microsoft.com/office/drawing/2014/main" id="{6BB7D4C3-3368-4223-BA85-BE03BE5F87BE}"/>
                </a:ext>
              </a:extLst>
            </p:cNvPr>
            <p:cNvSpPr>
              <a:spLocks/>
            </p:cNvSpPr>
            <p:nvPr/>
          </p:nvSpPr>
          <p:spPr bwMode="auto">
            <a:xfrm>
              <a:off x="9801110" y="4637994"/>
              <a:ext cx="260970" cy="259359"/>
            </a:xfrm>
            <a:custGeom>
              <a:avLst/>
              <a:gdLst>
                <a:gd name="T0" fmla="*/ 43 w 45"/>
                <a:gd name="T1" fmla="*/ 2 h 46"/>
                <a:gd name="T2" fmla="*/ 41 w 45"/>
                <a:gd name="T3" fmla="*/ 1 h 46"/>
                <a:gd name="T4" fmla="*/ 19 w 45"/>
                <a:gd name="T5" fmla="*/ 4 h 46"/>
                <a:gd name="T6" fmla="*/ 5 w 45"/>
                <a:gd name="T7" fmla="*/ 28 h 46"/>
                <a:gd name="T8" fmla="*/ 6 w 45"/>
                <a:gd name="T9" fmla="*/ 33 h 46"/>
                <a:gd name="T10" fmla="*/ 10 w 45"/>
                <a:gd name="T11" fmla="*/ 33 h 46"/>
                <a:gd name="T12" fmla="*/ 8 w 45"/>
                <a:gd name="T13" fmla="*/ 44 h 46"/>
                <a:gd name="T14" fmla="*/ 15 w 45"/>
                <a:gd name="T15" fmla="*/ 44 h 46"/>
                <a:gd name="T16" fmla="*/ 18 w 45"/>
                <a:gd name="T17" fmla="*/ 28 h 46"/>
                <a:gd name="T18" fmla="*/ 22 w 45"/>
                <a:gd name="T19" fmla="*/ 40 h 46"/>
                <a:gd name="T20" fmla="*/ 30 w 45"/>
                <a:gd name="T21" fmla="*/ 37 h 46"/>
                <a:gd name="T22" fmla="*/ 22 w 45"/>
                <a:gd name="T23" fmla="*/ 23 h 46"/>
                <a:gd name="T24" fmla="*/ 33 w 45"/>
                <a:gd name="T25" fmla="*/ 19 h 46"/>
                <a:gd name="T26" fmla="*/ 17 w 45"/>
                <a:gd name="T27" fmla="*/ 20 h 46"/>
                <a:gd name="T28" fmla="*/ 43 w 45"/>
                <a:gd name="T2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3" y="2"/>
                  </a:moveTo>
                  <a:cubicBezTo>
                    <a:pt x="43" y="1"/>
                    <a:pt x="42" y="1"/>
                    <a:pt x="41" y="1"/>
                  </a:cubicBezTo>
                  <a:cubicBezTo>
                    <a:pt x="38" y="12"/>
                    <a:pt x="25" y="4"/>
                    <a:pt x="19" y="4"/>
                  </a:cubicBezTo>
                  <a:cubicBezTo>
                    <a:pt x="8" y="5"/>
                    <a:pt x="11" y="20"/>
                    <a:pt x="5" y="28"/>
                  </a:cubicBezTo>
                  <a:cubicBezTo>
                    <a:pt x="5" y="30"/>
                    <a:pt x="6" y="31"/>
                    <a:pt x="6" y="33"/>
                  </a:cubicBezTo>
                  <a:cubicBezTo>
                    <a:pt x="8" y="33"/>
                    <a:pt x="8" y="31"/>
                    <a:pt x="10" y="33"/>
                  </a:cubicBezTo>
                  <a:cubicBezTo>
                    <a:pt x="10" y="35"/>
                    <a:pt x="10" y="41"/>
                    <a:pt x="8" y="44"/>
                  </a:cubicBezTo>
                  <a:cubicBezTo>
                    <a:pt x="10" y="46"/>
                    <a:pt x="13" y="45"/>
                    <a:pt x="15" y="44"/>
                  </a:cubicBezTo>
                  <a:cubicBezTo>
                    <a:pt x="17" y="39"/>
                    <a:pt x="12" y="29"/>
                    <a:pt x="18" y="28"/>
                  </a:cubicBezTo>
                  <a:cubicBezTo>
                    <a:pt x="16" y="35"/>
                    <a:pt x="23" y="34"/>
                    <a:pt x="22" y="40"/>
                  </a:cubicBezTo>
                  <a:cubicBezTo>
                    <a:pt x="26" y="41"/>
                    <a:pt x="26" y="37"/>
                    <a:pt x="30" y="37"/>
                  </a:cubicBezTo>
                  <a:cubicBezTo>
                    <a:pt x="26" y="33"/>
                    <a:pt x="27" y="27"/>
                    <a:pt x="22" y="23"/>
                  </a:cubicBezTo>
                  <a:cubicBezTo>
                    <a:pt x="27" y="23"/>
                    <a:pt x="29" y="17"/>
                    <a:pt x="33" y="19"/>
                  </a:cubicBezTo>
                  <a:cubicBezTo>
                    <a:pt x="33" y="11"/>
                    <a:pt x="21" y="18"/>
                    <a:pt x="17" y="20"/>
                  </a:cubicBezTo>
                  <a:cubicBezTo>
                    <a:pt x="0" y="0"/>
                    <a:pt x="45" y="19"/>
                    <a:pt x="43" y="2"/>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6" name="Freeform 172">
              <a:extLst>
                <a:ext uri="{FF2B5EF4-FFF2-40B4-BE49-F238E27FC236}">
                  <a16:creationId xmlns:a16="http://schemas.microsoft.com/office/drawing/2014/main" id="{D1EA8CEF-E5E5-4107-99BB-652E74F048A6}"/>
                </a:ext>
              </a:extLst>
            </p:cNvPr>
            <p:cNvSpPr>
              <a:spLocks/>
            </p:cNvSpPr>
            <p:nvPr/>
          </p:nvSpPr>
          <p:spPr bwMode="auto">
            <a:xfrm>
              <a:off x="10254111" y="4706996"/>
              <a:ext cx="674579" cy="347397"/>
            </a:xfrm>
            <a:custGeom>
              <a:avLst/>
              <a:gdLst>
                <a:gd name="T0" fmla="*/ 38 w 116"/>
                <a:gd name="T1" fmla="*/ 8 h 62"/>
                <a:gd name="T2" fmla="*/ 24 w 116"/>
                <a:gd name="T3" fmla="*/ 19 h 62"/>
                <a:gd name="T4" fmla="*/ 19 w 116"/>
                <a:gd name="T5" fmla="*/ 14 h 62"/>
                <a:gd name="T6" fmla="*/ 18 w 116"/>
                <a:gd name="T7" fmla="*/ 5 h 62"/>
                <a:gd name="T8" fmla="*/ 0 w 116"/>
                <a:gd name="T9" fmla="*/ 9 h 62"/>
                <a:gd name="T10" fmla="*/ 11 w 116"/>
                <a:gd name="T11" fmla="*/ 14 h 62"/>
                <a:gd name="T12" fmla="*/ 5 w 116"/>
                <a:gd name="T13" fmla="*/ 15 h 62"/>
                <a:gd name="T14" fmla="*/ 11 w 116"/>
                <a:gd name="T15" fmla="*/ 24 h 62"/>
                <a:gd name="T16" fmla="*/ 15 w 116"/>
                <a:gd name="T17" fmla="*/ 19 h 62"/>
                <a:gd name="T18" fmla="*/ 44 w 116"/>
                <a:gd name="T19" fmla="*/ 42 h 62"/>
                <a:gd name="T20" fmla="*/ 38 w 116"/>
                <a:gd name="T21" fmla="*/ 49 h 62"/>
                <a:gd name="T22" fmla="*/ 52 w 116"/>
                <a:gd name="T23" fmla="*/ 47 h 62"/>
                <a:gd name="T24" fmla="*/ 56 w 116"/>
                <a:gd name="T25" fmla="*/ 54 h 62"/>
                <a:gd name="T26" fmla="*/ 71 w 116"/>
                <a:gd name="T27" fmla="*/ 52 h 62"/>
                <a:gd name="T28" fmla="*/ 70 w 116"/>
                <a:gd name="T29" fmla="*/ 48 h 62"/>
                <a:gd name="T30" fmla="*/ 85 w 116"/>
                <a:gd name="T31" fmla="*/ 47 h 62"/>
                <a:gd name="T32" fmla="*/ 113 w 116"/>
                <a:gd name="T33" fmla="*/ 62 h 62"/>
                <a:gd name="T34" fmla="*/ 109 w 116"/>
                <a:gd name="T35" fmla="*/ 55 h 62"/>
                <a:gd name="T36" fmla="*/ 92 w 116"/>
                <a:gd name="T37" fmla="*/ 39 h 62"/>
                <a:gd name="T38" fmla="*/ 97 w 116"/>
                <a:gd name="T39" fmla="*/ 39 h 62"/>
                <a:gd name="T40" fmla="*/ 85 w 116"/>
                <a:gd name="T41" fmla="*/ 30 h 62"/>
                <a:gd name="T42" fmla="*/ 85 w 116"/>
                <a:gd name="T43" fmla="*/ 28 h 62"/>
                <a:gd name="T44" fmla="*/ 38 w 116"/>
                <a:gd name="T45"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62">
                  <a:moveTo>
                    <a:pt x="38" y="8"/>
                  </a:moveTo>
                  <a:cubicBezTo>
                    <a:pt x="33" y="12"/>
                    <a:pt x="28" y="15"/>
                    <a:pt x="24" y="19"/>
                  </a:cubicBezTo>
                  <a:cubicBezTo>
                    <a:pt x="21" y="18"/>
                    <a:pt x="21" y="14"/>
                    <a:pt x="19" y="14"/>
                  </a:cubicBezTo>
                  <a:cubicBezTo>
                    <a:pt x="17" y="11"/>
                    <a:pt x="18" y="10"/>
                    <a:pt x="18" y="5"/>
                  </a:cubicBezTo>
                  <a:cubicBezTo>
                    <a:pt x="12" y="2"/>
                    <a:pt x="1" y="0"/>
                    <a:pt x="0" y="9"/>
                  </a:cubicBezTo>
                  <a:cubicBezTo>
                    <a:pt x="6" y="8"/>
                    <a:pt x="5" y="15"/>
                    <a:pt x="11" y="14"/>
                  </a:cubicBezTo>
                  <a:cubicBezTo>
                    <a:pt x="10" y="16"/>
                    <a:pt x="7" y="15"/>
                    <a:pt x="5" y="15"/>
                  </a:cubicBezTo>
                  <a:cubicBezTo>
                    <a:pt x="9" y="18"/>
                    <a:pt x="8" y="21"/>
                    <a:pt x="11" y="24"/>
                  </a:cubicBezTo>
                  <a:cubicBezTo>
                    <a:pt x="13" y="23"/>
                    <a:pt x="14" y="21"/>
                    <a:pt x="15" y="19"/>
                  </a:cubicBezTo>
                  <a:cubicBezTo>
                    <a:pt x="20" y="29"/>
                    <a:pt x="45" y="26"/>
                    <a:pt x="44" y="42"/>
                  </a:cubicBezTo>
                  <a:cubicBezTo>
                    <a:pt x="40" y="42"/>
                    <a:pt x="37" y="47"/>
                    <a:pt x="38" y="49"/>
                  </a:cubicBezTo>
                  <a:cubicBezTo>
                    <a:pt x="45" y="48"/>
                    <a:pt x="44" y="46"/>
                    <a:pt x="52" y="47"/>
                  </a:cubicBezTo>
                  <a:cubicBezTo>
                    <a:pt x="52" y="50"/>
                    <a:pt x="55" y="51"/>
                    <a:pt x="56" y="54"/>
                  </a:cubicBezTo>
                  <a:cubicBezTo>
                    <a:pt x="62" y="54"/>
                    <a:pt x="68" y="55"/>
                    <a:pt x="71" y="52"/>
                  </a:cubicBezTo>
                  <a:cubicBezTo>
                    <a:pt x="72" y="50"/>
                    <a:pt x="67" y="49"/>
                    <a:pt x="70" y="48"/>
                  </a:cubicBezTo>
                  <a:cubicBezTo>
                    <a:pt x="74" y="45"/>
                    <a:pt x="78" y="44"/>
                    <a:pt x="85" y="47"/>
                  </a:cubicBezTo>
                  <a:cubicBezTo>
                    <a:pt x="89" y="57"/>
                    <a:pt x="101" y="59"/>
                    <a:pt x="113" y="62"/>
                  </a:cubicBezTo>
                  <a:cubicBezTo>
                    <a:pt x="116" y="58"/>
                    <a:pt x="107" y="59"/>
                    <a:pt x="109" y="55"/>
                  </a:cubicBezTo>
                  <a:cubicBezTo>
                    <a:pt x="102" y="52"/>
                    <a:pt x="96" y="47"/>
                    <a:pt x="92" y="39"/>
                  </a:cubicBezTo>
                  <a:cubicBezTo>
                    <a:pt x="94" y="39"/>
                    <a:pt x="95" y="39"/>
                    <a:pt x="97" y="39"/>
                  </a:cubicBezTo>
                  <a:cubicBezTo>
                    <a:pt x="97" y="32"/>
                    <a:pt x="88" y="34"/>
                    <a:pt x="85" y="30"/>
                  </a:cubicBezTo>
                  <a:cubicBezTo>
                    <a:pt x="85" y="29"/>
                    <a:pt x="86" y="29"/>
                    <a:pt x="85" y="28"/>
                  </a:cubicBezTo>
                  <a:cubicBezTo>
                    <a:pt x="73" y="18"/>
                    <a:pt x="53" y="15"/>
                    <a:pt x="38" y="8"/>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7" name="Freeform 173">
              <a:extLst>
                <a:ext uri="{FF2B5EF4-FFF2-40B4-BE49-F238E27FC236}">
                  <a16:creationId xmlns:a16="http://schemas.microsoft.com/office/drawing/2014/main" id="{5F172185-E723-4962-A872-3F88277143AA}"/>
                </a:ext>
              </a:extLst>
            </p:cNvPr>
            <p:cNvSpPr>
              <a:spLocks/>
            </p:cNvSpPr>
            <p:nvPr/>
          </p:nvSpPr>
          <p:spPr bwMode="auto">
            <a:xfrm>
              <a:off x="9375189" y="4752206"/>
              <a:ext cx="59087" cy="54727"/>
            </a:xfrm>
            <a:custGeom>
              <a:avLst/>
              <a:gdLst>
                <a:gd name="T0" fmla="*/ 5 w 10"/>
                <a:gd name="T1" fmla="*/ 9 h 10"/>
                <a:gd name="T2" fmla="*/ 9 w 10"/>
                <a:gd name="T3" fmla="*/ 10 h 10"/>
                <a:gd name="T4" fmla="*/ 10 w 10"/>
                <a:gd name="T5" fmla="*/ 6 h 10"/>
                <a:gd name="T6" fmla="*/ 4 w 10"/>
                <a:gd name="T7" fmla="*/ 0 h 10"/>
                <a:gd name="T8" fmla="*/ 1 w 10"/>
                <a:gd name="T9" fmla="*/ 1 h 10"/>
                <a:gd name="T10" fmla="*/ 0 w 10"/>
                <a:gd name="T11" fmla="*/ 4 h 10"/>
                <a:gd name="T12" fmla="*/ 5 w 10"/>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9"/>
                  </a:moveTo>
                  <a:cubicBezTo>
                    <a:pt x="7" y="8"/>
                    <a:pt x="7" y="10"/>
                    <a:pt x="9" y="10"/>
                  </a:cubicBezTo>
                  <a:cubicBezTo>
                    <a:pt x="9" y="8"/>
                    <a:pt x="9" y="7"/>
                    <a:pt x="10" y="6"/>
                  </a:cubicBezTo>
                  <a:cubicBezTo>
                    <a:pt x="6" y="6"/>
                    <a:pt x="6" y="2"/>
                    <a:pt x="4" y="0"/>
                  </a:cubicBezTo>
                  <a:cubicBezTo>
                    <a:pt x="4" y="1"/>
                    <a:pt x="2" y="1"/>
                    <a:pt x="1" y="1"/>
                  </a:cubicBezTo>
                  <a:cubicBezTo>
                    <a:pt x="1" y="2"/>
                    <a:pt x="0" y="3"/>
                    <a:pt x="0" y="4"/>
                  </a:cubicBezTo>
                  <a:cubicBezTo>
                    <a:pt x="4" y="3"/>
                    <a:pt x="4" y="6"/>
                    <a:pt x="5" y="9"/>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8" name="Freeform 174">
              <a:extLst>
                <a:ext uri="{FF2B5EF4-FFF2-40B4-BE49-F238E27FC236}">
                  <a16:creationId xmlns:a16="http://schemas.microsoft.com/office/drawing/2014/main" id="{54A2C061-C9ED-48D9-BCA3-BF32376DFC6A}"/>
                </a:ext>
              </a:extLst>
            </p:cNvPr>
            <p:cNvSpPr>
              <a:spLocks/>
            </p:cNvSpPr>
            <p:nvPr/>
          </p:nvSpPr>
          <p:spPr bwMode="auto">
            <a:xfrm>
              <a:off x="10150709" y="4778382"/>
              <a:ext cx="98479" cy="52348"/>
            </a:xfrm>
            <a:custGeom>
              <a:avLst/>
              <a:gdLst>
                <a:gd name="T0" fmla="*/ 0 w 17"/>
                <a:gd name="T1" fmla="*/ 3 h 9"/>
                <a:gd name="T2" fmla="*/ 2 w 17"/>
                <a:gd name="T3" fmla="*/ 7 h 9"/>
                <a:gd name="T4" fmla="*/ 17 w 17"/>
                <a:gd name="T5" fmla="*/ 9 h 9"/>
                <a:gd name="T6" fmla="*/ 0 w 17"/>
                <a:gd name="T7" fmla="*/ 3 h 9"/>
              </a:gdLst>
              <a:ahLst/>
              <a:cxnLst>
                <a:cxn ang="0">
                  <a:pos x="T0" y="T1"/>
                </a:cxn>
                <a:cxn ang="0">
                  <a:pos x="T2" y="T3"/>
                </a:cxn>
                <a:cxn ang="0">
                  <a:pos x="T4" y="T5"/>
                </a:cxn>
                <a:cxn ang="0">
                  <a:pos x="T6" y="T7"/>
                </a:cxn>
              </a:cxnLst>
              <a:rect l="0" t="0" r="r" b="b"/>
              <a:pathLst>
                <a:path w="17" h="9">
                  <a:moveTo>
                    <a:pt x="0" y="3"/>
                  </a:moveTo>
                  <a:cubicBezTo>
                    <a:pt x="0" y="6"/>
                    <a:pt x="2" y="6"/>
                    <a:pt x="2" y="7"/>
                  </a:cubicBezTo>
                  <a:cubicBezTo>
                    <a:pt x="8" y="5"/>
                    <a:pt x="10" y="7"/>
                    <a:pt x="17" y="9"/>
                  </a:cubicBezTo>
                  <a:cubicBezTo>
                    <a:pt x="16" y="0"/>
                    <a:pt x="7" y="4"/>
                    <a:pt x="0" y="3"/>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79" name="Freeform 175">
              <a:extLst>
                <a:ext uri="{FF2B5EF4-FFF2-40B4-BE49-F238E27FC236}">
                  <a16:creationId xmlns:a16="http://schemas.microsoft.com/office/drawing/2014/main" id="{297450A5-E1ED-4527-8BAF-46BAA863155F}"/>
                </a:ext>
              </a:extLst>
            </p:cNvPr>
            <p:cNvSpPr>
              <a:spLocks/>
            </p:cNvSpPr>
            <p:nvPr/>
          </p:nvSpPr>
          <p:spPr bwMode="auto">
            <a:xfrm>
              <a:off x="10079314" y="4795034"/>
              <a:ext cx="41854" cy="40452"/>
            </a:xfrm>
            <a:custGeom>
              <a:avLst/>
              <a:gdLst>
                <a:gd name="T0" fmla="*/ 0 w 7"/>
                <a:gd name="T1" fmla="*/ 3 h 7"/>
                <a:gd name="T2" fmla="*/ 7 w 7"/>
                <a:gd name="T3" fmla="*/ 5 h 7"/>
                <a:gd name="T4" fmla="*/ 0 w 7"/>
                <a:gd name="T5" fmla="*/ 3 h 7"/>
              </a:gdLst>
              <a:ahLst/>
              <a:cxnLst>
                <a:cxn ang="0">
                  <a:pos x="T0" y="T1"/>
                </a:cxn>
                <a:cxn ang="0">
                  <a:pos x="T2" y="T3"/>
                </a:cxn>
                <a:cxn ang="0">
                  <a:pos x="T4" y="T5"/>
                </a:cxn>
              </a:cxnLst>
              <a:rect l="0" t="0" r="r" b="b"/>
              <a:pathLst>
                <a:path w="7" h="7">
                  <a:moveTo>
                    <a:pt x="0" y="3"/>
                  </a:moveTo>
                  <a:cubicBezTo>
                    <a:pt x="1" y="5"/>
                    <a:pt x="5" y="7"/>
                    <a:pt x="7" y="5"/>
                  </a:cubicBezTo>
                  <a:cubicBezTo>
                    <a:pt x="7" y="1"/>
                    <a:pt x="2" y="0"/>
                    <a:pt x="0" y="3"/>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0" name="Freeform 176">
              <a:extLst>
                <a:ext uri="{FF2B5EF4-FFF2-40B4-BE49-F238E27FC236}">
                  <a16:creationId xmlns:a16="http://schemas.microsoft.com/office/drawing/2014/main" id="{B2C867D1-910E-411E-B686-0D3413E4796B}"/>
                </a:ext>
              </a:extLst>
            </p:cNvPr>
            <p:cNvSpPr>
              <a:spLocks/>
            </p:cNvSpPr>
            <p:nvPr/>
          </p:nvSpPr>
          <p:spPr bwMode="auto">
            <a:xfrm>
              <a:off x="10830215" y="4835488"/>
              <a:ext cx="140334" cy="95177"/>
            </a:xfrm>
            <a:custGeom>
              <a:avLst/>
              <a:gdLst>
                <a:gd name="T0" fmla="*/ 24 w 24"/>
                <a:gd name="T1" fmla="*/ 5 h 17"/>
                <a:gd name="T2" fmla="*/ 23 w 24"/>
                <a:gd name="T3" fmla="*/ 0 h 17"/>
                <a:gd name="T4" fmla="*/ 19 w 24"/>
                <a:gd name="T5" fmla="*/ 1 h 17"/>
                <a:gd name="T6" fmla="*/ 13 w 24"/>
                <a:gd name="T7" fmla="*/ 9 h 17"/>
                <a:gd name="T8" fmla="*/ 9 w 24"/>
                <a:gd name="T9" fmla="*/ 6 h 17"/>
                <a:gd name="T10" fmla="*/ 0 w 24"/>
                <a:gd name="T11" fmla="*/ 9 h 17"/>
                <a:gd name="T12" fmla="*/ 23 w 24"/>
                <a:gd name="T13" fmla="*/ 9 h 17"/>
                <a:gd name="T14" fmla="*/ 24 w 24"/>
                <a:gd name="T15" fmla="*/ 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7">
                  <a:moveTo>
                    <a:pt x="24" y="5"/>
                  </a:moveTo>
                  <a:cubicBezTo>
                    <a:pt x="24" y="3"/>
                    <a:pt x="24" y="2"/>
                    <a:pt x="23" y="0"/>
                  </a:cubicBezTo>
                  <a:cubicBezTo>
                    <a:pt x="22" y="2"/>
                    <a:pt x="21" y="1"/>
                    <a:pt x="19" y="1"/>
                  </a:cubicBezTo>
                  <a:cubicBezTo>
                    <a:pt x="20" y="6"/>
                    <a:pt x="15" y="6"/>
                    <a:pt x="13" y="9"/>
                  </a:cubicBezTo>
                  <a:cubicBezTo>
                    <a:pt x="11" y="9"/>
                    <a:pt x="11" y="7"/>
                    <a:pt x="9" y="6"/>
                  </a:cubicBezTo>
                  <a:cubicBezTo>
                    <a:pt x="9" y="11"/>
                    <a:pt x="3" y="7"/>
                    <a:pt x="0" y="9"/>
                  </a:cubicBezTo>
                  <a:cubicBezTo>
                    <a:pt x="5" y="17"/>
                    <a:pt x="17" y="13"/>
                    <a:pt x="23" y="9"/>
                  </a:cubicBezTo>
                  <a:cubicBezTo>
                    <a:pt x="22" y="6"/>
                    <a:pt x="22" y="6"/>
                    <a:pt x="24" y="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1" name="Freeform 177">
              <a:extLst>
                <a:ext uri="{FF2B5EF4-FFF2-40B4-BE49-F238E27FC236}">
                  <a16:creationId xmlns:a16="http://schemas.microsoft.com/office/drawing/2014/main" id="{2D21DCBF-4D8E-4C1F-BC77-87F65EB3C759}"/>
                </a:ext>
              </a:extLst>
            </p:cNvPr>
            <p:cNvSpPr>
              <a:spLocks/>
            </p:cNvSpPr>
            <p:nvPr/>
          </p:nvSpPr>
          <p:spPr bwMode="auto">
            <a:xfrm>
              <a:off x="9766642" y="4963976"/>
              <a:ext cx="81247" cy="45210"/>
            </a:xfrm>
            <a:custGeom>
              <a:avLst/>
              <a:gdLst>
                <a:gd name="T0" fmla="*/ 7 w 14"/>
                <a:gd name="T1" fmla="*/ 0 h 8"/>
                <a:gd name="T2" fmla="*/ 0 w 14"/>
                <a:gd name="T3" fmla="*/ 3 h 8"/>
                <a:gd name="T4" fmla="*/ 0 w 14"/>
                <a:gd name="T5" fmla="*/ 6 h 8"/>
                <a:gd name="T6" fmla="*/ 14 w 14"/>
                <a:gd name="T7" fmla="*/ 4 h 8"/>
                <a:gd name="T8" fmla="*/ 7 w 14"/>
                <a:gd name="T9" fmla="*/ 0 h 8"/>
              </a:gdLst>
              <a:ahLst/>
              <a:cxnLst>
                <a:cxn ang="0">
                  <a:pos x="T0" y="T1"/>
                </a:cxn>
                <a:cxn ang="0">
                  <a:pos x="T2" y="T3"/>
                </a:cxn>
                <a:cxn ang="0">
                  <a:pos x="T4" y="T5"/>
                </a:cxn>
                <a:cxn ang="0">
                  <a:pos x="T6" y="T7"/>
                </a:cxn>
                <a:cxn ang="0">
                  <a:pos x="T8" y="T9"/>
                </a:cxn>
              </a:cxnLst>
              <a:rect l="0" t="0" r="r" b="b"/>
              <a:pathLst>
                <a:path w="14" h="8">
                  <a:moveTo>
                    <a:pt x="7" y="0"/>
                  </a:moveTo>
                  <a:cubicBezTo>
                    <a:pt x="6" y="2"/>
                    <a:pt x="2" y="2"/>
                    <a:pt x="0" y="3"/>
                  </a:cubicBezTo>
                  <a:cubicBezTo>
                    <a:pt x="0" y="4"/>
                    <a:pt x="0" y="5"/>
                    <a:pt x="0" y="6"/>
                  </a:cubicBezTo>
                  <a:cubicBezTo>
                    <a:pt x="3" y="8"/>
                    <a:pt x="12" y="5"/>
                    <a:pt x="14" y="4"/>
                  </a:cubicBezTo>
                  <a:cubicBezTo>
                    <a:pt x="14" y="0"/>
                    <a:pt x="8" y="2"/>
                    <a:pt x="7"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2" name="Freeform 178">
              <a:extLst>
                <a:ext uri="{FF2B5EF4-FFF2-40B4-BE49-F238E27FC236}">
                  <a16:creationId xmlns:a16="http://schemas.microsoft.com/office/drawing/2014/main" id="{45AAB64C-CFEB-434A-84BE-5217128FEFA9}"/>
                </a:ext>
              </a:extLst>
            </p:cNvPr>
            <p:cNvSpPr>
              <a:spLocks/>
            </p:cNvSpPr>
            <p:nvPr/>
          </p:nvSpPr>
          <p:spPr bwMode="auto">
            <a:xfrm>
              <a:off x="9865120" y="4971114"/>
              <a:ext cx="115713" cy="33313"/>
            </a:xfrm>
            <a:custGeom>
              <a:avLst/>
              <a:gdLst>
                <a:gd name="T0" fmla="*/ 20 w 20"/>
                <a:gd name="T1" fmla="*/ 0 h 6"/>
                <a:gd name="T2" fmla="*/ 3 w 20"/>
                <a:gd name="T3" fmla="*/ 0 h 6"/>
                <a:gd name="T4" fmla="*/ 1 w 20"/>
                <a:gd name="T5" fmla="*/ 4 h 6"/>
                <a:gd name="T6" fmla="*/ 20 w 20"/>
                <a:gd name="T7" fmla="*/ 0 h 6"/>
              </a:gdLst>
              <a:ahLst/>
              <a:cxnLst>
                <a:cxn ang="0">
                  <a:pos x="T0" y="T1"/>
                </a:cxn>
                <a:cxn ang="0">
                  <a:pos x="T2" y="T3"/>
                </a:cxn>
                <a:cxn ang="0">
                  <a:pos x="T4" y="T5"/>
                </a:cxn>
                <a:cxn ang="0">
                  <a:pos x="T6" y="T7"/>
                </a:cxn>
              </a:cxnLst>
              <a:rect l="0" t="0" r="r" b="b"/>
              <a:pathLst>
                <a:path w="20" h="6">
                  <a:moveTo>
                    <a:pt x="20" y="0"/>
                  </a:moveTo>
                  <a:cubicBezTo>
                    <a:pt x="15" y="0"/>
                    <a:pt x="10" y="4"/>
                    <a:pt x="3" y="0"/>
                  </a:cubicBezTo>
                  <a:cubicBezTo>
                    <a:pt x="3" y="2"/>
                    <a:pt x="0" y="1"/>
                    <a:pt x="1" y="4"/>
                  </a:cubicBezTo>
                  <a:cubicBezTo>
                    <a:pt x="7" y="6"/>
                    <a:pt x="18" y="5"/>
                    <a:pt x="20"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3" name="Freeform 179">
              <a:extLst>
                <a:ext uri="{FF2B5EF4-FFF2-40B4-BE49-F238E27FC236}">
                  <a16:creationId xmlns:a16="http://schemas.microsoft.com/office/drawing/2014/main" id="{6B73F95B-2D78-44F0-9CE5-8DF388AFB1A6}"/>
                </a:ext>
              </a:extLst>
            </p:cNvPr>
            <p:cNvSpPr>
              <a:spLocks/>
            </p:cNvSpPr>
            <p:nvPr/>
          </p:nvSpPr>
          <p:spPr bwMode="auto">
            <a:xfrm>
              <a:off x="9685397" y="4963976"/>
              <a:ext cx="46778" cy="35694"/>
            </a:xfrm>
            <a:custGeom>
              <a:avLst/>
              <a:gdLst>
                <a:gd name="T0" fmla="*/ 8 w 8"/>
                <a:gd name="T1" fmla="*/ 1 h 6"/>
                <a:gd name="T2" fmla="*/ 0 w 8"/>
                <a:gd name="T3" fmla="*/ 2 h 6"/>
                <a:gd name="T4" fmla="*/ 8 w 8"/>
                <a:gd name="T5" fmla="*/ 1 h 6"/>
              </a:gdLst>
              <a:ahLst/>
              <a:cxnLst>
                <a:cxn ang="0">
                  <a:pos x="T0" y="T1"/>
                </a:cxn>
                <a:cxn ang="0">
                  <a:pos x="T2" y="T3"/>
                </a:cxn>
                <a:cxn ang="0">
                  <a:pos x="T4" y="T5"/>
                </a:cxn>
              </a:cxnLst>
              <a:rect l="0" t="0" r="r" b="b"/>
              <a:pathLst>
                <a:path w="8" h="6">
                  <a:moveTo>
                    <a:pt x="8" y="1"/>
                  </a:moveTo>
                  <a:cubicBezTo>
                    <a:pt x="5" y="0"/>
                    <a:pt x="2" y="0"/>
                    <a:pt x="0" y="2"/>
                  </a:cubicBezTo>
                  <a:cubicBezTo>
                    <a:pt x="3" y="4"/>
                    <a:pt x="7" y="6"/>
                    <a:pt x="8" y="1"/>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4" name="Freeform 180">
              <a:extLst>
                <a:ext uri="{FF2B5EF4-FFF2-40B4-BE49-F238E27FC236}">
                  <a16:creationId xmlns:a16="http://schemas.microsoft.com/office/drawing/2014/main" id="{048C4874-0570-41A2-99F4-E1DDD3AD7458}"/>
                </a:ext>
              </a:extLst>
            </p:cNvPr>
            <p:cNvSpPr>
              <a:spLocks/>
            </p:cNvSpPr>
            <p:nvPr/>
          </p:nvSpPr>
          <p:spPr bwMode="auto">
            <a:xfrm>
              <a:off x="9998067" y="4971114"/>
              <a:ext cx="123100" cy="71384"/>
            </a:xfrm>
            <a:custGeom>
              <a:avLst/>
              <a:gdLst>
                <a:gd name="T0" fmla="*/ 20 w 21"/>
                <a:gd name="T1" fmla="*/ 0 h 13"/>
                <a:gd name="T2" fmla="*/ 0 w 21"/>
                <a:gd name="T3" fmla="*/ 13 h 13"/>
                <a:gd name="T4" fmla="*/ 21 w 21"/>
                <a:gd name="T5" fmla="*/ 3 h 13"/>
                <a:gd name="T6" fmla="*/ 20 w 21"/>
                <a:gd name="T7" fmla="*/ 0 h 13"/>
              </a:gdLst>
              <a:ahLst/>
              <a:cxnLst>
                <a:cxn ang="0">
                  <a:pos x="T0" y="T1"/>
                </a:cxn>
                <a:cxn ang="0">
                  <a:pos x="T2" y="T3"/>
                </a:cxn>
                <a:cxn ang="0">
                  <a:pos x="T4" y="T5"/>
                </a:cxn>
                <a:cxn ang="0">
                  <a:pos x="T6" y="T7"/>
                </a:cxn>
              </a:cxnLst>
              <a:rect l="0" t="0" r="r" b="b"/>
              <a:pathLst>
                <a:path w="21" h="13">
                  <a:moveTo>
                    <a:pt x="20" y="0"/>
                  </a:moveTo>
                  <a:cubicBezTo>
                    <a:pt x="12" y="3"/>
                    <a:pt x="1" y="3"/>
                    <a:pt x="0" y="13"/>
                  </a:cubicBezTo>
                  <a:cubicBezTo>
                    <a:pt x="8" y="10"/>
                    <a:pt x="13" y="5"/>
                    <a:pt x="21" y="3"/>
                  </a:cubicBezTo>
                  <a:cubicBezTo>
                    <a:pt x="21" y="1"/>
                    <a:pt x="21" y="1"/>
                    <a:pt x="20"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5" name="Freeform 181">
              <a:extLst>
                <a:ext uri="{FF2B5EF4-FFF2-40B4-BE49-F238E27FC236}">
                  <a16:creationId xmlns:a16="http://schemas.microsoft.com/office/drawing/2014/main" id="{74C12925-1856-4341-A3C6-EB33FD6C25F1}"/>
                </a:ext>
              </a:extLst>
            </p:cNvPr>
            <p:cNvSpPr>
              <a:spLocks/>
            </p:cNvSpPr>
            <p:nvPr/>
          </p:nvSpPr>
          <p:spPr bwMode="auto">
            <a:xfrm>
              <a:off x="9840503" y="5004427"/>
              <a:ext cx="59087" cy="45210"/>
            </a:xfrm>
            <a:custGeom>
              <a:avLst/>
              <a:gdLst>
                <a:gd name="T0" fmla="*/ 10 w 10"/>
                <a:gd name="T1" fmla="*/ 6 h 8"/>
                <a:gd name="T2" fmla="*/ 0 w 10"/>
                <a:gd name="T3" fmla="*/ 2 h 8"/>
                <a:gd name="T4" fmla="*/ 10 w 10"/>
                <a:gd name="T5" fmla="*/ 6 h 8"/>
              </a:gdLst>
              <a:ahLst/>
              <a:cxnLst>
                <a:cxn ang="0">
                  <a:pos x="T0" y="T1"/>
                </a:cxn>
                <a:cxn ang="0">
                  <a:pos x="T2" y="T3"/>
                </a:cxn>
                <a:cxn ang="0">
                  <a:pos x="T4" y="T5"/>
                </a:cxn>
              </a:cxnLst>
              <a:rect l="0" t="0" r="r" b="b"/>
              <a:pathLst>
                <a:path w="10" h="8">
                  <a:moveTo>
                    <a:pt x="10" y="6"/>
                  </a:moveTo>
                  <a:cubicBezTo>
                    <a:pt x="10" y="2"/>
                    <a:pt x="4" y="0"/>
                    <a:pt x="0" y="2"/>
                  </a:cubicBezTo>
                  <a:cubicBezTo>
                    <a:pt x="2" y="4"/>
                    <a:pt x="7" y="8"/>
                    <a:pt x="10" y="6"/>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6" name="Freeform 182">
              <a:extLst>
                <a:ext uri="{FF2B5EF4-FFF2-40B4-BE49-F238E27FC236}">
                  <a16:creationId xmlns:a16="http://schemas.microsoft.com/office/drawing/2014/main" id="{55885F5C-8C14-4AF2-BC99-3223D5F62D80}"/>
                </a:ext>
              </a:extLst>
            </p:cNvPr>
            <p:cNvSpPr>
              <a:spLocks/>
            </p:cNvSpPr>
            <p:nvPr/>
          </p:nvSpPr>
          <p:spPr bwMode="auto">
            <a:xfrm>
              <a:off x="9638619" y="5054395"/>
              <a:ext cx="1388552" cy="1039812"/>
            </a:xfrm>
            <a:custGeom>
              <a:avLst/>
              <a:gdLst>
                <a:gd name="T0" fmla="*/ 221 w 239"/>
                <a:gd name="T1" fmla="*/ 77 h 185"/>
                <a:gd name="T2" fmla="*/ 221 w 239"/>
                <a:gd name="T3" fmla="*/ 72 h 185"/>
                <a:gd name="T4" fmla="*/ 214 w 239"/>
                <a:gd name="T5" fmla="*/ 69 h 185"/>
                <a:gd name="T6" fmla="*/ 209 w 239"/>
                <a:gd name="T7" fmla="*/ 56 h 185"/>
                <a:gd name="T8" fmla="*/ 189 w 239"/>
                <a:gd name="T9" fmla="*/ 24 h 185"/>
                <a:gd name="T10" fmla="*/ 180 w 239"/>
                <a:gd name="T11" fmla="*/ 21 h 185"/>
                <a:gd name="T12" fmla="*/ 170 w 239"/>
                <a:gd name="T13" fmla="*/ 0 h 185"/>
                <a:gd name="T14" fmla="*/ 158 w 239"/>
                <a:gd name="T15" fmla="*/ 41 h 185"/>
                <a:gd name="T16" fmla="*/ 132 w 239"/>
                <a:gd name="T17" fmla="*/ 24 h 185"/>
                <a:gd name="T18" fmla="*/ 134 w 239"/>
                <a:gd name="T19" fmla="*/ 16 h 185"/>
                <a:gd name="T20" fmla="*/ 141 w 239"/>
                <a:gd name="T21" fmla="*/ 9 h 185"/>
                <a:gd name="T22" fmla="*/ 128 w 239"/>
                <a:gd name="T23" fmla="*/ 6 h 185"/>
                <a:gd name="T24" fmla="*/ 111 w 239"/>
                <a:gd name="T25" fmla="*/ 3 h 185"/>
                <a:gd name="T26" fmla="*/ 114 w 239"/>
                <a:gd name="T27" fmla="*/ 8 h 185"/>
                <a:gd name="T28" fmla="*/ 105 w 239"/>
                <a:gd name="T29" fmla="*/ 8 h 185"/>
                <a:gd name="T30" fmla="*/ 97 w 239"/>
                <a:gd name="T31" fmla="*/ 25 h 185"/>
                <a:gd name="T32" fmla="*/ 89 w 239"/>
                <a:gd name="T33" fmla="*/ 24 h 185"/>
                <a:gd name="T34" fmla="*/ 81 w 239"/>
                <a:gd name="T35" fmla="*/ 17 h 185"/>
                <a:gd name="T36" fmla="*/ 71 w 239"/>
                <a:gd name="T37" fmla="*/ 23 h 185"/>
                <a:gd name="T38" fmla="*/ 66 w 239"/>
                <a:gd name="T39" fmla="*/ 32 h 185"/>
                <a:gd name="T40" fmla="*/ 62 w 239"/>
                <a:gd name="T41" fmla="*/ 32 h 185"/>
                <a:gd name="T42" fmla="*/ 60 w 239"/>
                <a:gd name="T43" fmla="*/ 37 h 185"/>
                <a:gd name="T44" fmla="*/ 57 w 239"/>
                <a:gd name="T45" fmla="*/ 33 h 185"/>
                <a:gd name="T46" fmla="*/ 54 w 239"/>
                <a:gd name="T47" fmla="*/ 44 h 185"/>
                <a:gd name="T48" fmla="*/ 35 w 239"/>
                <a:gd name="T49" fmla="*/ 55 h 185"/>
                <a:gd name="T50" fmla="*/ 8 w 239"/>
                <a:gd name="T51" fmla="*/ 69 h 185"/>
                <a:gd name="T52" fmla="*/ 5 w 239"/>
                <a:gd name="T53" fmla="*/ 68 h 185"/>
                <a:gd name="T54" fmla="*/ 7 w 239"/>
                <a:gd name="T55" fmla="*/ 94 h 185"/>
                <a:gd name="T56" fmla="*/ 2 w 239"/>
                <a:gd name="T57" fmla="*/ 88 h 185"/>
                <a:gd name="T58" fmla="*/ 0 w 239"/>
                <a:gd name="T59" fmla="*/ 96 h 185"/>
                <a:gd name="T60" fmla="*/ 15 w 239"/>
                <a:gd name="T61" fmla="*/ 144 h 185"/>
                <a:gd name="T62" fmla="*/ 12 w 239"/>
                <a:gd name="T63" fmla="*/ 144 h 185"/>
                <a:gd name="T64" fmla="*/ 12 w 239"/>
                <a:gd name="T65" fmla="*/ 151 h 185"/>
                <a:gd name="T66" fmla="*/ 31 w 239"/>
                <a:gd name="T67" fmla="*/ 156 h 185"/>
                <a:gd name="T68" fmla="*/ 63 w 239"/>
                <a:gd name="T69" fmla="*/ 148 h 185"/>
                <a:gd name="T70" fmla="*/ 108 w 239"/>
                <a:gd name="T71" fmla="*/ 132 h 185"/>
                <a:gd name="T72" fmla="*/ 123 w 239"/>
                <a:gd name="T73" fmla="*/ 137 h 185"/>
                <a:gd name="T74" fmla="*/ 123 w 239"/>
                <a:gd name="T75" fmla="*/ 143 h 185"/>
                <a:gd name="T76" fmla="*/ 134 w 239"/>
                <a:gd name="T77" fmla="*/ 157 h 185"/>
                <a:gd name="T78" fmla="*/ 146 w 239"/>
                <a:gd name="T79" fmla="*/ 142 h 185"/>
                <a:gd name="T80" fmla="*/ 143 w 239"/>
                <a:gd name="T81" fmla="*/ 154 h 185"/>
                <a:gd name="T82" fmla="*/ 139 w 239"/>
                <a:gd name="T83" fmla="*/ 154 h 185"/>
                <a:gd name="T84" fmla="*/ 139 w 239"/>
                <a:gd name="T85" fmla="*/ 158 h 185"/>
                <a:gd name="T86" fmla="*/ 145 w 239"/>
                <a:gd name="T87" fmla="*/ 158 h 185"/>
                <a:gd name="T88" fmla="*/ 148 w 239"/>
                <a:gd name="T89" fmla="*/ 152 h 185"/>
                <a:gd name="T90" fmla="*/ 147 w 239"/>
                <a:gd name="T91" fmla="*/ 161 h 185"/>
                <a:gd name="T92" fmla="*/ 153 w 239"/>
                <a:gd name="T93" fmla="*/ 159 h 185"/>
                <a:gd name="T94" fmla="*/ 156 w 239"/>
                <a:gd name="T95" fmla="*/ 173 h 185"/>
                <a:gd name="T96" fmla="*/ 178 w 239"/>
                <a:gd name="T97" fmla="*/ 183 h 185"/>
                <a:gd name="T98" fmla="*/ 186 w 239"/>
                <a:gd name="T99" fmla="*/ 177 h 185"/>
                <a:gd name="T100" fmla="*/ 194 w 239"/>
                <a:gd name="T101" fmla="*/ 185 h 185"/>
                <a:gd name="T102" fmla="*/ 216 w 239"/>
                <a:gd name="T103" fmla="*/ 173 h 185"/>
                <a:gd name="T104" fmla="*/ 224 w 239"/>
                <a:gd name="T105" fmla="*/ 143 h 185"/>
                <a:gd name="T106" fmla="*/ 230 w 239"/>
                <a:gd name="T107" fmla="*/ 139 h 185"/>
                <a:gd name="T108" fmla="*/ 234 w 239"/>
                <a:gd name="T109" fmla="*/ 102 h 185"/>
                <a:gd name="T110" fmla="*/ 221 w 239"/>
                <a:gd name="T111"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9" h="185">
                  <a:moveTo>
                    <a:pt x="221" y="77"/>
                  </a:moveTo>
                  <a:cubicBezTo>
                    <a:pt x="221" y="75"/>
                    <a:pt x="221" y="74"/>
                    <a:pt x="221" y="72"/>
                  </a:cubicBezTo>
                  <a:cubicBezTo>
                    <a:pt x="219" y="70"/>
                    <a:pt x="215" y="69"/>
                    <a:pt x="214" y="69"/>
                  </a:cubicBezTo>
                  <a:cubicBezTo>
                    <a:pt x="214" y="63"/>
                    <a:pt x="208" y="62"/>
                    <a:pt x="209" y="56"/>
                  </a:cubicBezTo>
                  <a:cubicBezTo>
                    <a:pt x="193" y="53"/>
                    <a:pt x="192" y="40"/>
                    <a:pt x="189" y="24"/>
                  </a:cubicBezTo>
                  <a:cubicBezTo>
                    <a:pt x="184" y="24"/>
                    <a:pt x="185" y="18"/>
                    <a:pt x="180" y="21"/>
                  </a:cubicBezTo>
                  <a:cubicBezTo>
                    <a:pt x="178" y="13"/>
                    <a:pt x="178" y="2"/>
                    <a:pt x="170" y="0"/>
                  </a:cubicBezTo>
                  <a:cubicBezTo>
                    <a:pt x="161" y="13"/>
                    <a:pt x="172" y="32"/>
                    <a:pt x="158" y="41"/>
                  </a:cubicBezTo>
                  <a:cubicBezTo>
                    <a:pt x="150" y="34"/>
                    <a:pt x="139" y="31"/>
                    <a:pt x="132" y="24"/>
                  </a:cubicBezTo>
                  <a:cubicBezTo>
                    <a:pt x="134" y="22"/>
                    <a:pt x="136" y="19"/>
                    <a:pt x="134" y="16"/>
                  </a:cubicBezTo>
                  <a:cubicBezTo>
                    <a:pt x="139" y="16"/>
                    <a:pt x="139" y="11"/>
                    <a:pt x="141" y="9"/>
                  </a:cubicBezTo>
                  <a:cubicBezTo>
                    <a:pt x="138" y="4"/>
                    <a:pt x="130" y="11"/>
                    <a:pt x="128" y="6"/>
                  </a:cubicBezTo>
                  <a:cubicBezTo>
                    <a:pt x="121" y="10"/>
                    <a:pt x="116" y="1"/>
                    <a:pt x="111" y="3"/>
                  </a:cubicBezTo>
                  <a:cubicBezTo>
                    <a:pt x="110" y="8"/>
                    <a:pt x="114" y="3"/>
                    <a:pt x="114" y="8"/>
                  </a:cubicBezTo>
                  <a:cubicBezTo>
                    <a:pt x="112" y="10"/>
                    <a:pt x="107" y="8"/>
                    <a:pt x="105" y="8"/>
                  </a:cubicBezTo>
                  <a:cubicBezTo>
                    <a:pt x="102" y="13"/>
                    <a:pt x="93" y="18"/>
                    <a:pt x="97" y="25"/>
                  </a:cubicBezTo>
                  <a:cubicBezTo>
                    <a:pt x="96" y="24"/>
                    <a:pt x="91" y="22"/>
                    <a:pt x="89" y="24"/>
                  </a:cubicBezTo>
                  <a:cubicBezTo>
                    <a:pt x="88" y="20"/>
                    <a:pt x="85" y="18"/>
                    <a:pt x="81" y="17"/>
                  </a:cubicBezTo>
                  <a:cubicBezTo>
                    <a:pt x="79" y="19"/>
                    <a:pt x="76" y="21"/>
                    <a:pt x="71" y="23"/>
                  </a:cubicBezTo>
                  <a:cubicBezTo>
                    <a:pt x="73" y="29"/>
                    <a:pt x="64" y="25"/>
                    <a:pt x="66" y="32"/>
                  </a:cubicBezTo>
                  <a:cubicBezTo>
                    <a:pt x="65" y="32"/>
                    <a:pt x="63" y="32"/>
                    <a:pt x="62" y="32"/>
                  </a:cubicBezTo>
                  <a:cubicBezTo>
                    <a:pt x="60" y="34"/>
                    <a:pt x="63" y="37"/>
                    <a:pt x="60" y="37"/>
                  </a:cubicBezTo>
                  <a:cubicBezTo>
                    <a:pt x="60" y="35"/>
                    <a:pt x="60" y="33"/>
                    <a:pt x="57" y="33"/>
                  </a:cubicBezTo>
                  <a:cubicBezTo>
                    <a:pt x="56" y="37"/>
                    <a:pt x="51" y="39"/>
                    <a:pt x="54" y="44"/>
                  </a:cubicBezTo>
                  <a:cubicBezTo>
                    <a:pt x="47" y="47"/>
                    <a:pt x="45" y="58"/>
                    <a:pt x="35" y="55"/>
                  </a:cubicBezTo>
                  <a:cubicBezTo>
                    <a:pt x="27" y="60"/>
                    <a:pt x="13" y="61"/>
                    <a:pt x="8" y="69"/>
                  </a:cubicBezTo>
                  <a:cubicBezTo>
                    <a:pt x="7" y="68"/>
                    <a:pt x="6" y="68"/>
                    <a:pt x="5" y="68"/>
                  </a:cubicBezTo>
                  <a:cubicBezTo>
                    <a:pt x="3" y="77"/>
                    <a:pt x="0" y="87"/>
                    <a:pt x="7" y="94"/>
                  </a:cubicBezTo>
                  <a:cubicBezTo>
                    <a:pt x="4" y="93"/>
                    <a:pt x="4" y="90"/>
                    <a:pt x="2" y="88"/>
                  </a:cubicBezTo>
                  <a:cubicBezTo>
                    <a:pt x="3" y="93"/>
                    <a:pt x="0" y="92"/>
                    <a:pt x="0" y="96"/>
                  </a:cubicBezTo>
                  <a:cubicBezTo>
                    <a:pt x="8" y="108"/>
                    <a:pt x="15" y="125"/>
                    <a:pt x="15" y="144"/>
                  </a:cubicBezTo>
                  <a:cubicBezTo>
                    <a:pt x="13" y="145"/>
                    <a:pt x="14" y="144"/>
                    <a:pt x="12" y="144"/>
                  </a:cubicBezTo>
                  <a:cubicBezTo>
                    <a:pt x="12" y="146"/>
                    <a:pt x="12" y="149"/>
                    <a:pt x="12" y="151"/>
                  </a:cubicBezTo>
                  <a:cubicBezTo>
                    <a:pt x="18" y="153"/>
                    <a:pt x="21" y="158"/>
                    <a:pt x="31" y="156"/>
                  </a:cubicBezTo>
                  <a:cubicBezTo>
                    <a:pt x="37" y="147"/>
                    <a:pt x="51" y="149"/>
                    <a:pt x="63" y="148"/>
                  </a:cubicBezTo>
                  <a:cubicBezTo>
                    <a:pt x="71" y="135"/>
                    <a:pt x="89" y="134"/>
                    <a:pt x="108" y="132"/>
                  </a:cubicBezTo>
                  <a:cubicBezTo>
                    <a:pt x="112" y="136"/>
                    <a:pt x="117" y="135"/>
                    <a:pt x="123" y="137"/>
                  </a:cubicBezTo>
                  <a:cubicBezTo>
                    <a:pt x="122" y="140"/>
                    <a:pt x="122" y="140"/>
                    <a:pt x="123" y="143"/>
                  </a:cubicBezTo>
                  <a:cubicBezTo>
                    <a:pt x="131" y="143"/>
                    <a:pt x="128" y="154"/>
                    <a:pt x="134" y="157"/>
                  </a:cubicBezTo>
                  <a:cubicBezTo>
                    <a:pt x="135" y="150"/>
                    <a:pt x="143" y="145"/>
                    <a:pt x="146" y="142"/>
                  </a:cubicBezTo>
                  <a:cubicBezTo>
                    <a:pt x="144" y="145"/>
                    <a:pt x="142" y="148"/>
                    <a:pt x="143" y="154"/>
                  </a:cubicBezTo>
                  <a:cubicBezTo>
                    <a:pt x="142" y="154"/>
                    <a:pt x="141" y="154"/>
                    <a:pt x="139" y="154"/>
                  </a:cubicBezTo>
                  <a:cubicBezTo>
                    <a:pt x="140" y="155"/>
                    <a:pt x="139" y="157"/>
                    <a:pt x="139" y="158"/>
                  </a:cubicBezTo>
                  <a:cubicBezTo>
                    <a:pt x="140" y="159"/>
                    <a:pt x="142" y="157"/>
                    <a:pt x="145" y="158"/>
                  </a:cubicBezTo>
                  <a:cubicBezTo>
                    <a:pt x="145" y="155"/>
                    <a:pt x="146" y="153"/>
                    <a:pt x="148" y="152"/>
                  </a:cubicBezTo>
                  <a:cubicBezTo>
                    <a:pt x="150" y="155"/>
                    <a:pt x="146" y="157"/>
                    <a:pt x="147" y="161"/>
                  </a:cubicBezTo>
                  <a:cubicBezTo>
                    <a:pt x="149" y="161"/>
                    <a:pt x="151" y="160"/>
                    <a:pt x="153" y="159"/>
                  </a:cubicBezTo>
                  <a:cubicBezTo>
                    <a:pt x="154" y="163"/>
                    <a:pt x="157" y="166"/>
                    <a:pt x="156" y="173"/>
                  </a:cubicBezTo>
                  <a:cubicBezTo>
                    <a:pt x="161" y="180"/>
                    <a:pt x="169" y="180"/>
                    <a:pt x="178" y="183"/>
                  </a:cubicBezTo>
                  <a:cubicBezTo>
                    <a:pt x="181" y="182"/>
                    <a:pt x="187" y="180"/>
                    <a:pt x="186" y="177"/>
                  </a:cubicBezTo>
                  <a:cubicBezTo>
                    <a:pt x="189" y="180"/>
                    <a:pt x="191" y="183"/>
                    <a:pt x="194" y="185"/>
                  </a:cubicBezTo>
                  <a:cubicBezTo>
                    <a:pt x="199" y="179"/>
                    <a:pt x="208" y="177"/>
                    <a:pt x="216" y="173"/>
                  </a:cubicBezTo>
                  <a:cubicBezTo>
                    <a:pt x="214" y="159"/>
                    <a:pt x="224" y="156"/>
                    <a:pt x="224" y="143"/>
                  </a:cubicBezTo>
                  <a:cubicBezTo>
                    <a:pt x="226" y="141"/>
                    <a:pt x="228" y="140"/>
                    <a:pt x="230" y="139"/>
                  </a:cubicBezTo>
                  <a:cubicBezTo>
                    <a:pt x="233" y="128"/>
                    <a:pt x="239" y="114"/>
                    <a:pt x="234" y="102"/>
                  </a:cubicBezTo>
                  <a:cubicBezTo>
                    <a:pt x="236" y="87"/>
                    <a:pt x="227" y="83"/>
                    <a:pt x="221" y="77"/>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7" name="Freeform 183">
              <a:extLst>
                <a:ext uri="{FF2B5EF4-FFF2-40B4-BE49-F238E27FC236}">
                  <a16:creationId xmlns:a16="http://schemas.microsoft.com/office/drawing/2014/main" id="{F5757B7F-A996-401C-9CED-2124D3E4DB36}"/>
                </a:ext>
              </a:extLst>
            </p:cNvPr>
            <p:cNvSpPr>
              <a:spLocks/>
            </p:cNvSpPr>
            <p:nvPr/>
          </p:nvSpPr>
          <p:spPr bwMode="auto">
            <a:xfrm>
              <a:off x="7265276" y="5099604"/>
              <a:ext cx="278204" cy="471126"/>
            </a:xfrm>
            <a:custGeom>
              <a:avLst/>
              <a:gdLst>
                <a:gd name="T0" fmla="*/ 37 w 48"/>
                <a:gd name="T1" fmla="*/ 0 h 84"/>
                <a:gd name="T2" fmla="*/ 33 w 48"/>
                <a:gd name="T3" fmla="*/ 10 h 84"/>
                <a:gd name="T4" fmla="*/ 31 w 48"/>
                <a:gd name="T5" fmla="*/ 8 h 84"/>
                <a:gd name="T6" fmla="*/ 30 w 48"/>
                <a:gd name="T7" fmla="*/ 16 h 84"/>
                <a:gd name="T8" fmla="*/ 11 w 48"/>
                <a:gd name="T9" fmla="*/ 24 h 84"/>
                <a:gd name="T10" fmla="*/ 8 w 48"/>
                <a:gd name="T11" fmla="*/ 33 h 84"/>
                <a:gd name="T12" fmla="*/ 7 w 48"/>
                <a:gd name="T13" fmla="*/ 69 h 84"/>
                <a:gd name="T14" fmla="*/ 6 w 48"/>
                <a:gd name="T15" fmla="*/ 74 h 84"/>
                <a:gd name="T16" fmla="*/ 9 w 48"/>
                <a:gd name="T17" fmla="*/ 80 h 84"/>
                <a:gd name="T18" fmla="*/ 17 w 48"/>
                <a:gd name="T19" fmla="*/ 84 h 84"/>
                <a:gd name="T20" fmla="*/ 26 w 48"/>
                <a:gd name="T21" fmla="*/ 80 h 84"/>
                <a:gd name="T22" fmla="*/ 43 w 48"/>
                <a:gd name="T23" fmla="*/ 25 h 84"/>
                <a:gd name="T24" fmla="*/ 41 w 48"/>
                <a:gd name="T25" fmla="*/ 20 h 84"/>
                <a:gd name="T26" fmla="*/ 45 w 48"/>
                <a:gd name="T27" fmla="*/ 24 h 84"/>
                <a:gd name="T28" fmla="*/ 37 w 48"/>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84">
                  <a:moveTo>
                    <a:pt x="37" y="0"/>
                  </a:moveTo>
                  <a:cubicBezTo>
                    <a:pt x="37" y="3"/>
                    <a:pt x="37" y="8"/>
                    <a:pt x="33" y="10"/>
                  </a:cubicBezTo>
                  <a:cubicBezTo>
                    <a:pt x="33" y="9"/>
                    <a:pt x="33" y="8"/>
                    <a:pt x="31" y="8"/>
                  </a:cubicBezTo>
                  <a:cubicBezTo>
                    <a:pt x="32" y="12"/>
                    <a:pt x="28" y="12"/>
                    <a:pt x="30" y="16"/>
                  </a:cubicBezTo>
                  <a:cubicBezTo>
                    <a:pt x="24" y="18"/>
                    <a:pt x="20" y="23"/>
                    <a:pt x="11" y="24"/>
                  </a:cubicBezTo>
                  <a:cubicBezTo>
                    <a:pt x="12" y="29"/>
                    <a:pt x="8" y="30"/>
                    <a:pt x="8" y="33"/>
                  </a:cubicBezTo>
                  <a:cubicBezTo>
                    <a:pt x="18" y="46"/>
                    <a:pt x="0" y="56"/>
                    <a:pt x="7" y="69"/>
                  </a:cubicBezTo>
                  <a:cubicBezTo>
                    <a:pt x="7" y="71"/>
                    <a:pt x="5" y="71"/>
                    <a:pt x="6" y="74"/>
                  </a:cubicBezTo>
                  <a:cubicBezTo>
                    <a:pt x="8" y="75"/>
                    <a:pt x="8" y="78"/>
                    <a:pt x="9" y="80"/>
                  </a:cubicBezTo>
                  <a:cubicBezTo>
                    <a:pt x="12" y="81"/>
                    <a:pt x="14" y="83"/>
                    <a:pt x="17" y="84"/>
                  </a:cubicBezTo>
                  <a:cubicBezTo>
                    <a:pt x="19" y="82"/>
                    <a:pt x="21" y="80"/>
                    <a:pt x="26" y="80"/>
                  </a:cubicBezTo>
                  <a:cubicBezTo>
                    <a:pt x="33" y="64"/>
                    <a:pt x="37" y="43"/>
                    <a:pt x="43" y="25"/>
                  </a:cubicBezTo>
                  <a:cubicBezTo>
                    <a:pt x="42" y="23"/>
                    <a:pt x="41" y="23"/>
                    <a:pt x="41" y="20"/>
                  </a:cubicBezTo>
                  <a:cubicBezTo>
                    <a:pt x="43" y="21"/>
                    <a:pt x="43" y="23"/>
                    <a:pt x="45" y="24"/>
                  </a:cubicBezTo>
                  <a:cubicBezTo>
                    <a:pt x="48" y="18"/>
                    <a:pt x="45" y="3"/>
                    <a:pt x="37"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8" name="Freeform 184">
              <a:extLst>
                <a:ext uri="{FF2B5EF4-FFF2-40B4-BE49-F238E27FC236}">
                  <a16:creationId xmlns:a16="http://schemas.microsoft.com/office/drawing/2014/main" id="{78B8ED72-20C3-4027-BD1F-6A12963EC09C}"/>
                </a:ext>
              </a:extLst>
            </p:cNvPr>
            <p:cNvSpPr>
              <a:spLocks/>
            </p:cNvSpPr>
            <p:nvPr/>
          </p:nvSpPr>
          <p:spPr bwMode="auto">
            <a:xfrm>
              <a:off x="11650051" y="5891953"/>
              <a:ext cx="216654" cy="309326"/>
            </a:xfrm>
            <a:custGeom>
              <a:avLst/>
              <a:gdLst>
                <a:gd name="T0" fmla="*/ 28 w 37"/>
                <a:gd name="T1" fmla="*/ 28 h 55"/>
                <a:gd name="T2" fmla="*/ 20 w 37"/>
                <a:gd name="T3" fmla="*/ 19 h 55"/>
                <a:gd name="T4" fmla="*/ 15 w 37"/>
                <a:gd name="T5" fmla="*/ 19 h 55"/>
                <a:gd name="T6" fmla="*/ 13 w 37"/>
                <a:gd name="T7" fmla="*/ 9 h 55"/>
                <a:gd name="T8" fmla="*/ 4 w 37"/>
                <a:gd name="T9" fmla="*/ 1 h 55"/>
                <a:gd name="T10" fmla="*/ 0 w 37"/>
                <a:gd name="T11" fmla="*/ 2 h 55"/>
                <a:gd name="T12" fmla="*/ 8 w 37"/>
                <a:gd name="T13" fmla="*/ 38 h 55"/>
                <a:gd name="T14" fmla="*/ 17 w 37"/>
                <a:gd name="T15" fmla="*/ 46 h 55"/>
                <a:gd name="T16" fmla="*/ 16 w 37"/>
                <a:gd name="T17" fmla="*/ 55 h 55"/>
                <a:gd name="T18" fmla="*/ 27 w 37"/>
                <a:gd name="T19" fmla="*/ 37 h 55"/>
                <a:gd name="T20" fmla="*/ 36 w 37"/>
                <a:gd name="T21" fmla="*/ 25 h 55"/>
                <a:gd name="T22" fmla="*/ 28 w 37"/>
                <a:gd name="T23"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5">
                  <a:moveTo>
                    <a:pt x="28" y="28"/>
                  </a:moveTo>
                  <a:cubicBezTo>
                    <a:pt x="24" y="26"/>
                    <a:pt x="21" y="23"/>
                    <a:pt x="20" y="19"/>
                  </a:cubicBezTo>
                  <a:cubicBezTo>
                    <a:pt x="16" y="18"/>
                    <a:pt x="18" y="21"/>
                    <a:pt x="15" y="19"/>
                  </a:cubicBezTo>
                  <a:cubicBezTo>
                    <a:pt x="15" y="16"/>
                    <a:pt x="13" y="14"/>
                    <a:pt x="13" y="9"/>
                  </a:cubicBezTo>
                  <a:cubicBezTo>
                    <a:pt x="11" y="5"/>
                    <a:pt x="4" y="7"/>
                    <a:pt x="4" y="1"/>
                  </a:cubicBezTo>
                  <a:cubicBezTo>
                    <a:pt x="3" y="2"/>
                    <a:pt x="0" y="0"/>
                    <a:pt x="0" y="2"/>
                  </a:cubicBezTo>
                  <a:cubicBezTo>
                    <a:pt x="6" y="11"/>
                    <a:pt x="21" y="27"/>
                    <a:pt x="8" y="38"/>
                  </a:cubicBezTo>
                  <a:cubicBezTo>
                    <a:pt x="9" y="42"/>
                    <a:pt x="16" y="40"/>
                    <a:pt x="17" y="46"/>
                  </a:cubicBezTo>
                  <a:cubicBezTo>
                    <a:pt x="14" y="49"/>
                    <a:pt x="13" y="52"/>
                    <a:pt x="16" y="55"/>
                  </a:cubicBezTo>
                  <a:cubicBezTo>
                    <a:pt x="23" y="52"/>
                    <a:pt x="27" y="46"/>
                    <a:pt x="27" y="37"/>
                  </a:cubicBezTo>
                  <a:cubicBezTo>
                    <a:pt x="33" y="36"/>
                    <a:pt x="37" y="30"/>
                    <a:pt x="36" y="25"/>
                  </a:cubicBezTo>
                  <a:cubicBezTo>
                    <a:pt x="31" y="24"/>
                    <a:pt x="31" y="27"/>
                    <a:pt x="28" y="28"/>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89" name="Freeform 185">
              <a:extLst>
                <a:ext uri="{FF2B5EF4-FFF2-40B4-BE49-F238E27FC236}">
                  <a16:creationId xmlns:a16="http://schemas.microsoft.com/office/drawing/2014/main" id="{FFCBAD5A-A961-485A-BACE-9D0AE478A3EE}"/>
                </a:ext>
              </a:extLst>
            </p:cNvPr>
            <p:cNvSpPr>
              <a:spLocks/>
            </p:cNvSpPr>
            <p:nvPr/>
          </p:nvSpPr>
          <p:spPr bwMode="auto">
            <a:xfrm>
              <a:off x="10707115" y="6156071"/>
              <a:ext cx="152642" cy="135629"/>
            </a:xfrm>
            <a:custGeom>
              <a:avLst/>
              <a:gdLst>
                <a:gd name="T0" fmla="*/ 0 w 26"/>
                <a:gd name="T1" fmla="*/ 0 h 24"/>
                <a:gd name="T2" fmla="*/ 13 w 26"/>
                <a:gd name="T3" fmla="*/ 24 h 24"/>
                <a:gd name="T4" fmla="*/ 21 w 26"/>
                <a:gd name="T5" fmla="*/ 1 h 24"/>
                <a:gd name="T6" fmla="*/ 0 w 26"/>
                <a:gd name="T7" fmla="*/ 0 h 24"/>
              </a:gdLst>
              <a:ahLst/>
              <a:cxnLst>
                <a:cxn ang="0">
                  <a:pos x="T0" y="T1"/>
                </a:cxn>
                <a:cxn ang="0">
                  <a:pos x="T2" y="T3"/>
                </a:cxn>
                <a:cxn ang="0">
                  <a:pos x="T4" y="T5"/>
                </a:cxn>
                <a:cxn ang="0">
                  <a:pos x="T6" y="T7"/>
                </a:cxn>
              </a:cxnLst>
              <a:rect l="0" t="0" r="r" b="b"/>
              <a:pathLst>
                <a:path w="26" h="24">
                  <a:moveTo>
                    <a:pt x="0" y="0"/>
                  </a:moveTo>
                  <a:cubicBezTo>
                    <a:pt x="3" y="11"/>
                    <a:pt x="2" y="21"/>
                    <a:pt x="13" y="24"/>
                  </a:cubicBezTo>
                  <a:cubicBezTo>
                    <a:pt x="18" y="19"/>
                    <a:pt x="26" y="11"/>
                    <a:pt x="21" y="1"/>
                  </a:cubicBezTo>
                  <a:cubicBezTo>
                    <a:pt x="14" y="5"/>
                    <a:pt x="7" y="3"/>
                    <a:pt x="0" y="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90" name="Freeform 186">
              <a:extLst>
                <a:ext uri="{FF2B5EF4-FFF2-40B4-BE49-F238E27FC236}">
                  <a16:creationId xmlns:a16="http://schemas.microsoft.com/office/drawing/2014/main" id="{9E1BDB11-2AC1-42DB-A5DE-ED44E989F79B}"/>
                </a:ext>
              </a:extLst>
            </p:cNvPr>
            <p:cNvSpPr>
              <a:spLocks/>
            </p:cNvSpPr>
            <p:nvPr/>
          </p:nvSpPr>
          <p:spPr bwMode="auto">
            <a:xfrm>
              <a:off x="11445707" y="6156071"/>
              <a:ext cx="285589" cy="276013"/>
            </a:xfrm>
            <a:custGeom>
              <a:avLst/>
              <a:gdLst>
                <a:gd name="T0" fmla="*/ 39 w 49"/>
                <a:gd name="T1" fmla="*/ 5 h 49"/>
                <a:gd name="T2" fmla="*/ 34 w 49"/>
                <a:gd name="T3" fmla="*/ 0 h 49"/>
                <a:gd name="T4" fmla="*/ 29 w 49"/>
                <a:gd name="T5" fmla="*/ 10 h 49"/>
                <a:gd name="T6" fmla="*/ 0 w 49"/>
                <a:gd name="T7" fmla="*/ 45 h 49"/>
                <a:gd name="T8" fmla="*/ 17 w 49"/>
                <a:gd name="T9" fmla="*/ 49 h 49"/>
                <a:gd name="T10" fmla="*/ 39 w 49"/>
                <a:gd name="T11" fmla="*/ 26 h 49"/>
                <a:gd name="T12" fmla="*/ 36 w 49"/>
                <a:gd name="T13" fmla="*/ 21 h 49"/>
                <a:gd name="T14" fmla="*/ 44 w 49"/>
                <a:gd name="T15" fmla="*/ 4 h 49"/>
                <a:gd name="T16" fmla="*/ 39 w 49"/>
                <a:gd name="T1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5"/>
                  </a:moveTo>
                  <a:cubicBezTo>
                    <a:pt x="39" y="3"/>
                    <a:pt x="38" y="0"/>
                    <a:pt x="34" y="0"/>
                  </a:cubicBezTo>
                  <a:cubicBezTo>
                    <a:pt x="32" y="4"/>
                    <a:pt x="33" y="9"/>
                    <a:pt x="29" y="10"/>
                  </a:cubicBezTo>
                  <a:cubicBezTo>
                    <a:pt x="25" y="26"/>
                    <a:pt x="1" y="27"/>
                    <a:pt x="0" y="45"/>
                  </a:cubicBezTo>
                  <a:cubicBezTo>
                    <a:pt x="7" y="45"/>
                    <a:pt x="10" y="48"/>
                    <a:pt x="17" y="49"/>
                  </a:cubicBezTo>
                  <a:cubicBezTo>
                    <a:pt x="29" y="47"/>
                    <a:pt x="24" y="23"/>
                    <a:pt x="39" y="26"/>
                  </a:cubicBezTo>
                  <a:cubicBezTo>
                    <a:pt x="39" y="23"/>
                    <a:pt x="36" y="24"/>
                    <a:pt x="36" y="21"/>
                  </a:cubicBezTo>
                  <a:cubicBezTo>
                    <a:pt x="42" y="18"/>
                    <a:pt x="49" y="10"/>
                    <a:pt x="44" y="4"/>
                  </a:cubicBezTo>
                  <a:cubicBezTo>
                    <a:pt x="41" y="3"/>
                    <a:pt x="42" y="6"/>
                    <a:pt x="39" y="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91" name="Freeform 187">
              <a:extLst>
                <a:ext uri="{FF2B5EF4-FFF2-40B4-BE49-F238E27FC236}">
                  <a16:creationId xmlns:a16="http://schemas.microsoft.com/office/drawing/2014/main" id="{4324730A-4F6D-4C0D-B0B9-8CA4B35C51AF}"/>
                </a:ext>
              </a:extLst>
            </p:cNvPr>
            <p:cNvSpPr>
              <a:spLocks noEditPoints="1"/>
            </p:cNvSpPr>
            <p:nvPr/>
          </p:nvSpPr>
          <p:spPr bwMode="auto">
            <a:xfrm>
              <a:off x="140329" y="1225891"/>
              <a:ext cx="4542338" cy="5632109"/>
            </a:xfrm>
            <a:custGeom>
              <a:avLst/>
              <a:gdLst>
                <a:gd name="T0" fmla="*/ 677 w 781"/>
                <a:gd name="T1" fmla="*/ 624 h 1002"/>
                <a:gd name="T2" fmla="*/ 628 w 781"/>
                <a:gd name="T3" fmla="*/ 562 h 1002"/>
                <a:gd name="T4" fmla="*/ 562 w 781"/>
                <a:gd name="T5" fmla="*/ 551 h 1002"/>
                <a:gd name="T6" fmla="*/ 495 w 781"/>
                <a:gd name="T7" fmla="*/ 529 h 1002"/>
                <a:gd name="T8" fmla="*/ 415 w 781"/>
                <a:gd name="T9" fmla="*/ 464 h 1002"/>
                <a:gd name="T10" fmla="*/ 496 w 781"/>
                <a:gd name="T11" fmla="*/ 443 h 1002"/>
                <a:gd name="T12" fmla="*/ 538 w 781"/>
                <a:gd name="T13" fmla="*/ 386 h 1002"/>
                <a:gd name="T14" fmla="*/ 593 w 781"/>
                <a:gd name="T15" fmla="*/ 328 h 1002"/>
                <a:gd name="T16" fmla="*/ 621 w 781"/>
                <a:gd name="T17" fmla="*/ 318 h 1002"/>
                <a:gd name="T18" fmla="*/ 593 w 781"/>
                <a:gd name="T19" fmla="*/ 280 h 1002"/>
                <a:gd name="T20" fmla="*/ 652 w 781"/>
                <a:gd name="T21" fmla="*/ 309 h 1002"/>
                <a:gd name="T22" fmla="*/ 670 w 781"/>
                <a:gd name="T23" fmla="*/ 293 h 1002"/>
                <a:gd name="T24" fmla="*/ 651 w 781"/>
                <a:gd name="T25" fmla="*/ 267 h 1002"/>
                <a:gd name="T26" fmla="*/ 619 w 781"/>
                <a:gd name="T27" fmla="*/ 219 h 1002"/>
                <a:gd name="T28" fmla="*/ 590 w 781"/>
                <a:gd name="T29" fmla="*/ 192 h 1002"/>
                <a:gd name="T30" fmla="*/ 524 w 781"/>
                <a:gd name="T31" fmla="*/ 157 h 1002"/>
                <a:gd name="T32" fmla="*/ 515 w 781"/>
                <a:gd name="T33" fmla="*/ 236 h 1002"/>
                <a:gd name="T34" fmla="*/ 437 w 781"/>
                <a:gd name="T35" fmla="*/ 193 h 1002"/>
                <a:gd name="T36" fmla="*/ 441 w 781"/>
                <a:gd name="T37" fmla="*/ 133 h 1002"/>
                <a:gd name="T38" fmla="*/ 476 w 781"/>
                <a:gd name="T39" fmla="*/ 95 h 1002"/>
                <a:gd name="T40" fmla="*/ 501 w 781"/>
                <a:gd name="T41" fmla="*/ 61 h 1002"/>
                <a:gd name="T42" fmla="*/ 471 w 781"/>
                <a:gd name="T43" fmla="*/ 85 h 1002"/>
                <a:gd name="T44" fmla="*/ 447 w 781"/>
                <a:gd name="T45" fmla="*/ 38 h 1002"/>
                <a:gd name="T46" fmla="*/ 432 w 781"/>
                <a:gd name="T47" fmla="*/ 50 h 1002"/>
                <a:gd name="T48" fmla="*/ 421 w 781"/>
                <a:gd name="T49" fmla="*/ 71 h 1002"/>
                <a:gd name="T50" fmla="*/ 364 w 781"/>
                <a:gd name="T51" fmla="*/ 66 h 1002"/>
                <a:gd name="T52" fmla="*/ 301 w 781"/>
                <a:gd name="T53" fmla="*/ 57 h 1002"/>
                <a:gd name="T54" fmla="*/ 235 w 781"/>
                <a:gd name="T55" fmla="*/ 38 h 1002"/>
                <a:gd name="T56" fmla="*/ 187 w 781"/>
                <a:gd name="T57" fmla="*/ 50 h 1002"/>
                <a:gd name="T58" fmla="*/ 112 w 781"/>
                <a:gd name="T59" fmla="*/ 30 h 1002"/>
                <a:gd name="T60" fmla="*/ 48 w 781"/>
                <a:gd name="T61" fmla="*/ 32 h 1002"/>
                <a:gd name="T62" fmla="*/ 28 w 781"/>
                <a:gd name="T63" fmla="*/ 94 h 1002"/>
                <a:gd name="T64" fmla="*/ 40 w 781"/>
                <a:gd name="T65" fmla="*/ 122 h 1002"/>
                <a:gd name="T66" fmla="*/ 18 w 781"/>
                <a:gd name="T67" fmla="*/ 175 h 1002"/>
                <a:gd name="T68" fmla="*/ 65 w 781"/>
                <a:gd name="T69" fmla="*/ 196 h 1002"/>
                <a:gd name="T70" fmla="*/ 48 w 781"/>
                <a:gd name="T71" fmla="*/ 230 h 1002"/>
                <a:gd name="T72" fmla="*/ 107 w 781"/>
                <a:gd name="T73" fmla="*/ 168 h 1002"/>
                <a:gd name="T74" fmla="*/ 168 w 781"/>
                <a:gd name="T75" fmla="*/ 183 h 1002"/>
                <a:gd name="T76" fmla="*/ 227 w 781"/>
                <a:gd name="T77" fmla="*/ 250 h 1002"/>
                <a:gd name="T78" fmla="*/ 252 w 781"/>
                <a:gd name="T79" fmla="*/ 296 h 1002"/>
                <a:gd name="T80" fmla="*/ 309 w 781"/>
                <a:gd name="T81" fmla="*/ 449 h 1002"/>
                <a:gd name="T82" fmla="*/ 343 w 781"/>
                <a:gd name="T83" fmla="*/ 460 h 1002"/>
                <a:gd name="T84" fmla="*/ 454 w 781"/>
                <a:gd name="T85" fmla="*/ 537 h 1002"/>
                <a:gd name="T86" fmla="*/ 512 w 781"/>
                <a:gd name="T87" fmla="*/ 569 h 1002"/>
                <a:gd name="T88" fmla="*/ 507 w 781"/>
                <a:gd name="T89" fmla="*/ 633 h 1002"/>
                <a:gd name="T90" fmla="*/ 569 w 781"/>
                <a:gd name="T91" fmla="*/ 754 h 1002"/>
                <a:gd name="T92" fmla="*/ 549 w 781"/>
                <a:gd name="T93" fmla="*/ 886 h 1002"/>
                <a:gd name="T94" fmla="*/ 539 w 781"/>
                <a:gd name="T95" fmla="*/ 924 h 1002"/>
                <a:gd name="T96" fmla="*/ 554 w 781"/>
                <a:gd name="T97" fmla="*/ 985 h 1002"/>
                <a:gd name="T98" fmla="*/ 567 w 781"/>
                <a:gd name="T99" fmla="*/ 996 h 1002"/>
                <a:gd name="T100" fmla="*/ 598 w 781"/>
                <a:gd name="T101" fmla="*/ 911 h 1002"/>
                <a:gd name="T102" fmla="*/ 650 w 781"/>
                <a:gd name="T103" fmla="*/ 848 h 1002"/>
                <a:gd name="T104" fmla="*/ 698 w 781"/>
                <a:gd name="T105" fmla="*/ 771 h 1002"/>
                <a:gd name="T106" fmla="*/ 762 w 781"/>
                <a:gd name="T107" fmla="*/ 683 h 1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1" h="1002">
                  <a:moveTo>
                    <a:pt x="745" y="633"/>
                  </a:moveTo>
                  <a:cubicBezTo>
                    <a:pt x="739" y="632"/>
                    <a:pt x="733" y="635"/>
                    <a:pt x="727" y="631"/>
                  </a:cubicBezTo>
                  <a:cubicBezTo>
                    <a:pt x="725" y="631"/>
                    <a:pt x="724" y="633"/>
                    <a:pt x="721" y="633"/>
                  </a:cubicBezTo>
                  <a:cubicBezTo>
                    <a:pt x="721" y="630"/>
                    <a:pt x="719" y="629"/>
                    <a:pt x="719" y="627"/>
                  </a:cubicBezTo>
                  <a:cubicBezTo>
                    <a:pt x="713" y="627"/>
                    <a:pt x="705" y="618"/>
                    <a:pt x="698" y="623"/>
                  </a:cubicBezTo>
                  <a:cubicBezTo>
                    <a:pt x="698" y="621"/>
                    <a:pt x="699" y="620"/>
                    <a:pt x="698" y="619"/>
                  </a:cubicBezTo>
                  <a:cubicBezTo>
                    <a:pt x="686" y="615"/>
                    <a:pt x="683" y="627"/>
                    <a:pt x="677" y="624"/>
                  </a:cubicBezTo>
                  <a:cubicBezTo>
                    <a:pt x="681" y="618"/>
                    <a:pt x="689" y="617"/>
                    <a:pt x="689" y="608"/>
                  </a:cubicBezTo>
                  <a:cubicBezTo>
                    <a:pt x="683" y="606"/>
                    <a:pt x="684" y="597"/>
                    <a:pt x="681" y="592"/>
                  </a:cubicBezTo>
                  <a:cubicBezTo>
                    <a:pt x="679" y="590"/>
                    <a:pt x="678" y="593"/>
                    <a:pt x="677" y="591"/>
                  </a:cubicBezTo>
                  <a:cubicBezTo>
                    <a:pt x="672" y="583"/>
                    <a:pt x="658" y="582"/>
                    <a:pt x="646" y="582"/>
                  </a:cubicBezTo>
                  <a:cubicBezTo>
                    <a:pt x="646" y="579"/>
                    <a:pt x="642" y="578"/>
                    <a:pt x="639" y="577"/>
                  </a:cubicBezTo>
                  <a:cubicBezTo>
                    <a:pt x="637" y="570"/>
                    <a:pt x="631" y="567"/>
                    <a:pt x="624" y="566"/>
                  </a:cubicBezTo>
                  <a:cubicBezTo>
                    <a:pt x="624" y="563"/>
                    <a:pt x="628" y="564"/>
                    <a:pt x="628" y="562"/>
                  </a:cubicBezTo>
                  <a:cubicBezTo>
                    <a:pt x="623" y="561"/>
                    <a:pt x="620" y="559"/>
                    <a:pt x="617" y="557"/>
                  </a:cubicBezTo>
                  <a:cubicBezTo>
                    <a:pt x="618" y="557"/>
                    <a:pt x="619" y="556"/>
                    <a:pt x="618" y="554"/>
                  </a:cubicBezTo>
                  <a:cubicBezTo>
                    <a:pt x="611" y="551"/>
                    <a:pt x="605" y="556"/>
                    <a:pt x="599" y="558"/>
                  </a:cubicBezTo>
                  <a:cubicBezTo>
                    <a:pt x="595" y="555"/>
                    <a:pt x="590" y="554"/>
                    <a:pt x="583" y="555"/>
                  </a:cubicBezTo>
                  <a:cubicBezTo>
                    <a:pt x="582" y="549"/>
                    <a:pt x="574" y="550"/>
                    <a:pt x="571" y="545"/>
                  </a:cubicBezTo>
                  <a:cubicBezTo>
                    <a:pt x="567" y="546"/>
                    <a:pt x="570" y="549"/>
                    <a:pt x="568" y="550"/>
                  </a:cubicBezTo>
                  <a:cubicBezTo>
                    <a:pt x="567" y="551"/>
                    <a:pt x="563" y="553"/>
                    <a:pt x="562" y="551"/>
                  </a:cubicBezTo>
                  <a:cubicBezTo>
                    <a:pt x="562" y="548"/>
                    <a:pt x="567" y="550"/>
                    <a:pt x="567" y="546"/>
                  </a:cubicBezTo>
                  <a:cubicBezTo>
                    <a:pt x="565" y="545"/>
                    <a:pt x="564" y="544"/>
                    <a:pt x="561" y="544"/>
                  </a:cubicBezTo>
                  <a:cubicBezTo>
                    <a:pt x="556" y="554"/>
                    <a:pt x="537" y="546"/>
                    <a:pt x="538" y="562"/>
                  </a:cubicBezTo>
                  <a:cubicBezTo>
                    <a:pt x="534" y="562"/>
                    <a:pt x="533" y="566"/>
                    <a:pt x="530" y="567"/>
                  </a:cubicBezTo>
                  <a:cubicBezTo>
                    <a:pt x="524" y="556"/>
                    <a:pt x="510" y="566"/>
                    <a:pt x="501" y="565"/>
                  </a:cubicBezTo>
                  <a:cubicBezTo>
                    <a:pt x="500" y="559"/>
                    <a:pt x="493" y="558"/>
                    <a:pt x="492" y="551"/>
                  </a:cubicBezTo>
                  <a:cubicBezTo>
                    <a:pt x="490" y="544"/>
                    <a:pt x="495" y="537"/>
                    <a:pt x="495" y="529"/>
                  </a:cubicBezTo>
                  <a:cubicBezTo>
                    <a:pt x="492" y="528"/>
                    <a:pt x="489" y="527"/>
                    <a:pt x="489" y="524"/>
                  </a:cubicBezTo>
                  <a:cubicBezTo>
                    <a:pt x="479" y="522"/>
                    <a:pt x="470" y="526"/>
                    <a:pt x="463" y="522"/>
                  </a:cubicBezTo>
                  <a:cubicBezTo>
                    <a:pt x="469" y="514"/>
                    <a:pt x="469" y="501"/>
                    <a:pt x="475" y="491"/>
                  </a:cubicBezTo>
                  <a:cubicBezTo>
                    <a:pt x="467" y="486"/>
                    <a:pt x="447" y="489"/>
                    <a:pt x="449" y="503"/>
                  </a:cubicBezTo>
                  <a:cubicBezTo>
                    <a:pt x="445" y="507"/>
                    <a:pt x="436" y="506"/>
                    <a:pt x="431" y="509"/>
                  </a:cubicBezTo>
                  <a:cubicBezTo>
                    <a:pt x="428" y="507"/>
                    <a:pt x="427" y="505"/>
                    <a:pt x="422" y="506"/>
                  </a:cubicBezTo>
                  <a:cubicBezTo>
                    <a:pt x="414" y="497"/>
                    <a:pt x="406" y="478"/>
                    <a:pt x="415" y="464"/>
                  </a:cubicBezTo>
                  <a:cubicBezTo>
                    <a:pt x="411" y="459"/>
                    <a:pt x="413" y="451"/>
                    <a:pt x="415" y="449"/>
                  </a:cubicBezTo>
                  <a:cubicBezTo>
                    <a:pt x="425" y="444"/>
                    <a:pt x="431" y="435"/>
                    <a:pt x="447" y="439"/>
                  </a:cubicBezTo>
                  <a:cubicBezTo>
                    <a:pt x="451" y="445"/>
                    <a:pt x="455" y="441"/>
                    <a:pt x="463" y="442"/>
                  </a:cubicBezTo>
                  <a:cubicBezTo>
                    <a:pt x="460" y="438"/>
                    <a:pt x="460" y="437"/>
                    <a:pt x="460" y="434"/>
                  </a:cubicBezTo>
                  <a:cubicBezTo>
                    <a:pt x="467" y="436"/>
                    <a:pt x="479" y="430"/>
                    <a:pt x="482" y="439"/>
                  </a:cubicBezTo>
                  <a:cubicBezTo>
                    <a:pt x="486" y="439"/>
                    <a:pt x="487" y="436"/>
                    <a:pt x="490" y="436"/>
                  </a:cubicBezTo>
                  <a:cubicBezTo>
                    <a:pt x="493" y="437"/>
                    <a:pt x="494" y="441"/>
                    <a:pt x="496" y="443"/>
                  </a:cubicBezTo>
                  <a:cubicBezTo>
                    <a:pt x="494" y="456"/>
                    <a:pt x="503" y="459"/>
                    <a:pt x="506" y="469"/>
                  </a:cubicBezTo>
                  <a:cubicBezTo>
                    <a:pt x="509" y="468"/>
                    <a:pt x="509" y="468"/>
                    <a:pt x="511" y="469"/>
                  </a:cubicBezTo>
                  <a:cubicBezTo>
                    <a:pt x="523" y="453"/>
                    <a:pt x="497" y="434"/>
                    <a:pt x="511" y="419"/>
                  </a:cubicBezTo>
                  <a:cubicBezTo>
                    <a:pt x="517" y="418"/>
                    <a:pt x="518" y="413"/>
                    <a:pt x="522" y="410"/>
                  </a:cubicBezTo>
                  <a:cubicBezTo>
                    <a:pt x="528" y="410"/>
                    <a:pt x="528" y="403"/>
                    <a:pt x="534" y="403"/>
                  </a:cubicBezTo>
                  <a:cubicBezTo>
                    <a:pt x="536" y="400"/>
                    <a:pt x="539" y="398"/>
                    <a:pt x="540" y="394"/>
                  </a:cubicBezTo>
                  <a:cubicBezTo>
                    <a:pt x="540" y="391"/>
                    <a:pt x="538" y="389"/>
                    <a:pt x="538" y="386"/>
                  </a:cubicBezTo>
                  <a:cubicBezTo>
                    <a:pt x="541" y="378"/>
                    <a:pt x="551" y="368"/>
                    <a:pt x="548" y="359"/>
                  </a:cubicBezTo>
                  <a:cubicBezTo>
                    <a:pt x="555" y="355"/>
                    <a:pt x="565" y="355"/>
                    <a:pt x="573" y="352"/>
                  </a:cubicBezTo>
                  <a:cubicBezTo>
                    <a:pt x="575" y="346"/>
                    <a:pt x="569" y="348"/>
                    <a:pt x="567" y="345"/>
                  </a:cubicBezTo>
                  <a:cubicBezTo>
                    <a:pt x="569" y="345"/>
                    <a:pt x="570" y="344"/>
                    <a:pt x="571" y="342"/>
                  </a:cubicBezTo>
                  <a:cubicBezTo>
                    <a:pt x="570" y="342"/>
                    <a:pt x="568" y="343"/>
                    <a:pt x="568" y="342"/>
                  </a:cubicBezTo>
                  <a:cubicBezTo>
                    <a:pt x="576" y="331"/>
                    <a:pt x="586" y="328"/>
                    <a:pt x="600" y="322"/>
                  </a:cubicBezTo>
                  <a:cubicBezTo>
                    <a:pt x="598" y="324"/>
                    <a:pt x="595" y="325"/>
                    <a:pt x="593" y="328"/>
                  </a:cubicBezTo>
                  <a:cubicBezTo>
                    <a:pt x="593" y="331"/>
                    <a:pt x="592" y="336"/>
                    <a:pt x="595" y="338"/>
                  </a:cubicBezTo>
                  <a:cubicBezTo>
                    <a:pt x="597" y="337"/>
                    <a:pt x="600" y="337"/>
                    <a:pt x="603" y="336"/>
                  </a:cubicBezTo>
                  <a:cubicBezTo>
                    <a:pt x="606" y="327"/>
                    <a:pt x="616" y="327"/>
                    <a:pt x="626" y="324"/>
                  </a:cubicBezTo>
                  <a:cubicBezTo>
                    <a:pt x="626" y="322"/>
                    <a:pt x="625" y="322"/>
                    <a:pt x="625" y="320"/>
                  </a:cubicBezTo>
                  <a:cubicBezTo>
                    <a:pt x="629" y="320"/>
                    <a:pt x="631" y="318"/>
                    <a:pt x="632" y="315"/>
                  </a:cubicBezTo>
                  <a:cubicBezTo>
                    <a:pt x="627" y="314"/>
                    <a:pt x="631" y="307"/>
                    <a:pt x="626" y="305"/>
                  </a:cubicBezTo>
                  <a:cubicBezTo>
                    <a:pt x="623" y="309"/>
                    <a:pt x="620" y="311"/>
                    <a:pt x="621" y="318"/>
                  </a:cubicBezTo>
                  <a:cubicBezTo>
                    <a:pt x="618" y="314"/>
                    <a:pt x="615" y="318"/>
                    <a:pt x="609" y="316"/>
                  </a:cubicBezTo>
                  <a:cubicBezTo>
                    <a:pt x="609" y="315"/>
                    <a:pt x="610" y="315"/>
                    <a:pt x="609" y="314"/>
                  </a:cubicBezTo>
                  <a:cubicBezTo>
                    <a:pt x="602" y="315"/>
                    <a:pt x="601" y="304"/>
                    <a:pt x="604" y="300"/>
                  </a:cubicBezTo>
                  <a:cubicBezTo>
                    <a:pt x="603" y="300"/>
                    <a:pt x="601" y="300"/>
                    <a:pt x="600" y="298"/>
                  </a:cubicBezTo>
                  <a:cubicBezTo>
                    <a:pt x="603" y="297"/>
                    <a:pt x="607" y="297"/>
                    <a:pt x="607" y="293"/>
                  </a:cubicBezTo>
                  <a:cubicBezTo>
                    <a:pt x="600" y="280"/>
                    <a:pt x="579" y="295"/>
                    <a:pt x="573" y="298"/>
                  </a:cubicBezTo>
                  <a:cubicBezTo>
                    <a:pt x="578" y="290"/>
                    <a:pt x="588" y="288"/>
                    <a:pt x="593" y="280"/>
                  </a:cubicBezTo>
                  <a:cubicBezTo>
                    <a:pt x="611" y="279"/>
                    <a:pt x="635" y="284"/>
                    <a:pt x="640" y="270"/>
                  </a:cubicBezTo>
                  <a:cubicBezTo>
                    <a:pt x="643" y="269"/>
                    <a:pt x="647" y="270"/>
                    <a:pt x="649" y="268"/>
                  </a:cubicBezTo>
                  <a:cubicBezTo>
                    <a:pt x="646" y="274"/>
                    <a:pt x="638" y="282"/>
                    <a:pt x="641" y="288"/>
                  </a:cubicBezTo>
                  <a:cubicBezTo>
                    <a:pt x="638" y="289"/>
                    <a:pt x="634" y="293"/>
                    <a:pt x="637" y="295"/>
                  </a:cubicBezTo>
                  <a:cubicBezTo>
                    <a:pt x="634" y="296"/>
                    <a:pt x="631" y="299"/>
                    <a:pt x="633" y="303"/>
                  </a:cubicBezTo>
                  <a:cubicBezTo>
                    <a:pt x="642" y="303"/>
                    <a:pt x="651" y="303"/>
                    <a:pt x="656" y="305"/>
                  </a:cubicBezTo>
                  <a:cubicBezTo>
                    <a:pt x="654" y="305"/>
                    <a:pt x="652" y="305"/>
                    <a:pt x="652" y="309"/>
                  </a:cubicBezTo>
                  <a:cubicBezTo>
                    <a:pt x="654" y="309"/>
                    <a:pt x="655" y="310"/>
                    <a:pt x="658" y="310"/>
                  </a:cubicBezTo>
                  <a:cubicBezTo>
                    <a:pt x="659" y="306"/>
                    <a:pt x="662" y="304"/>
                    <a:pt x="665" y="303"/>
                  </a:cubicBezTo>
                  <a:cubicBezTo>
                    <a:pt x="664" y="305"/>
                    <a:pt x="662" y="306"/>
                    <a:pt x="663" y="309"/>
                  </a:cubicBezTo>
                  <a:cubicBezTo>
                    <a:pt x="667" y="309"/>
                    <a:pt x="668" y="311"/>
                    <a:pt x="671" y="312"/>
                  </a:cubicBezTo>
                  <a:cubicBezTo>
                    <a:pt x="671" y="308"/>
                    <a:pt x="673" y="306"/>
                    <a:pt x="673" y="302"/>
                  </a:cubicBezTo>
                  <a:cubicBezTo>
                    <a:pt x="669" y="302"/>
                    <a:pt x="671" y="298"/>
                    <a:pt x="667" y="298"/>
                  </a:cubicBezTo>
                  <a:cubicBezTo>
                    <a:pt x="670" y="298"/>
                    <a:pt x="671" y="296"/>
                    <a:pt x="670" y="293"/>
                  </a:cubicBezTo>
                  <a:cubicBezTo>
                    <a:pt x="669" y="291"/>
                    <a:pt x="667" y="294"/>
                    <a:pt x="665" y="292"/>
                  </a:cubicBezTo>
                  <a:cubicBezTo>
                    <a:pt x="666" y="290"/>
                    <a:pt x="669" y="290"/>
                    <a:pt x="669" y="287"/>
                  </a:cubicBezTo>
                  <a:cubicBezTo>
                    <a:pt x="663" y="282"/>
                    <a:pt x="659" y="289"/>
                    <a:pt x="655" y="285"/>
                  </a:cubicBezTo>
                  <a:cubicBezTo>
                    <a:pt x="655" y="283"/>
                    <a:pt x="658" y="283"/>
                    <a:pt x="657" y="281"/>
                  </a:cubicBezTo>
                  <a:cubicBezTo>
                    <a:pt x="655" y="280"/>
                    <a:pt x="653" y="280"/>
                    <a:pt x="651" y="279"/>
                  </a:cubicBezTo>
                  <a:cubicBezTo>
                    <a:pt x="654" y="275"/>
                    <a:pt x="657" y="272"/>
                    <a:pt x="657" y="267"/>
                  </a:cubicBezTo>
                  <a:cubicBezTo>
                    <a:pt x="655" y="266"/>
                    <a:pt x="651" y="268"/>
                    <a:pt x="651" y="267"/>
                  </a:cubicBezTo>
                  <a:cubicBezTo>
                    <a:pt x="653" y="265"/>
                    <a:pt x="656" y="264"/>
                    <a:pt x="656" y="261"/>
                  </a:cubicBezTo>
                  <a:cubicBezTo>
                    <a:pt x="652" y="258"/>
                    <a:pt x="656" y="255"/>
                    <a:pt x="656" y="250"/>
                  </a:cubicBezTo>
                  <a:cubicBezTo>
                    <a:pt x="654" y="248"/>
                    <a:pt x="651" y="245"/>
                    <a:pt x="647" y="247"/>
                  </a:cubicBezTo>
                  <a:cubicBezTo>
                    <a:pt x="649" y="244"/>
                    <a:pt x="646" y="243"/>
                    <a:pt x="644" y="241"/>
                  </a:cubicBezTo>
                  <a:cubicBezTo>
                    <a:pt x="645" y="240"/>
                    <a:pt x="646" y="240"/>
                    <a:pt x="646" y="237"/>
                  </a:cubicBezTo>
                  <a:cubicBezTo>
                    <a:pt x="638" y="237"/>
                    <a:pt x="637" y="231"/>
                    <a:pt x="628" y="231"/>
                  </a:cubicBezTo>
                  <a:cubicBezTo>
                    <a:pt x="631" y="225"/>
                    <a:pt x="622" y="223"/>
                    <a:pt x="619" y="219"/>
                  </a:cubicBezTo>
                  <a:cubicBezTo>
                    <a:pt x="619" y="216"/>
                    <a:pt x="624" y="218"/>
                    <a:pt x="623" y="215"/>
                  </a:cubicBezTo>
                  <a:cubicBezTo>
                    <a:pt x="624" y="211"/>
                    <a:pt x="621" y="211"/>
                    <a:pt x="619" y="209"/>
                  </a:cubicBezTo>
                  <a:cubicBezTo>
                    <a:pt x="623" y="207"/>
                    <a:pt x="618" y="203"/>
                    <a:pt x="616" y="202"/>
                  </a:cubicBezTo>
                  <a:cubicBezTo>
                    <a:pt x="613" y="192"/>
                    <a:pt x="609" y="183"/>
                    <a:pt x="602" y="176"/>
                  </a:cubicBezTo>
                  <a:cubicBezTo>
                    <a:pt x="601" y="179"/>
                    <a:pt x="600" y="182"/>
                    <a:pt x="596" y="182"/>
                  </a:cubicBezTo>
                  <a:cubicBezTo>
                    <a:pt x="597" y="187"/>
                    <a:pt x="596" y="190"/>
                    <a:pt x="594" y="193"/>
                  </a:cubicBezTo>
                  <a:cubicBezTo>
                    <a:pt x="594" y="192"/>
                    <a:pt x="592" y="193"/>
                    <a:pt x="590" y="192"/>
                  </a:cubicBezTo>
                  <a:cubicBezTo>
                    <a:pt x="590" y="196"/>
                    <a:pt x="589" y="199"/>
                    <a:pt x="584" y="198"/>
                  </a:cubicBezTo>
                  <a:cubicBezTo>
                    <a:pt x="585" y="195"/>
                    <a:pt x="581" y="195"/>
                    <a:pt x="581" y="192"/>
                  </a:cubicBezTo>
                  <a:cubicBezTo>
                    <a:pt x="577" y="191"/>
                    <a:pt x="575" y="195"/>
                    <a:pt x="573" y="193"/>
                  </a:cubicBezTo>
                  <a:cubicBezTo>
                    <a:pt x="580" y="188"/>
                    <a:pt x="572" y="176"/>
                    <a:pt x="576" y="167"/>
                  </a:cubicBezTo>
                  <a:cubicBezTo>
                    <a:pt x="564" y="173"/>
                    <a:pt x="560" y="153"/>
                    <a:pt x="550" y="150"/>
                  </a:cubicBezTo>
                  <a:cubicBezTo>
                    <a:pt x="544" y="156"/>
                    <a:pt x="535" y="150"/>
                    <a:pt x="529" y="148"/>
                  </a:cubicBezTo>
                  <a:cubicBezTo>
                    <a:pt x="526" y="150"/>
                    <a:pt x="524" y="153"/>
                    <a:pt x="524" y="157"/>
                  </a:cubicBezTo>
                  <a:cubicBezTo>
                    <a:pt x="524" y="160"/>
                    <a:pt x="527" y="160"/>
                    <a:pt x="527" y="163"/>
                  </a:cubicBezTo>
                  <a:cubicBezTo>
                    <a:pt x="526" y="167"/>
                    <a:pt x="523" y="169"/>
                    <a:pt x="523" y="173"/>
                  </a:cubicBezTo>
                  <a:cubicBezTo>
                    <a:pt x="524" y="173"/>
                    <a:pt x="528" y="172"/>
                    <a:pt x="528" y="174"/>
                  </a:cubicBezTo>
                  <a:cubicBezTo>
                    <a:pt x="525" y="176"/>
                    <a:pt x="529" y="180"/>
                    <a:pt x="529" y="183"/>
                  </a:cubicBezTo>
                  <a:cubicBezTo>
                    <a:pt x="524" y="185"/>
                    <a:pt x="524" y="191"/>
                    <a:pt x="521" y="195"/>
                  </a:cubicBezTo>
                  <a:cubicBezTo>
                    <a:pt x="527" y="202"/>
                    <a:pt x="535" y="206"/>
                    <a:pt x="533" y="220"/>
                  </a:cubicBezTo>
                  <a:cubicBezTo>
                    <a:pt x="528" y="227"/>
                    <a:pt x="524" y="234"/>
                    <a:pt x="515" y="236"/>
                  </a:cubicBezTo>
                  <a:cubicBezTo>
                    <a:pt x="514" y="241"/>
                    <a:pt x="517" y="243"/>
                    <a:pt x="520" y="245"/>
                  </a:cubicBezTo>
                  <a:cubicBezTo>
                    <a:pt x="515" y="251"/>
                    <a:pt x="524" y="260"/>
                    <a:pt x="520" y="267"/>
                  </a:cubicBezTo>
                  <a:cubicBezTo>
                    <a:pt x="517" y="264"/>
                    <a:pt x="516" y="269"/>
                    <a:pt x="514" y="269"/>
                  </a:cubicBezTo>
                  <a:cubicBezTo>
                    <a:pt x="505" y="261"/>
                    <a:pt x="498" y="248"/>
                    <a:pt x="502" y="234"/>
                  </a:cubicBezTo>
                  <a:cubicBezTo>
                    <a:pt x="492" y="230"/>
                    <a:pt x="480" y="228"/>
                    <a:pt x="471" y="224"/>
                  </a:cubicBezTo>
                  <a:cubicBezTo>
                    <a:pt x="467" y="215"/>
                    <a:pt x="454" y="208"/>
                    <a:pt x="442" y="212"/>
                  </a:cubicBezTo>
                  <a:cubicBezTo>
                    <a:pt x="443" y="205"/>
                    <a:pt x="440" y="199"/>
                    <a:pt x="437" y="193"/>
                  </a:cubicBezTo>
                  <a:cubicBezTo>
                    <a:pt x="435" y="194"/>
                    <a:pt x="433" y="194"/>
                    <a:pt x="431" y="193"/>
                  </a:cubicBezTo>
                  <a:cubicBezTo>
                    <a:pt x="427" y="183"/>
                    <a:pt x="430" y="167"/>
                    <a:pt x="437" y="163"/>
                  </a:cubicBezTo>
                  <a:cubicBezTo>
                    <a:pt x="437" y="161"/>
                    <a:pt x="437" y="159"/>
                    <a:pt x="437" y="157"/>
                  </a:cubicBezTo>
                  <a:cubicBezTo>
                    <a:pt x="440" y="154"/>
                    <a:pt x="445" y="152"/>
                    <a:pt x="446" y="148"/>
                  </a:cubicBezTo>
                  <a:cubicBezTo>
                    <a:pt x="446" y="147"/>
                    <a:pt x="442" y="146"/>
                    <a:pt x="444" y="145"/>
                  </a:cubicBezTo>
                  <a:cubicBezTo>
                    <a:pt x="447" y="148"/>
                    <a:pt x="452" y="146"/>
                    <a:pt x="453" y="143"/>
                  </a:cubicBezTo>
                  <a:cubicBezTo>
                    <a:pt x="454" y="135"/>
                    <a:pt x="444" y="138"/>
                    <a:pt x="441" y="133"/>
                  </a:cubicBezTo>
                  <a:cubicBezTo>
                    <a:pt x="447" y="134"/>
                    <a:pt x="450" y="138"/>
                    <a:pt x="457" y="137"/>
                  </a:cubicBezTo>
                  <a:cubicBezTo>
                    <a:pt x="457" y="135"/>
                    <a:pt x="457" y="133"/>
                    <a:pt x="457" y="131"/>
                  </a:cubicBezTo>
                  <a:cubicBezTo>
                    <a:pt x="466" y="135"/>
                    <a:pt x="472" y="124"/>
                    <a:pt x="473" y="115"/>
                  </a:cubicBezTo>
                  <a:cubicBezTo>
                    <a:pt x="463" y="115"/>
                    <a:pt x="461" y="108"/>
                    <a:pt x="454" y="104"/>
                  </a:cubicBezTo>
                  <a:cubicBezTo>
                    <a:pt x="462" y="105"/>
                    <a:pt x="463" y="112"/>
                    <a:pt x="470" y="113"/>
                  </a:cubicBezTo>
                  <a:cubicBezTo>
                    <a:pt x="474" y="110"/>
                    <a:pt x="478" y="106"/>
                    <a:pt x="480" y="100"/>
                  </a:cubicBezTo>
                  <a:cubicBezTo>
                    <a:pt x="479" y="99"/>
                    <a:pt x="474" y="97"/>
                    <a:pt x="476" y="95"/>
                  </a:cubicBezTo>
                  <a:cubicBezTo>
                    <a:pt x="478" y="95"/>
                    <a:pt x="480" y="95"/>
                    <a:pt x="482" y="95"/>
                  </a:cubicBezTo>
                  <a:cubicBezTo>
                    <a:pt x="482" y="97"/>
                    <a:pt x="483" y="99"/>
                    <a:pt x="483" y="100"/>
                  </a:cubicBezTo>
                  <a:cubicBezTo>
                    <a:pt x="487" y="100"/>
                    <a:pt x="488" y="100"/>
                    <a:pt x="492" y="100"/>
                  </a:cubicBezTo>
                  <a:cubicBezTo>
                    <a:pt x="495" y="99"/>
                    <a:pt x="490" y="97"/>
                    <a:pt x="492" y="96"/>
                  </a:cubicBezTo>
                  <a:cubicBezTo>
                    <a:pt x="493" y="97"/>
                    <a:pt x="494" y="97"/>
                    <a:pt x="494" y="99"/>
                  </a:cubicBezTo>
                  <a:cubicBezTo>
                    <a:pt x="499" y="96"/>
                    <a:pt x="508" y="90"/>
                    <a:pt x="507" y="81"/>
                  </a:cubicBezTo>
                  <a:cubicBezTo>
                    <a:pt x="506" y="75"/>
                    <a:pt x="495" y="69"/>
                    <a:pt x="501" y="61"/>
                  </a:cubicBezTo>
                  <a:cubicBezTo>
                    <a:pt x="500" y="64"/>
                    <a:pt x="502" y="66"/>
                    <a:pt x="505" y="66"/>
                  </a:cubicBezTo>
                  <a:cubicBezTo>
                    <a:pt x="507" y="63"/>
                    <a:pt x="507" y="55"/>
                    <a:pt x="506" y="52"/>
                  </a:cubicBezTo>
                  <a:cubicBezTo>
                    <a:pt x="498" y="51"/>
                    <a:pt x="493" y="40"/>
                    <a:pt x="482" y="42"/>
                  </a:cubicBezTo>
                  <a:cubicBezTo>
                    <a:pt x="481" y="45"/>
                    <a:pt x="480" y="49"/>
                    <a:pt x="481" y="53"/>
                  </a:cubicBezTo>
                  <a:cubicBezTo>
                    <a:pt x="483" y="55"/>
                    <a:pt x="486" y="56"/>
                    <a:pt x="486" y="61"/>
                  </a:cubicBezTo>
                  <a:cubicBezTo>
                    <a:pt x="484" y="61"/>
                    <a:pt x="482" y="61"/>
                    <a:pt x="481" y="61"/>
                  </a:cubicBezTo>
                  <a:cubicBezTo>
                    <a:pt x="479" y="70"/>
                    <a:pt x="478" y="80"/>
                    <a:pt x="471" y="85"/>
                  </a:cubicBezTo>
                  <a:cubicBezTo>
                    <a:pt x="470" y="79"/>
                    <a:pt x="465" y="77"/>
                    <a:pt x="465" y="71"/>
                  </a:cubicBezTo>
                  <a:cubicBezTo>
                    <a:pt x="467" y="71"/>
                    <a:pt x="468" y="70"/>
                    <a:pt x="469" y="70"/>
                  </a:cubicBezTo>
                  <a:cubicBezTo>
                    <a:pt x="469" y="61"/>
                    <a:pt x="468" y="54"/>
                    <a:pt x="460" y="52"/>
                  </a:cubicBezTo>
                  <a:cubicBezTo>
                    <a:pt x="457" y="55"/>
                    <a:pt x="457" y="63"/>
                    <a:pt x="454" y="66"/>
                  </a:cubicBezTo>
                  <a:cubicBezTo>
                    <a:pt x="455" y="58"/>
                    <a:pt x="450" y="55"/>
                    <a:pt x="454" y="48"/>
                  </a:cubicBezTo>
                  <a:cubicBezTo>
                    <a:pt x="451" y="43"/>
                    <a:pt x="444" y="48"/>
                    <a:pt x="441" y="43"/>
                  </a:cubicBezTo>
                  <a:cubicBezTo>
                    <a:pt x="441" y="39"/>
                    <a:pt x="445" y="40"/>
                    <a:pt x="447" y="38"/>
                  </a:cubicBezTo>
                  <a:cubicBezTo>
                    <a:pt x="446" y="31"/>
                    <a:pt x="441" y="28"/>
                    <a:pt x="439" y="22"/>
                  </a:cubicBezTo>
                  <a:cubicBezTo>
                    <a:pt x="442" y="11"/>
                    <a:pt x="428" y="0"/>
                    <a:pt x="421" y="10"/>
                  </a:cubicBezTo>
                  <a:cubicBezTo>
                    <a:pt x="421" y="12"/>
                    <a:pt x="422" y="14"/>
                    <a:pt x="423" y="16"/>
                  </a:cubicBezTo>
                  <a:cubicBezTo>
                    <a:pt x="418" y="14"/>
                    <a:pt x="417" y="21"/>
                    <a:pt x="416" y="26"/>
                  </a:cubicBezTo>
                  <a:cubicBezTo>
                    <a:pt x="417" y="28"/>
                    <a:pt x="419" y="29"/>
                    <a:pt x="420" y="31"/>
                  </a:cubicBezTo>
                  <a:cubicBezTo>
                    <a:pt x="419" y="33"/>
                    <a:pt x="416" y="33"/>
                    <a:pt x="416" y="37"/>
                  </a:cubicBezTo>
                  <a:cubicBezTo>
                    <a:pt x="418" y="46"/>
                    <a:pt x="428" y="45"/>
                    <a:pt x="432" y="50"/>
                  </a:cubicBezTo>
                  <a:cubicBezTo>
                    <a:pt x="435" y="50"/>
                    <a:pt x="438" y="49"/>
                    <a:pt x="437" y="53"/>
                  </a:cubicBezTo>
                  <a:cubicBezTo>
                    <a:pt x="434" y="50"/>
                    <a:pt x="427" y="54"/>
                    <a:pt x="428" y="61"/>
                  </a:cubicBezTo>
                  <a:cubicBezTo>
                    <a:pt x="430" y="61"/>
                    <a:pt x="434" y="59"/>
                    <a:pt x="434" y="61"/>
                  </a:cubicBezTo>
                  <a:cubicBezTo>
                    <a:pt x="434" y="62"/>
                    <a:pt x="435" y="63"/>
                    <a:pt x="435" y="65"/>
                  </a:cubicBezTo>
                  <a:cubicBezTo>
                    <a:pt x="427" y="64"/>
                    <a:pt x="430" y="73"/>
                    <a:pt x="423" y="72"/>
                  </a:cubicBezTo>
                  <a:cubicBezTo>
                    <a:pt x="421" y="76"/>
                    <a:pt x="424" y="82"/>
                    <a:pt x="423" y="85"/>
                  </a:cubicBezTo>
                  <a:cubicBezTo>
                    <a:pt x="417" y="83"/>
                    <a:pt x="422" y="76"/>
                    <a:pt x="421" y="71"/>
                  </a:cubicBezTo>
                  <a:cubicBezTo>
                    <a:pt x="415" y="69"/>
                    <a:pt x="412" y="64"/>
                    <a:pt x="406" y="66"/>
                  </a:cubicBezTo>
                  <a:cubicBezTo>
                    <a:pt x="406" y="68"/>
                    <a:pt x="406" y="70"/>
                    <a:pt x="406" y="71"/>
                  </a:cubicBezTo>
                  <a:cubicBezTo>
                    <a:pt x="409" y="72"/>
                    <a:pt x="416" y="73"/>
                    <a:pt x="412" y="78"/>
                  </a:cubicBezTo>
                  <a:cubicBezTo>
                    <a:pt x="410" y="77"/>
                    <a:pt x="409" y="73"/>
                    <a:pt x="406" y="73"/>
                  </a:cubicBezTo>
                  <a:cubicBezTo>
                    <a:pt x="405" y="75"/>
                    <a:pt x="404" y="75"/>
                    <a:pt x="402" y="75"/>
                  </a:cubicBezTo>
                  <a:cubicBezTo>
                    <a:pt x="392" y="73"/>
                    <a:pt x="381" y="80"/>
                    <a:pt x="378" y="71"/>
                  </a:cubicBezTo>
                  <a:cubicBezTo>
                    <a:pt x="371" y="72"/>
                    <a:pt x="368" y="68"/>
                    <a:pt x="364" y="66"/>
                  </a:cubicBezTo>
                  <a:cubicBezTo>
                    <a:pt x="361" y="70"/>
                    <a:pt x="357" y="72"/>
                    <a:pt x="352" y="73"/>
                  </a:cubicBezTo>
                  <a:cubicBezTo>
                    <a:pt x="352" y="76"/>
                    <a:pt x="352" y="79"/>
                    <a:pt x="352" y="82"/>
                  </a:cubicBezTo>
                  <a:cubicBezTo>
                    <a:pt x="348" y="78"/>
                    <a:pt x="342" y="76"/>
                    <a:pt x="337" y="73"/>
                  </a:cubicBezTo>
                  <a:cubicBezTo>
                    <a:pt x="329" y="77"/>
                    <a:pt x="314" y="80"/>
                    <a:pt x="309" y="72"/>
                  </a:cubicBezTo>
                  <a:cubicBezTo>
                    <a:pt x="309" y="69"/>
                    <a:pt x="314" y="70"/>
                    <a:pt x="317" y="69"/>
                  </a:cubicBezTo>
                  <a:cubicBezTo>
                    <a:pt x="315" y="64"/>
                    <a:pt x="313" y="57"/>
                    <a:pt x="307" y="56"/>
                  </a:cubicBezTo>
                  <a:cubicBezTo>
                    <a:pt x="305" y="56"/>
                    <a:pt x="303" y="58"/>
                    <a:pt x="301" y="57"/>
                  </a:cubicBezTo>
                  <a:cubicBezTo>
                    <a:pt x="288" y="55"/>
                    <a:pt x="277" y="44"/>
                    <a:pt x="264" y="41"/>
                  </a:cubicBezTo>
                  <a:cubicBezTo>
                    <a:pt x="260" y="43"/>
                    <a:pt x="262" y="50"/>
                    <a:pt x="256" y="49"/>
                  </a:cubicBezTo>
                  <a:cubicBezTo>
                    <a:pt x="257" y="46"/>
                    <a:pt x="256" y="42"/>
                    <a:pt x="255" y="40"/>
                  </a:cubicBezTo>
                  <a:cubicBezTo>
                    <a:pt x="252" y="40"/>
                    <a:pt x="252" y="42"/>
                    <a:pt x="249" y="42"/>
                  </a:cubicBezTo>
                  <a:cubicBezTo>
                    <a:pt x="248" y="45"/>
                    <a:pt x="250" y="50"/>
                    <a:pt x="249" y="50"/>
                  </a:cubicBezTo>
                  <a:cubicBezTo>
                    <a:pt x="239" y="46"/>
                    <a:pt x="244" y="28"/>
                    <a:pt x="231" y="27"/>
                  </a:cubicBezTo>
                  <a:cubicBezTo>
                    <a:pt x="232" y="31"/>
                    <a:pt x="234" y="34"/>
                    <a:pt x="235" y="38"/>
                  </a:cubicBezTo>
                  <a:cubicBezTo>
                    <a:pt x="228" y="42"/>
                    <a:pt x="223" y="49"/>
                    <a:pt x="213" y="51"/>
                  </a:cubicBezTo>
                  <a:cubicBezTo>
                    <a:pt x="212" y="55"/>
                    <a:pt x="208" y="57"/>
                    <a:pt x="205" y="61"/>
                  </a:cubicBezTo>
                  <a:cubicBezTo>
                    <a:pt x="205" y="59"/>
                    <a:pt x="203" y="59"/>
                    <a:pt x="203" y="57"/>
                  </a:cubicBezTo>
                  <a:cubicBezTo>
                    <a:pt x="209" y="49"/>
                    <a:pt x="221" y="47"/>
                    <a:pt x="225" y="37"/>
                  </a:cubicBezTo>
                  <a:cubicBezTo>
                    <a:pt x="223" y="36"/>
                    <a:pt x="220" y="36"/>
                    <a:pt x="217" y="36"/>
                  </a:cubicBezTo>
                  <a:cubicBezTo>
                    <a:pt x="213" y="42"/>
                    <a:pt x="205" y="43"/>
                    <a:pt x="201" y="47"/>
                  </a:cubicBezTo>
                  <a:cubicBezTo>
                    <a:pt x="195" y="46"/>
                    <a:pt x="190" y="46"/>
                    <a:pt x="187" y="50"/>
                  </a:cubicBezTo>
                  <a:cubicBezTo>
                    <a:pt x="186" y="54"/>
                    <a:pt x="190" y="57"/>
                    <a:pt x="188" y="58"/>
                  </a:cubicBezTo>
                  <a:cubicBezTo>
                    <a:pt x="175" y="57"/>
                    <a:pt x="173" y="45"/>
                    <a:pt x="159" y="46"/>
                  </a:cubicBezTo>
                  <a:cubicBezTo>
                    <a:pt x="154" y="43"/>
                    <a:pt x="151" y="37"/>
                    <a:pt x="145" y="36"/>
                  </a:cubicBezTo>
                  <a:cubicBezTo>
                    <a:pt x="142" y="35"/>
                    <a:pt x="138" y="38"/>
                    <a:pt x="135" y="38"/>
                  </a:cubicBezTo>
                  <a:cubicBezTo>
                    <a:pt x="133" y="37"/>
                    <a:pt x="132" y="35"/>
                    <a:pt x="130" y="34"/>
                  </a:cubicBezTo>
                  <a:cubicBezTo>
                    <a:pt x="129" y="34"/>
                    <a:pt x="126" y="35"/>
                    <a:pt x="124" y="34"/>
                  </a:cubicBezTo>
                  <a:cubicBezTo>
                    <a:pt x="120" y="34"/>
                    <a:pt x="115" y="30"/>
                    <a:pt x="112" y="30"/>
                  </a:cubicBezTo>
                  <a:cubicBezTo>
                    <a:pt x="106" y="29"/>
                    <a:pt x="102" y="32"/>
                    <a:pt x="96" y="30"/>
                  </a:cubicBezTo>
                  <a:cubicBezTo>
                    <a:pt x="94" y="28"/>
                    <a:pt x="93" y="25"/>
                    <a:pt x="91" y="23"/>
                  </a:cubicBezTo>
                  <a:cubicBezTo>
                    <a:pt x="85" y="23"/>
                    <a:pt x="82" y="22"/>
                    <a:pt x="78" y="20"/>
                  </a:cubicBezTo>
                  <a:cubicBezTo>
                    <a:pt x="76" y="22"/>
                    <a:pt x="76" y="26"/>
                    <a:pt x="73" y="24"/>
                  </a:cubicBezTo>
                  <a:cubicBezTo>
                    <a:pt x="76" y="20"/>
                    <a:pt x="73" y="16"/>
                    <a:pt x="68" y="15"/>
                  </a:cubicBezTo>
                  <a:cubicBezTo>
                    <a:pt x="64" y="22"/>
                    <a:pt x="57" y="25"/>
                    <a:pt x="46" y="24"/>
                  </a:cubicBezTo>
                  <a:cubicBezTo>
                    <a:pt x="45" y="28"/>
                    <a:pt x="50" y="30"/>
                    <a:pt x="48" y="32"/>
                  </a:cubicBezTo>
                  <a:cubicBezTo>
                    <a:pt x="25" y="27"/>
                    <a:pt x="35" y="61"/>
                    <a:pt x="12" y="57"/>
                  </a:cubicBezTo>
                  <a:cubicBezTo>
                    <a:pt x="12" y="62"/>
                    <a:pt x="9" y="63"/>
                    <a:pt x="8" y="67"/>
                  </a:cubicBezTo>
                  <a:cubicBezTo>
                    <a:pt x="14" y="74"/>
                    <a:pt x="25" y="75"/>
                    <a:pt x="27" y="86"/>
                  </a:cubicBezTo>
                  <a:cubicBezTo>
                    <a:pt x="31" y="88"/>
                    <a:pt x="39" y="85"/>
                    <a:pt x="37" y="94"/>
                  </a:cubicBezTo>
                  <a:cubicBezTo>
                    <a:pt x="42" y="94"/>
                    <a:pt x="46" y="93"/>
                    <a:pt x="47" y="97"/>
                  </a:cubicBezTo>
                  <a:cubicBezTo>
                    <a:pt x="39" y="93"/>
                    <a:pt x="35" y="106"/>
                    <a:pt x="27" y="99"/>
                  </a:cubicBezTo>
                  <a:cubicBezTo>
                    <a:pt x="27" y="97"/>
                    <a:pt x="29" y="96"/>
                    <a:pt x="28" y="94"/>
                  </a:cubicBezTo>
                  <a:cubicBezTo>
                    <a:pt x="19" y="92"/>
                    <a:pt x="16" y="98"/>
                    <a:pt x="11" y="101"/>
                  </a:cubicBezTo>
                  <a:cubicBezTo>
                    <a:pt x="7" y="103"/>
                    <a:pt x="0" y="103"/>
                    <a:pt x="0" y="108"/>
                  </a:cubicBezTo>
                  <a:cubicBezTo>
                    <a:pt x="4" y="110"/>
                    <a:pt x="9" y="111"/>
                    <a:pt x="13" y="113"/>
                  </a:cubicBezTo>
                  <a:cubicBezTo>
                    <a:pt x="8" y="112"/>
                    <a:pt x="10" y="118"/>
                    <a:pt x="9" y="122"/>
                  </a:cubicBezTo>
                  <a:cubicBezTo>
                    <a:pt x="15" y="126"/>
                    <a:pt x="26" y="121"/>
                    <a:pt x="32" y="126"/>
                  </a:cubicBezTo>
                  <a:cubicBezTo>
                    <a:pt x="35" y="124"/>
                    <a:pt x="41" y="115"/>
                    <a:pt x="43" y="122"/>
                  </a:cubicBezTo>
                  <a:cubicBezTo>
                    <a:pt x="43" y="123"/>
                    <a:pt x="41" y="122"/>
                    <a:pt x="40" y="122"/>
                  </a:cubicBezTo>
                  <a:cubicBezTo>
                    <a:pt x="40" y="127"/>
                    <a:pt x="44" y="131"/>
                    <a:pt x="42" y="135"/>
                  </a:cubicBezTo>
                  <a:cubicBezTo>
                    <a:pt x="35" y="135"/>
                    <a:pt x="34" y="139"/>
                    <a:pt x="29" y="141"/>
                  </a:cubicBezTo>
                  <a:cubicBezTo>
                    <a:pt x="27" y="141"/>
                    <a:pt x="26" y="139"/>
                    <a:pt x="23" y="139"/>
                  </a:cubicBezTo>
                  <a:cubicBezTo>
                    <a:pt x="19" y="145"/>
                    <a:pt x="16" y="153"/>
                    <a:pt x="12" y="160"/>
                  </a:cubicBezTo>
                  <a:cubicBezTo>
                    <a:pt x="13" y="162"/>
                    <a:pt x="13" y="165"/>
                    <a:pt x="14" y="166"/>
                  </a:cubicBezTo>
                  <a:cubicBezTo>
                    <a:pt x="19" y="165"/>
                    <a:pt x="20" y="168"/>
                    <a:pt x="22" y="169"/>
                  </a:cubicBezTo>
                  <a:cubicBezTo>
                    <a:pt x="19" y="169"/>
                    <a:pt x="19" y="173"/>
                    <a:pt x="18" y="175"/>
                  </a:cubicBezTo>
                  <a:cubicBezTo>
                    <a:pt x="21" y="177"/>
                    <a:pt x="23" y="181"/>
                    <a:pt x="26" y="183"/>
                  </a:cubicBezTo>
                  <a:cubicBezTo>
                    <a:pt x="29" y="182"/>
                    <a:pt x="32" y="181"/>
                    <a:pt x="35" y="179"/>
                  </a:cubicBezTo>
                  <a:cubicBezTo>
                    <a:pt x="37" y="184"/>
                    <a:pt x="36" y="189"/>
                    <a:pt x="37" y="196"/>
                  </a:cubicBezTo>
                  <a:cubicBezTo>
                    <a:pt x="42" y="197"/>
                    <a:pt x="44" y="194"/>
                    <a:pt x="46" y="192"/>
                  </a:cubicBezTo>
                  <a:cubicBezTo>
                    <a:pt x="52" y="192"/>
                    <a:pt x="51" y="199"/>
                    <a:pt x="56" y="199"/>
                  </a:cubicBezTo>
                  <a:cubicBezTo>
                    <a:pt x="57" y="197"/>
                    <a:pt x="55" y="194"/>
                    <a:pt x="57" y="193"/>
                  </a:cubicBezTo>
                  <a:cubicBezTo>
                    <a:pt x="57" y="199"/>
                    <a:pt x="63" y="193"/>
                    <a:pt x="65" y="196"/>
                  </a:cubicBezTo>
                  <a:cubicBezTo>
                    <a:pt x="62" y="203"/>
                    <a:pt x="59" y="210"/>
                    <a:pt x="55" y="215"/>
                  </a:cubicBezTo>
                  <a:cubicBezTo>
                    <a:pt x="48" y="215"/>
                    <a:pt x="47" y="221"/>
                    <a:pt x="43" y="225"/>
                  </a:cubicBezTo>
                  <a:cubicBezTo>
                    <a:pt x="43" y="223"/>
                    <a:pt x="41" y="224"/>
                    <a:pt x="40" y="224"/>
                  </a:cubicBezTo>
                  <a:cubicBezTo>
                    <a:pt x="34" y="231"/>
                    <a:pt x="25" y="231"/>
                    <a:pt x="18" y="239"/>
                  </a:cubicBezTo>
                  <a:cubicBezTo>
                    <a:pt x="20" y="240"/>
                    <a:pt x="20" y="242"/>
                    <a:pt x="23" y="242"/>
                  </a:cubicBezTo>
                  <a:cubicBezTo>
                    <a:pt x="24" y="239"/>
                    <a:pt x="28" y="238"/>
                    <a:pt x="32" y="238"/>
                  </a:cubicBezTo>
                  <a:cubicBezTo>
                    <a:pt x="35" y="233"/>
                    <a:pt x="40" y="230"/>
                    <a:pt x="48" y="230"/>
                  </a:cubicBezTo>
                  <a:cubicBezTo>
                    <a:pt x="48" y="226"/>
                    <a:pt x="51" y="226"/>
                    <a:pt x="55" y="225"/>
                  </a:cubicBezTo>
                  <a:cubicBezTo>
                    <a:pt x="58" y="219"/>
                    <a:pt x="64" y="216"/>
                    <a:pt x="71" y="213"/>
                  </a:cubicBezTo>
                  <a:cubicBezTo>
                    <a:pt x="70" y="203"/>
                    <a:pt x="87" y="203"/>
                    <a:pt x="88" y="192"/>
                  </a:cubicBezTo>
                  <a:cubicBezTo>
                    <a:pt x="88" y="190"/>
                    <a:pt x="84" y="191"/>
                    <a:pt x="84" y="188"/>
                  </a:cubicBezTo>
                  <a:cubicBezTo>
                    <a:pt x="86" y="187"/>
                    <a:pt x="85" y="183"/>
                    <a:pt x="90" y="184"/>
                  </a:cubicBezTo>
                  <a:cubicBezTo>
                    <a:pt x="92" y="175"/>
                    <a:pt x="99" y="171"/>
                    <a:pt x="104" y="165"/>
                  </a:cubicBezTo>
                  <a:cubicBezTo>
                    <a:pt x="105" y="166"/>
                    <a:pt x="107" y="166"/>
                    <a:pt x="107" y="168"/>
                  </a:cubicBezTo>
                  <a:cubicBezTo>
                    <a:pt x="95" y="169"/>
                    <a:pt x="98" y="183"/>
                    <a:pt x="95" y="191"/>
                  </a:cubicBezTo>
                  <a:cubicBezTo>
                    <a:pt x="105" y="190"/>
                    <a:pt x="106" y="179"/>
                    <a:pt x="117" y="182"/>
                  </a:cubicBezTo>
                  <a:cubicBezTo>
                    <a:pt x="119" y="178"/>
                    <a:pt x="119" y="175"/>
                    <a:pt x="116" y="173"/>
                  </a:cubicBezTo>
                  <a:cubicBezTo>
                    <a:pt x="117" y="171"/>
                    <a:pt x="117" y="167"/>
                    <a:pt x="120" y="167"/>
                  </a:cubicBezTo>
                  <a:cubicBezTo>
                    <a:pt x="126" y="173"/>
                    <a:pt x="135" y="174"/>
                    <a:pt x="139" y="180"/>
                  </a:cubicBezTo>
                  <a:cubicBezTo>
                    <a:pt x="146" y="179"/>
                    <a:pt x="152" y="182"/>
                    <a:pt x="156" y="179"/>
                  </a:cubicBezTo>
                  <a:cubicBezTo>
                    <a:pt x="156" y="186"/>
                    <a:pt x="165" y="183"/>
                    <a:pt x="168" y="183"/>
                  </a:cubicBezTo>
                  <a:cubicBezTo>
                    <a:pt x="167" y="185"/>
                    <a:pt x="165" y="184"/>
                    <a:pt x="165" y="186"/>
                  </a:cubicBezTo>
                  <a:cubicBezTo>
                    <a:pt x="174" y="187"/>
                    <a:pt x="180" y="206"/>
                    <a:pt x="188" y="195"/>
                  </a:cubicBezTo>
                  <a:cubicBezTo>
                    <a:pt x="188" y="199"/>
                    <a:pt x="194" y="201"/>
                    <a:pt x="195" y="197"/>
                  </a:cubicBezTo>
                  <a:cubicBezTo>
                    <a:pt x="198" y="200"/>
                    <a:pt x="203" y="206"/>
                    <a:pt x="202" y="211"/>
                  </a:cubicBezTo>
                  <a:cubicBezTo>
                    <a:pt x="208" y="214"/>
                    <a:pt x="209" y="220"/>
                    <a:pt x="210" y="225"/>
                  </a:cubicBezTo>
                  <a:cubicBezTo>
                    <a:pt x="217" y="223"/>
                    <a:pt x="219" y="228"/>
                    <a:pt x="218" y="235"/>
                  </a:cubicBezTo>
                  <a:cubicBezTo>
                    <a:pt x="223" y="236"/>
                    <a:pt x="221" y="250"/>
                    <a:pt x="227" y="250"/>
                  </a:cubicBezTo>
                  <a:cubicBezTo>
                    <a:pt x="227" y="250"/>
                    <a:pt x="228" y="247"/>
                    <a:pt x="229" y="249"/>
                  </a:cubicBezTo>
                  <a:cubicBezTo>
                    <a:pt x="229" y="252"/>
                    <a:pt x="234" y="258"/>
                    <a:pt x="237" y="261"/>
                  </a:cubicBezTo>
                  <a:cubicBezTo>
                    <a:pt x="235" y="262"/>
                    <a:pt x="234" y="263"/>
                    <a:pt x="234" y="266"/>
                  </a:cubicBezTo>
                  <a:cubicBezTo>
                    <a:pt x="239" y="265"/>
                    <a:pt x="236" y="269"/>
                    <a:pt x="235" y="271"/>
                  </a:cubicBezTo>
                  <a:cubicBezTo>
                    <a:pt x="242" y="273"/>
                    <a:pt x="246" y="277"/>
                    <a:pt x="252" y="278"/>
                  </a:cubicBezTo>
                  <a:cubicBezTo>
                    <a:pt x="255" y="286"/>
                    <a:pt x="271" y="290"/>
                    <a:pt x="265" y="300"/>
                  </a:cubicBezTo>
                  <a:cubicBezTo>
                    <a:pt x="267" y="296"/>
                    <a:pt x="258" y="296"/>
                    <a:pt x="252" y="296"/>
                  </a:cubicBezTo>
                  <a:cubicBezTo>
                    <a:pt x="257" y="310"/>
                    <a:pt x="258" y="328"/>
                    <a:pt x="253" y="341"/>
                  </a:cubicBezTo>
                  <a:cubicBezTo>
                    <a:pt x="254" y="348"/>
                    <a:pt x="257" y="354"/>
                    <a:pt x="254" y="361"/>
                  </a:cubicBezTo>
                  <a:cubicBezTo>
                    <a:pt x="260" y="376"/>
                    <a:pt x="270" y="388"/>
                    <a:pt x="277" y="406"/>
                  </a:cubicBezTo>
                  <a:cubicBezTo>
                    <a:pt x="285" y="406"/>
                    <a:pt x="295" y="409"/>
                    <a:pt x="295" y="419"/>
                  </a:cubicBezTo>
                  <a:cubicBezTo>
                    <a:pt x="301" y="423"/>
                    <a:pt x="302" y="433"/>
                    <a:pt x="306" y="439"/>
                  </a:cubicBezTo>
                  <a:cubicBezTo>
                    <a:pt x="309" y="442"/>
                    <a:pt x="314" y="442"/>
                    <a:pt x="314" y="447"/>
                  </a:cubicBezTo>
                  <a:cubicBezTo>
                    <a:pt x="314" y="449"/>
                    <a:pt x="312" y="449"/>
                    <a:pt x="309" y="449"/>
                  </a:cubicBezTo>
                  <a:cubicBezTo>
                    <a:pt x="311" y="460"/>
                    <a:pt x="328" y="455"/>
                    <a:pt x="326" y="469"/>
                  </a:cubicBezTo>
                  <a:cubicBezTo>
                    <a:pt x="330" y="474"/>
                    <a:pt x="337" y="476"/>
                    <a:pt x="339" y="483"/>
                  </a:cubicBezTo>
                  <a:cubicBezTo>
                    <a:pt x="342" y="482"/>
                    <a:pt x="344" y="481"/>
                    <a:pt x="344" y="478"/>
                  </a:cubicBezTo>
                  <a:cubicBezTo>
                    <a:pt x="342" y="475"/>
                    <a:pt x="339" y="470"/>
                    <a:pt x="337" y="471"/>
                  </a:cubicBezTo>
                  <a:cubicBezTo>
                    <a:pt x="333" y="451"/>
                    <a:pt x="316" y="445"/>
                    <a:pt x="312" y="425"/>
                  </a:cubicBezTo>
                  <a:cubicBezTo>
                    <a:pt x="326" y="427"/>
                    <a:pt x="321" y="447"/>
                    <a:pt x="335" y="450"/>
                  </a:cubicBezTo>
                  <a:cubicBezTo>
                    <a:pt x="335" y="455"/>
                    <a:pt x="340" y="457"/>
                    <a:pt x="343" y="460"/>
                  </a:cubicBezTo>
                  <a:cubicBezTo>
                    <a:pt x="342" y="461"/>
                    <a:pt x="342" y="462"/>
                    <a:pt x="342" y="464"/>
                  </a:cubicBezTo>
                  <a:cubicBezTo>
                    <a:pt x="353" y="471"/>
                    <a:pt x="362" y="481"/>
                    <a:pt x="366" y="492"/>
                  </a:cubicBezTo>
                  <a:cubicBezTo>
                    <a:pt x="365" y="493"/>
                    <a:pt x="364" y="496"/>
                    <a:pt x="363" y="497"/>
                  </a:cubicBezTo>
                  <a:cubicBezTo>
                    <a:pt x="366" y="504"/>
                    <a:pt x="374" y="506"/>
                    <a:pt x="379" y="511"/>
                  </a:cubicBezTo>
                  <a:cubicBezTo>
                    <a:pt x="394" y="515"/>
                    <a:pt x="403" y="525"/>
                    <a:pt x="420" y="526"/>
                  </a:cubicBezTo>
                  <a:cubicBezTo>
                    <a:pt x="431" y="516"/>
                    <a:pt x="436" y="533"/>
                    <a:pt x="448" y="537"/>
                  </a:cubicBezTo>
                  <a:cubicBezTo>
                    <a:pt x="450" y="538"/>
                    <a:pt x="452" y="537"/>
                    <a:pt x="454" y="537"/>
                  </a:cubicBezTo>
                  <a:cubicBezTo>
                    <a:pt x="459" y="538"/>
                    <a:pt x="462" y="543"/>
                    <a:pt x="468" y="541"/>
                  </a:cubicBezTo>
                  <a:cubicBezTo>
                    <a:pt x="471" y="548"/>
                    <a:pt x="481" y="550"/>
                    <a:pt x="479" y="559"/>
                  </a:cubicBezTo>
                  <a:cubicBezTo>
                    <a:pt x="482" y="564"/>
                    <a:pt x="493" y="561"/>
                    <a:pt x="492" y="568"/>
                  </a:cubicBezTo>
                  <a:cubicBezTo>
                    <a:pt x="493" y="570"/>
                    <a:pt x="496" y="569"/>
                    <a:pt x="496" y="572"/>
                  </a:cubicBezTo>
                  <a:cubicBezTo>
                    <a:pt x="501" y="568"/>
                    <a:pt x="506" y="573"/>
                    <a:pt x="509" y="577"/>
                  </a:cubicBezTo>
                  <a:cubicBezTo>
                    <a:pt x="511" y="577"/>
                    <a:pt x="512" y="574"/>
                    <a:pt x="515" y="575"/>
                  </a:cubicBezTo>
                  <a:cubicBezTo>
                    <a:pt x="515" y="572"/>
                    <a:pt x="511" y="573"/>
                    <a:pt x="512" y="569"/>
                  </a:cubicBezTo>
                  <a:cubicBezTo>
                    <a:pt x="516" y="570"/>
                    <a:pt x="514" y="565"/>
                    <a:pt x="518" y="566"/>
                  </a:cubicBezTo>
                  <a:cubicBezTo>
                    <a:pt x="521" y="566"/>
                    <a:pt x="522" y="569"/>
                    <a:pt x="524" y="570"/>
                  </a:cubicBezTo>
                  <a:cubicBezTo>
                    <a:pt x="525" y="580"/>
                    <a:pt x="531" y="591"/>
                    <a:pt x="525" y="602"/>
                  </a:cubicBezTo>
                  <a:cubicBezTo>
                    <a:pt x="524" y="603"/>
                    <a:pt x="522" y="603"/>
                    <a:pt x="520" y="603"/>
                  </a:cubicBezTo>
                  <a:cubicBezTo>
                    <a:pt x="520" y="607"/>
                    <a:pt x="517" y="608"/>
                    <a:pt x="518" y="611"/>
                  </a:cubicBezTo>
                  <a:cubicBezTo>
                    <a:pt x="516" y="611"/>
                    <a:pt x="514" y="613"/>
                    <a:pt x="512" y="613"/>
                  </a:cubicBezTo>
                  <a:cubicBezTo>
                    <a:pt x="511" y="622"/>
                    <a:pt x="507" y="623"/>
                    <a:pt x="507" y="633"/>
                  </a:cubicBezTo>
                  <a:cubicBezTo>
                    <a:pt x="510" y="635"/>
                    <a:pt x="512" y="635"/>
                    <a:pt x="515" y="633"/>
                  </a:cubicBezTo>
                  <a:cubicBezTo>
                    <a:pt x="513" y="639"/>
                    <a:pt x="506" y="639"/>
                    <a:pt x="505" y="644"/>
                  </a:cubicBezTo>
                  <a:cubicBezTo>
                    <a:pt x="504" y="648"/>
                    <a:pt x="507" y="649"/>
                    <a:pt x="508" y="652"/>
                  </a:cubicBezTo>
                  <a:cubicBezTo>
                    <a:pt x="506" y="651"/>
                    <a:pt x="505" y="653"/>
                    <a:pt x="505" y="654"/>
                  </a:cubicBezTo>
                  <a:cubicBezTo>
                    <a:pt x="522" y="661"/>
                    <a:pt x="524" y="683"/>
                    <a:pt x="534" y="697"/>
                  </a:cubicBezTo>
                  <a:cubicBezTo>
                    <a:pt x="538" y="715"/>
                    <a:pt x="559" y="714"/>
                    <a:pt x="568" y="727"/>
                  </a:cubicBezTo>
                  <a:cubicBezTo>
                    <a:pt x="570" y="735"/>
                    <a:pt x="570" y="745"/>
                    <a:pt x="569" y="754"/>
                  </a:cubicBezTo>
                  <a:cubicBezTo>
                    <a:pt x="569" y="755"/>
                    <a:pt x="566" y="754"/>
                    <a:pt x="567" y="757"/>
                  </a:cubicBezTo>
                  <a:cubicBezTo>
                    <a:pt x="571" y="767"/>
                    <a:pt x="562" y="785"/>
                    <a:pt x="563" y="799"/>
                  </a:cubicBezTo>
                  <a:cubicBezTo>
                    <a:pt x="562" y="801"/>
                    <a:pt x="561" y="804"/>
                    <a:pt x="560" y="807"/>
                  </a:cubicBezTo>
                  <a:cubicBezTo>
                    <a:pt x="565" y="823"/>
                    <a:pt x="555" y="834"/>
                    <a:pt x="553" y="849"/>
                  </a:cubicBezTo>
                  <a:cubicBezTo>
                    <a:pt x="552" y="851"/>
                    <a:pt x="548" y="849"/>
                    <a:pt x="549" y="852"/>
                  </a:cubicBezTo>
                  <a:cubicBezTo>
                    <a:pt x="551" y="857"/>
                    <a:pt x="550" y="862"/>
                    <a:pt x="552" y="868"/>
                  </a:cubicBezTo>
                  <a:cubicBezTo>
                    <a:pt x="548" y="872"/>
                    <a:pt x="547" y="880"/>
                    <a:pt x="549" y="886"/>
                  </a:cubicBezTo>
                  <a:cubicBezTo>
                    <a:pt x="544" y="888"/>
                    <a:pt x="546" y="895"/>
                    <a:pt x="547" y="900"/>
                  </a:cubicBezTo>
                  <a:cubicBezTo>
                    <a:pt x="548" y="900"/>
                    <a:pt x="549" y="900"/>
                    <a:pt x="551" y="900"/>
                  </a:cubicBezTo>
                  <a:cubicBezTo>
                    <a:pt x="551" y="893"/>
                    <a:pt x="551" y="891"/>
                    <a:pt x="553" y="886"/>
                  </a:cubicBezTo>
                  <a:cubicBezTo>
                    <a:pt x="560" y="889"/>
                    <a:pt x="547" y="904"/>
                    <a:pt x="556" y="908"/>
                  </a:cubicBezTo>
                  <a:cubicBezTo>
                    <a:pt x="551" y="909"/>
                    <a:pt x="551" y="916"/>
                    <a:pt x="549" y="921"/>
                  </a:cubicBezTo>
                  <a:cubicBezTo>
                    <a:pt x="549" y="918"/>
                    <a:pt x="548" y="917"/>
                    <a:pt x="545" y="917"/>
                  </a:cubicBezTo>
                  <a:cubicBezTo>
                    <a:pt x="543" y="920"/>
                    <a:pt x="540" y="922"/>
                    <a:pt x="539" y="924"/>
                  </a:cubicBezTo>
                  <a:cubicBezTo>
                    <a:pt x="540" y="928"/>
                    <a:pt x="546" y="927"/>
                    <a:pt x="548" y="929"/>
                  </a:cubicBezTo>
                  <a:cubicBezTo>
                    <a:pt x="544" y="928"/>
                    <a:pt x="545" y="932"/>
                    <a:pt x="543" y="933"/>
                  </a:cubicBezTo>
                  <a:cubicBezTo>
                    <a:pt x="549" y="939"/>
                    <a:pt x="542" y="955"/>
                    <a:pt x="549" y="961"/>
                  </a:cubicBezTo>
                  <a:cubicBezTo>
                    <a:pt x="548" y="962"/>
                    <a:pt x="545" y="961"/>
                    <a:pt x="545" y="963"/>
                  </a:cubicBezTo>
                  <a:cubicBezTo>
                    <a:pt x="550" y="966"/>
                    <a:pt x="549" y="976"/>
                    <a:pt x="556" y="975"/>
                  </a:cubicBezTo>
                  <a:cubicBezTo>
                    <a:pt x="554" y="976"/>
                    <a:pt x="555" y="979"/>
                    <a:pt x="557" y="980"/>
                  </a:cubicBezTo>
                  <a:cubicBezTo>
                    <a:pt x="554" y="979"/>
                    <a:pt x="554" y="982"/>
                    <a:pt x="554" y="985"/>
                  </a:cubicBezTo>
                  <a:cubicBezTo>
                    <a:pt x="557" y="984"/>
                    <a:pt x="561" y="984"/>
                    <a:pt x="563" y="982"/>
                  </a:cubicBezTo>
                  <a:cubicBezTo>
                    <a:pt x="562" y="985"/>
                    <a:pt x="560" y="987"/>
                    <a:pt x="559" y="990"/>
                  </a:cubicBezTo>
                  <a:cubicBezTo>
                    <a:pt x="562" y="991"/>
                    <a:pt x="563" y="993"/>
                    <a:pt x="567" y="991"/>
                  </a:cubicBezTo>
                  <a:cubicBezTo>
                    <a:pt x="567" y="990"/>
                    <a:pt x="567" y="988"/>
                    <a:pt x="567" y="986"/>
                  </a:cubicBezTo>
                  <a:cubicBezTo>
                    <a:pt x="569" y="989"/>
                    <a:pt x="571" y="986"/>
                    <a:pt x="572" y="988"/>
                  </a:cubicBezTo>
                  <a:cubicBezTo>
                    <a:pt x="568" y="988"/>
                    <a:pt x="571" y="993"/>
                    <a:pt x="571" y="995"/>
                  </a:cubicBezTo>
                  <a:cubicBezTo>
                    <a:pt x="569" y="995"/>
                    <a:pt x="568" y="995"/>
                    <a:pt x="567" y="996"/>
                  </a:cubicBezTo>
                  <a:cubicBezTo>
                    <a:pt x="567" y="998"/>
                    <a:pt x="567" y="1000"/>
                    <a:pt x="567" y="1002"/>
                  </a:cubicBezTo>
                  <a:cubicBezTo>
                    <a:pt x="573" y="1001"/>
                    <a:pt x="572" y="1001"/>
                    <a:pt x="579" y="1002"/>
                  </a:cubicBezTo>
                  <a:cubicBezTo>
                    <a:pt x="582" y="996"/>
                    <a:pt x="577" y="980"/>
                    <a:pt x="581" y="977"/>
                  </a:cubicBezTo>
                  <a:cubicBezTo>
                    <a:pt x="579" y="972"/>
                    <a:pt x="575" y="966"/>
                    <a:pt x="578" y="958"/>
                  </a:cubicBezTo>
                  <a:cubicBezTo>
                    <a:pt x="588" y="956"/>
                    <a:pt x="584" y="939"/>
                    <a:pt x="595" y="938"/>
                  </a:cubicBezTo>
                  <a:cubicBezTo>
                    <a:pt x="596" y="935"/>
                    <a:pt x="598" y="934"/>
                    <a:pt x="597" y="929"/>
                  </a:cubicBezTo>
                  <a:cubicBezTo>
                    <a:pt x="585" y="930"/>
                    <a:pt x="584" y="910"/>
                    <a:pt x="598" y="911"/>
                  </a:cubicBezTo>
                  <a:cubicBezTo>
                    <a:pt x="598" y="905"/>
                    <a:pt x="601" y="894"/>
                    <a:pt x="609" y="894"/>
                  </a:cubicBezTo>
                  <a:cubicBezTo>
                    <a:pt x="609" y="892"/>
                    <a:pt x="609" y="890"/>
                    <a:pt x="609" y="887"/>
                  </a:cubicBezTo>
                  <a:cubicBezTo>
                    <a:pt x="605" y="886"/>
                    <a:pt x="606" y="890"/>
                    <a:pt x="602" y="890"/>
                  </a:cubicBezTo>
                  <a:cubicBezTo>
                    <a:pt x="601" y="886"/>
                    <a:pt x="602" y="884"/>
                    <a:pt x="600" y="879"/>
                  </a:cubicBezTo>
                  <a:cubicBezTo>
                    <a:pt x="605" y="881"/>
                    <a:pt x="614" y="883"/>
                    <a:pt x="618" y="878"/>
                  </a:cubicBezTo>
                  <a:cubicBezTo>
                    <a:pt x="615" y="872"/>
                    <a:pt x="620" y="869"/>
                    <a:pt x="617" y="864"/>
                  </a:cubicBezTo>
                  <a:cubicBezTo>
                    <a:pt x="633" y="867"/>
                    <a:pt x="647" y="861"/>
                    <a:pt x="650" y="848"/>
                  </a:cubicBezTo>
                  <a:cubicBezTo>
                    <a:pt x="648" y="844"/>
                    <a:pt x="644" y="842"/>
                    <a:pt x="646" y="837"/>
                  </a:cubicBezTo>
                  <a:cubicBezTo>
                    <a:pt x="645" y="835"/>
                    <a:pt x="639" y="833"/>
                    <a:pt x="640" y="831"/>
                  </a:cubicBezTo>
                  <a:cubicBezTo>
                    <a:pt x="644" y="833"/>
                    <a:pt x="649" y="832"/>
                    <a:pt x="652" y="836"/>
                  </a:cubicBezTo>
                  <a:cubicBezTo>
                    <a:pt x="667" y="836"/>
                    <a:pt x="673" y="823"/>
                    <a:pt x="679" y="811"/>
                  </a:cubicBezTo>
                  <a:cubicBezTo>
                    <a:pt x="679" y="813"/>
                    <a:pt x="677" y="812"/>
                    <a:pt x="679" y="814"/>
                  </a:cubicBezTo>
                  <a:cubicBezTo>
                    <a:pt x="684" y="811"/>
                    <a:pt x="688" y="806"/>
                    <a:pt x="689" y="798"/>
                  </a:cubicBezTo>
                  <a:cubicBezTo>
                    <a:pt x="698" y="794"/>
                    <a:pt x="697" y="783"/>
                    <a:pt x="698" y="771"/>
                  </a:cubicBezTo>
                  <a:cubicBezTo>
                    <a:pt x="702" y="768"/>
                    <a:pt x="706" y="764"/>
                    <a:pt x="712" y="761"/>
                  </a:cubicBezTo>
                  <a:cubicBezTo>
                    <a:pt x="713" y="761"/>
                    <a:pt x="713" y="762"/>
                    <a:pt x="715" y="762"/>
                  </a:cubicBezTo>
                  <a:cubicBezTo>
                    <a:pt x="717" y="755"/>
                    <a:pt x="726" y="756"/>
                    <a:pt x="735" y="756"/>
                  </a:cubicBezTo>
                  <a:cubicBezTo>
                    <a:pt x="735" y="753"/>
                    <a:pt x="737" y="751"/>
                    <a:pt x="741" y="750"/>
                  </a:cubicBezTo>
                  <a:cubicBezTo>
                    <a:pt x="739" y="741"/>
                    <a:pt x="752" y="738"/>
                    <a:pt x="748" y="727"/>
                  </a:cubicBezTo>
                  <a:cubicBezTo>
                    <a:pt x="756" y="722"/>
                    <a:pt x="751" y="707"/>
                    <a:pt x="753" y="695"/>
                  </a:cubicBezTo>
                  <a:cubicBezTo>
                    <a:pt x="759" y="694"/>
                    <a:pt x="761" y="689"/>
                    <a:pt x="762" y="683"/>
                  </a:cubicBezTo>
                  <a:cubicBezTo>
                    <a:pt x="774" y="679"/>
                    <a:pt x="781" y="661"/>
                    <a:pt x="773" y="647"/>
                  </a:cubicBezTo>
                  <a:cubicBezTo>
                    <a:pt x="759" y="649"/>
                    <a:pt x="755" y="635"/>
                    <a:pt x="745" y="633"/>
                  </a:cubicBezTo>
                  <a:close/>
                  <a:moveTo>
                    <a:pt x="351" y="89"/>
                  </a:moveTo>
                  <a:cubicBezTo>
                    <a:pt x="350" y="86"/>
                    <a:pt x="352" y="86"/>
                    <a:pt x="352" y="84"/>
                  </a:cubicBezTo>
                  <a:cubicBezTo>
                    <a:pt x="354" y="85"/>
                    <a:pt x="353" y="88"/>
                    <a:pt x="356" y="88"/>
                  </a:cubicBezTo>
                  <a:cubicBezTo>
                    <a:pt x="354" y="89"/>
                    <a:pt x="351" y="90"/>
                    <a:pt x="351" y="89"/>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92" name="Freeform 188">
              <a:extLst>
                <a:ext uri="{FF2B5EF4-FFF2-40B4-BE49-F238E27FC236}">
                  <a16:creationId xmlns:a16="http://schemas.microsoft.com/office/drawing/2014/main" id="{F2EDBFB2-6954-4E73-8A33-A75B4EAB7A1F}"/>
                </a:ext>
              </a:extLst>
            </p:cNvPr>
            <p:cNvSpPr>
              <a:spLocks/>
            </p:cNvSpPr>
            <p:nvPr/>
          </p:nvSpPr>
          <p:spPr bwMode="auto">
            <a:xfrm>
              <a:off x="9776489" y="4323908"/>
              <a:ext cx="93556" cy="102316"/>
            </a:xfrm>
            <a:custGeom>
              <a:avLst/>
              <a:gdLst>
                <a:gd name="T0" fmla="*/ 12 w 16"/>
                <a:gd name="T1" fmla="*/ 1 h 18"/>
                <a:gd name="T2" fmla="*/ 0 w 16"/>
                <a:gd name="T3" fmla="*/ 18 h 18"/>
                <a:gd name="T4" fmla="*/ 9 w 16"/>
                <a:gd name="T5" fmla="*/ 8 h 18"/>
                <a:gd name="T6" fmla="*/ 16 w 16"/>
                <a:gd name="T7" fmla="*/ 5 h 18"/>
                <a:gd name="T8" fmla="*/ 12 w 16"/>
                <a:gd name="T9" fmla="*/ 1 h 18"/>
              </a:gdLst>
              <a:ahLst/>
              <a:cxnLst>
                <a:cxn ang="0">
                  <a:pos x="T0" y="T1"/>
                </a:cxn>
                <a:cxn ang="0">
                  <a:pos x="T2" y="T3"/>
                </a:cxn>
                <a:cxn ang="0">
                  <a:pos x="T4" y="T5"/>
                </a:cxn>
                <a:cxn ang="0">
                  <a:pos x="T6" y="T7"/>
                </a:cxn>
                <a:cxn ang="0">
                  <a:pos x="T8" y="T9"/>
                </a:cxn>
              </a:cxnLst>
              <a:rect l="0" t="0" r="r" b="b"/>
              <a:pathLst>
                <a:path w="16" h="18">
                  <a:moveTo>
                    <a:pt x="12" y="1"/>
                  </a:moveTo>
                  <a:cubicBezTo>
                    <a:pt x="12" y="10"/>
                    <a:pt x="2" y="10"/>
                    <a:pt x="0" y="18"/>
                  </a:cubicBezTo>
                  <a:cubicBezTo>
                    <a:pt x="4" y="16"/>
                    <a:pt x="9" y="14"/>
                    <a:pt x="9" y="8"/>
                  </a:cubicBezTo>
                  <a:cubicBezTo>
                    <a:pt x="13" y="9"/>
                    <a:pt x="14" y="7"/>
                    <a:pt x="16" y="5"/>
                  </a:cubicBezTo>
                  <a:cubicBezTo>
                    <a:pt x="13" y="5"/>
                    <a:pt x="15" y="0"/>
                    <a:pt x="12" y="1"/>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93" name="Freeform 189">
              <a:extLst>
                <a:ext uri="{FF2B5EF4-FFF2-40B4-BE49-F238E27FC236}">
                  <a16:creationId xmlns:a16="http://schemas.microsoft.com/office/drawing/2014/main" id="{2FC05716-C470-4A52-BDDE-59E208057CEF}"/>
                </a:ext>
              </a:extLst>
            </p:cNvPr>
            <p:cNvSpPr>
              <a:spLocks/>
            </p:cNvSpPr>
            <p:nvPr/>
          </p:nvSpPr>
          <p:spPr bwMode="auto">
            <a:xfrm>
              <a:off x="2779563" y="1018881"/>
              <a:ext cx="994636" cy="1101676"/>
            </a:xfrm>
            <a:custGeom>
              <a:avLst/>
              <a:gdLst>
                <a:gd name="T0" fmla="*/ 99 w 171"/>
                <a:gd name="T1" fmla="*/ 54 h 196"/>
                <a:gd name="T2" fmla="*/ 89 w 171"/>
                <a:gd name="T3" fmla="*/ 50 h 196"/>
                <a:gd name="T4" fmla="*/ 86 w 171"/>
                <a:gd name="T5" fmla="*/ 29 h 196"/>
                <a:gd name="T6" fmla="*/ 66 w 171"/>
                <a:gd name="T7" fmla="*/ 35 h 196"/>
                <a:gd name="T8" fmla="*/ 55 w 171"/>
                <a:gd name="T9" fmla="*/ 41 h 196"/>
                <a:gd name="T10" fmla="*/ 30 w 171"/>
                <a:gd name="T11" fmla="*/ 14 h 196"/>
                <a:gd name="T12" fmla="*/ 28 w 171"/>
                <a:gd name="T13" fmla="*/ 20 h 196"/>
                <a:gd name="T14" fmla="*/ 29 w 171"/>
                <a:gd name="T15" fmla="*/ 35 h 196"/>
                <a:gd name="T16" fmla="*/ 27 w 171"/>
                <a:gd name="T17" fmla="*/ 56 h 196"/>
                <a:gd name="T18" fmla="*/ 24 w 171"/>
                <a:gd name="T19" fmla="*/ 32 h 196"/>
                <a:gd name="T20" fmla="*/ 1 w 171"/>
                <a:gd name="T21" fmla="*/ 35 h 196"/>
                <a:gd name="T22" fmla="*/ 0 w 171"/>
                <a:gd name="T23" fmla="*/ 51 h 196"/>
                <a:gd name="T24" fmla="*/ 5 w 171"/>
                <a:gd name="T25" fmla="*/ 60 h 196"/>
                <a:gd name="T26" fmla="*/ 21 w 171"/>
                <a:gd name="T27" fmla="*/ 74 h 196"/>
                <a:gd name="T28" fmla="*/ 54 w 171"/>
                <a:gd name="T29" fmla="*/ 75 h 196"/>
                <a:gd name="T30" fmla="*/ 57 w 171"/>
                <a:gd name="T31" fmla="*/ 65 h 196"/>
                <a:gd name="T32" fmla="*/ 85 w 171"/>
                <a:gd name="T33" fmla="*/ 91 h 196"/>
                <a:gd name="T34" fmla="*/ 79 w 171"/>
                <a:gd name="T35" fmla="*/ 100 h 196"/>
                <a:gd name="T36" fmla="*/ 103 w 171"/>
                <a:gd name="T37" fmla="*/ 121 h 196"/>
                <a:gd name="T38" fmla="*/ 97 w 171"/>
                <a:gd name="T39" fmla="*/ 147 h 196"/>
                <a:gd name="T40" fmla="*/ 74 w 171"/>
                <a:gd name="T41" fmla="*/ 148 h 196"/>
                <a:gd name="T42" fmla="*/ 82 w 171"/>
                <a:gd name="T43" fmla="*/ 165 h 196"/>
                <a:gd name="T44" fmla="*/ 92 w 171"/>
                <a:gd name="T45" fmla="*/ 164 h 196"/>
                <a:gd name="T46" fmla="*/ 99 w 171"/>
                <a:gd name="T47" fmla="*/ 161 h 196"/>
                <a:gd name="T48" fmla="*/ 107 w 171"/>
                <a:gd name="T49" fmla="*/ 178 h 196"/>
                <a:gd name="T50" fmla="*/ 126 w 171"/>
                <a:gd name="T51" fmla="*/ 172 h 196"/>
                <a:gd name="T52" fmla="*/ 148 w 171"/>
                <a:gd name="T53" fmla="*/ 176 h 196"/>
                <a:gd name="T54" fmla="*/ 145 w 171"/>
                <a:gd name="T55" fmla="*/ 164 h 196"/>
                <a:gd name="T56" fmla="*/ 136 w 171"/>
                <a:gd name="T57" fmla="*/ 154 h 196"/>
                <a:gd name="T58" fmla="*/ 135 w 171"/>
                <a:gd name="T59" fmla="*/ 141 h 196"/>
                <a:gd name="T60" fmla="*/ 135 w 171"/>
                <a:gd name="T61" fmla="*/ 132 h 196"/>
                <a:gd name="T62" fmla="*/ 146 w 171"/>
                <a:gd name="T63" fmla="*/ 150 h 196"/>
                <a:gd name="T64" fmla="*/ 156 w 171"/>
                <a:gd name="T65" fmla="*/ 155 h 196"/>
                <a:gd name="T66" fmla="*/ 165 w 171"/>
                <a:gd name="T67" fmla="*/ 141 h 196"/>
                <a:gd name="T68" fmla="*/ 169 w 171"/>
                <a:gd name="T69" fmla="*/ 136 h 196"/>
                <a:gd name="T70" fmla="*/ 159 w 171"/>
                <a:gd name="T71" fmla="*/ 126 h 196"/>
                <a:gd name="T72" fmla="*/ 150 w 171"/>
                <a:gd name="T73" fmla="*/ 122 h 196"/>
                <a:gd name="T74" fmla="*/ 136 w 171"/>
                <a:gd name="T75" fmla="*/ 109 h 196"/>
                <a:gd name="T76" fmla="*/ 128 w 171"/>
                <a:gd name="T77" fmla="*/ 89 h 196"/>
                <a:gd name="T78" fmla="*/ 129 w 171"/>
                <a:gd name="T79" fmla="*/ 83 h 196"/>
                <a:gd name="T80" fmla="*/ 130 w 171"/>
                <a:gd name="T81" fmla="*/ 71 h 196"/>
                <a:gd name="T82" fmla="*/ 127 w 171"/>
                <a:gd name="T83" fmla="*/ 69 h 196"/>
                <a:gd name="T84" fmla="*/ 116 w 171"/>
                <a:gd name="T85" fmla="*/ 65 h 196"/>
                <a:gd name="T86" fmla="*/ 108 w 171"/>
                <a:gd name="T87" fmla="*/ 59 h 196"/>
                <a:gd name="T88" fmla="*/ 103 w 171"/>
                <a:gd name="T89" fmla="*/ 4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196">
                  <a:moveTo>
                    <a:pt x="103" y="47"/>
                  </a:moveTo>
                  <a:cubicBezTo>
                    <a:pt x="101" y="49"/>
                    <a:pt x="100" y="52"/>
                    <a:pt x="99" y="54"/>
                  </a:cubicBezTo>
                  <a:cubicBezTo>
                    <a:pt x="97" y="51"/>
                    <a:pt x="97" y="47"/>
                    <a:pt x="94" y="46"/>
                  </a:cubicBezTo>
                  <a:cubicBezTo>
                    <a:pt x="91" y="46"/>
                    <a:pt x="90" y="52"/>
                    <a:pt x="89" y="50"/>
                  </a:cubicBezTo>
                  <a:cubicBezTo>
                    <a:pt x="89" y="46"/>
                    <a:pt x="93" y="45"/>
                    <a:pt x="94" y="42"/>
                  </a:cubicBezTo>
                  <a:cubicBezTo>
                    <a:pt x="91" y="37"/>
                    <a:pt x="89" y="33"/>
                    <a:pt x="86" y="29"/>
                  </a:cubicBezTo>
                  <a:cubicBezTo>
                    <a:pt x="73" y="25"/>
                    <a:pt x="65" y="28"/>
                    <a:pt x="66" y="42"/>
                  </a:cubicBezTo>
                  <a:cubicBezTo>
                    <a:pt x="65" y="40"/>
                    <a:pt x="66" y="37"/>
                    <a:pt x="66" y="35"/>
                  </a:cubicBezTo>
                  <a:cubicBezTo>
                    <a:pt x="64" y="34"/>
                    <a:pt x="63" y="33"/>
                    <a:pt x="61" y="33"/>
                  </a:cubicBezTo>
                  <a:cubicBezTo>
                    <a:pt x="58" y="35"/>
                    <a:pt x="59" y="41"/>
                    <a:pt x="55" y="41"/>
                  </a:cubicBezTo>
                  <a:cubicBezTo>
                    <a:pt x="58" y="26"/>
                    <a:pt x="58" y="17"/>
                    <a:pt x="51" y="7"/>
                  </a:cubicBezTo>
                  <a:cubicBezTo>
                    <a:pt x="42" y="3"/>
                    <a:pt x="36" y="10"/>
                    <a:pt x="30" y="14"/>
                  </a:cubicBezTo>
                  <a:cubicBezTo>
                    <a:pt x="30" y="17"/>
                    <a:pt x="35" y="18"/>
                    <a:pt x="33" y="20"/>
                  </a:cubicBezTo>
                  <a:cubicBezTo>
                    <a:pt x="31" y="21"/>
                    <a:pt x="30" y="19"/>
                    <a:pt x="28" y="20"/>
                  </a:cubicBezTo>
                  <a:cubicBezTo>
                    <a:pt x="22" y="27"/>
                    <a:pt x="31" y="35"/>
                    <a:pt x="33" y="37"/>
                  </a:cubicBezTo>
                  <a:cubicBezTo>
                    <a:pt x="31" y="36"/>
                    <a:pt x="31" y="35"/>
                    <a:pt x="29" y="35"/>
                  </a:cubicBezTo>
                  <a:cubicBezTo>
                    <a:pt x="23" y="41"/>
                    <a:pt x="29" y="47"/>
                    <a:pt x="33" y="51"/>
                  </a:cubicBezTo>
                  <a:cubicBezTo>
                    <a:pt x="33" y="55"/>
                    <a:pt x="30" y="59"/>
                    <a:pt x="27" y="56"/>
                  </a:cubicBezTo>
                  <a:cubicBezTo>
                    <a:pt x="27" y="53"/>
                    <a:pt x="31" y="55"/>
                    <a:pt x="30" y="51"/>
                  </a:cubicBezTo>
                  <a:cubicBezTo>
                    <a:pt x="27" y="46"/>
                    <a:pt x="21" y="40"/>
                    <a:pt x="24" y="32"/>
                  </a:cubicBezTo>
                  <a:cubicBezTo>
                    <a:pt x="16" y="23"/>
                    <a:pt x="28" y="14"/>
                    <a:pt x="30" y="5"/>
                  </a:cubicBezTo>
                  <a:cubicBezTo>
                    <a:pt x="11" y="0"/>
                    <a:pt x="3" y="18"/>
                    <a:pt x="1" y="35"/>
                  </a:cubicBezTo>
                  <a:cubicBezTo>
                    <a:pt x="2" y="37"/>
                    <a:pt x="4" y="38"/>
                    <a:pt x="5" y="40"/>
                  </a:cubicBezTo>
                  <a:cubicBezTo>
                    <a:pt x="0" y="40"/>
                    <a:pt x="1" y="46"/>
                    <a:pt x="0" y="51"/>
                  </a:cubicBezTo>
                  <a:cubicBezTo>
                    <a:pt x="5" y="54"/>
                    <a:pt x="16" y="52"/>
                    <a:pt x="16" y="60"/>
                  </a:cubicBezTo>
                  <a:cubicBezTo>
                    <a:pt x="13" y="60"/>
                    <a:pt x="9" y="58"/>
                    <a:pt x="5" y="60"/>
                  </a:cubicBezTo>
                  <a:cubicBezTo>
                    <a:pt x="4" y="70"/>
                    <a:pt x="16" y="76"/>
                    <a:pt x="21" y="69"/>
                  </a:cubicBezTo>
                  <a:cubicBezTo>
                    <a:pt x="21" y="71"/>
                    <a:pt x="21" y="73"/>
                    <a:pt x="21" y="74"/>
                  </a:cubicBezTo>
                  <a:cubicBezTo>
                    <a:pt x="33" y="80"/>
                    <a:pt x="48" y="76"/>
                    <a:pt x="56" y="84"/>
                  </a:cubicBezTo>
                  <a:cubicBezTo>
                    <a:pt x="56" y="80"/>
                    <a:pt x="54" y="79"/>
                    <a:pt x="54" y="75"/>
                  </a:cubicBezTo>
                  <a:cubicBezTo>
                    <a:pt x="59" y="80"/>
                    <a:pt x="68" y="83"/>
                    <a:pt x="68" y="75"/>
                  </a:cubicBezTo>
                  <a:cubicBezTo>
                    <a:pt x="68" y="70"/>
                    <a:pt x="60" y="70"/>
                    <a:pt x="57" y="65"/>
                  </a:cubicBezTo>
                  <a:cubicBezTo>
                    <a:pt x="63" y="69"/>
                    <a:pt x="72" y="70"/>
                    <a:pt x="72" y="79"/>
                  </a:cubicBezTo>
                  <a:cubicBezTo>
                    <a:pt x="78" y="82"/>
                    <a:pt x="81" y="87"/>
                    <a:pt x="85" y="91"/>
                  </a:cubicBezTo>
                  <a:cubicBezTo>
                    <a:pt x="83" y="92"/>
                    <a:pt x="80" y="92"/>
                    <a:pt x="78" y="93"/>
                  </a:cubicBezTo>
                  <a:cubicBezTo>
                    <a:pt x="77" y="96"/>
                    <a:pt x="79" y="97"/>
                    <a:pt x="79" y="100"/>
                  </a:cubicBezTo>
                  <a:cubicBezTo>
                    <a:pt x="82" y="99"/>
                    <a:pt x="88" y="96"/>
                    <a:pt x="90" y="96"/>
                  </a:cubicBezTo>
                  <a:cubicBezTo>
                    <a:pt x="92" y="107"/>
                    <a:pt x="103" y="108"/>
                    <a:pt x="103" y="121"/>
                  </a:cubicBezTo>
                  <a:cubicBezTo>
                    <a:pt x="100" y="127"/>
                    <a:pt x="97" y="133"/>
                    <a:pt x="91" y="137"/>
                  </a:cubicBezTo>
                  <a:cubicBezTo>
                    <a:pt x="92" y="141"/>
                    <a:pt x="95" y="143"/>
                    <a:pt x="97" y="147"/>
                  </a:cubicBezTo>
                  <a:cubicBezTo>
                    <a:pt x="93" y="146"/>
                    <a:pt x="88" y="149"/>
                    <a:pt x="85" y="151"/>
                  </a:cubicBezTo>
                  <a:cubicBezTo>
                    <a:pt x="83" y="148"/>
                    <a:pt x="79" y="147"/>
                    <a:pt x="74" y="148"/>
                  </a:cubicBezTo>
                  <a:cubicBezTo>
                    <a:pt x="76" y="155"/>
                    <a:pt x="67" y="152"/>
                    <a:pt x="70" y="161"/>
                  </a:cubicBezTo>
                  <a:cubicBezTo>
                    <a:pt x="73" y="164"/>
                    <a:pt x="77" y="165"/>
                    <a:pt x="82" y="165"/>
                  </a:cubicBezTo>
                  <a:cubicBezTo>
                    <a:pt x="84" y="165"/>
                    <a:pt x="84" y="162"/>
                    <a:pt x="86" y="161"/>
                  </a:cubicBezTo>
                  <a:cubicBezTo>
                    <a:pt x="88" y="162"/>
                    <a:pt x="90" y="163"/>
                    <a:pt x="92" y="164"/>
                  </a:cubicBezTo>
                  <a:cubicBezTo>
                    <a:pt x="94" y="163"/>
                    <a:pt x="92" y="159"/>
                    <a:pt x="94" y="159"/>
                  </a:cubicBezTo>
                  <a:cubicBezTo>
                    <a:pt x="94" y="161"/>
                    <a:pt x="98" y="159"/>
                    <a:pt x="99" y="161"/>
                  </a:cubicBezTo>
                  <a:cubicBezTo>
                    <a:pt x="98" y="169"/>
                    <a:pt x="105" y="169"/>
                    <a:pt x="108" y="173"/>
                  </a:cubicBezTo>
                  <a:cubicBezTo>
                    <a:pt x="108" y="175"/>
                    <a:pt x="106" y="176"/>
                    <a:pt x="107" y="178"/>
                  </a:cubicBezTo>
                  <a:cubicBezTo>
                    <a:pt x="118" y="185"/>
                    <a:pt x="128" y="193"/>
                    <a:pt x="142" y="196"/>
                  </a:cubicBezTo>
                  <a:cubicBezTo>
                    <a:pt x="142" y="184"/>
                    <a:pt x="128" y="180"/>
                    <a:pt x="126" y="172"/>
                  </a:cubicBezTo>
                  <a:cubicBezTo>
                    <a:pt x="134" y="176"/>
                    <a:pt x="141" y="183"/>
                    <a:pt x="150" y="189"/>
                  </a:cubicBezTo>
                  <a:cubicBezTo>
                    <a:pt x="146" y="184"/>
                    <a:pt x="150" y="182"/>
                    <a:pt x="148" y="176"/>
                  </a:cubicBezTo>
                  <a:cubicBezTo>
                    <a:pt x="149" y="177"/>
                    <a:pt x="149" y="179"/>
                    <a:pt x="151" y="179"/>
                  </a:cubicBezTo>
                  <a:cubicBezTo>
                    <a:pt x="153" y="171"/>
                    <a:pt x="149" y="168"/>
                    <a:pt x="145" y="164"/>
                  </a:cubicBezTo>
                  <a:cubicBezTo>
                    <a:pt x="146" y="163"/>
                    <a:pt x="148" y="163"/>
                    <a:pt x="147" y="161"/>
                  </a:cubicBezTo>
                  <a:cubicBezTo>
                    <a:pt x="142" y="160"/>
                    <a:pt x="141" y="153"/>
                    <a:pt x="136" y="154"/>
                  </a:cubicBezTo>
                  <a:cubicBezTo>
                    <a:pt x="136" y="147"/>
                    <a:pt x="132" y="146"/>
                    <a:pt x="130" y="141"/>
                  </a:cubicBezTo>
                  <a:cubicBezTo>
                    <a:pt x="131" y="143"/>
                    <a:pt x="133" y="142"/>
                    <a:pt x="135" y="141"/>
                  </a:cubicBezTo>
                  <a:cubicBezTo>
                    <a:pt x="134" y="138"/>
                    <a:pt x="132" y="136"/>
                    <a:pt x="131" y="134"/>
                  </a:cubicBezTo>
                  <a:cubicBezTo>
                    <a:pt x="133" y="134"/>
                    <a:pt x="133" y="132"/>
                    <a:pt x="135" y="132"/>
                  </a:cubicBezTo>
                  <a:cubicBezTo>
                    <a:pt x="138" y="135"/>
                    <a:pt x="140" y="139"/>
                    <a:pt x="145" y="141"/>
                  </a:cubicBezTo>
                  <a:cubicBezTo>
                    <a:pt x="143" y="146"/>
                    <a:pt x="145" y="146"/>
                    <a:pt x="146" y="150"/>
                  </a:cubicBezTo>
                  <a:cubicBezTo>
                    <a:pt x="149" y="150"/>
                    <a:pt x="148" y="148"/>
                    <a:pt x="150" y="149"/>
                  </a:cubicBezTo>
                  <a:cubicBezTo>
                    <a:pt x="150" y="153"/>
                    <a:pt x="154" y="154"/>
                    <a:pt x="156" y="155"/>
                  </a:cubicBezTo>
                  <a:cubicBezTo>
                    <a:pt x="159" y="153"/>
                    <a:pt x="154" y="146"/>
                    <a:pt x="158" y="145"/>
                  </a:cubicBezTo>
                  <a:cubicBezTo>
                    <a:pt x="160" y="149"/>
                    <a:pt x="162" y="141"/>
                    <a:pt x="165" y="141"/>
                  </a:cubicBezTo>
                  <a:cubicBezTo>
                    <a:pt x="166" y="139"/>
                    <a:pt x="162" y="137"/>
                    <a:pt x="164" y="135"/>
                  </a:cubicBezTo>
                  <a:cubicBezTo>
                    <a:pt x="165" y="136"/>
                    <a:pt x="167" y="136"/>
                    <a:pt x="169" y="136"/>
                  </a:cubicBezTo>
                  <a:cubicBezTo>
                    <a:pt x="171" y="130"/>
                    <a:pt x="166" y="128"/>
                    <a:pt x="164" y="124"/>
                  </a:cubicBezTo>
                  <a:cubicBezTo>
                    <a:pt x="161" y="124"/>
                    <a:pt x="162" y="127"/>
                    <a:pt x="159" y="126"/>
                  </a:cubicBezTo>
                  <a:cubicBezTo>
                    <a:pt x="159" y="124"/>
                    <a:pt x="160" y="124"/>
                    <a:pt x="160" y="121"/>
                  </a:cubicBezTo>
                  <a:cubicBezTo>
                    <a:pt x="156" y="121"/>
                    <a:pt x="152" y="124"/>
                    <a:pt x="150" y="122"/>
                  </a:cubicBezTo>
                  <a:cubicBezTo>
                    <a:pt x="150" y="120"/>
                    <a:pt x="154" y="121"/>
                    <a:pt x="154" y="118"/>
                  </a:cubicBezTo>
                  <a:cubicBezTo>
                    <a:pt x="151" y="110"/>
                    <a:pt x="145" y="110"/>
                    <a:pt x="136" y="109"/>
                  </a:cubicBezTo>
                  <a:cubicBezTo>
                    <a:pt x="137" y="102"/>
                    <a:pt x="129" y="102"/>
                    <a:pt x="127" y="98"/>
                  </a:cubicBezTo>
                  <a:cubicBezTo>
                    <a:pt x="133" y="97"/>
                    <a:pt x="127" y="91"/>
                    <a:pt x="128" y="89"/>
                  </a:cubicBezTo>
                  <a:cubicBezTo>
                    <a:pt x="130" y="92"/>
                    <a:pt x="134" y="92"/>
                    <a:pt x="138" y="92"/>
                  </a:cubicBezTo>
                  <a:cubicBezTo>
                    <a:pt x="138" y="86"/>
                    <a:pt x="132" y="85"/>
                    <a:pt x="129" y="83"/>
                  </a:cubicBezTo>
                  <a:cubicBezTo>
                    <a:pt x="130" y="81"/>
                    <a:pt x="134" y="82"/>
                    <a:pt x="136" y="82"/>
                  </a:cubicBezTo>
                  <a:cubicBezTo>
                    <a:pt x="135" y="77"/>
                    <a:pt x="133" y="74"/>
                    <a:pt x="130" y="71"/>
                  </a:cubicBezTo>
                  <a:cubicBezTo>
                    <a:pt x="127" y="72"/>
                    <a:pt x="123" y="77"/>
                    <a:pt x="121" y="76"/>
                  </a:cubicBezTo>
                  <a:cubicBezTo>
                    <a:pt x="122" y="72"/>
                    <a:pt x="126" y="72"/>
                    <a:pt x="127" y="69"/>
                  </a:cubicBezTo>
                  <a:cubicBezTo>
                    <a:pt x="127" y="65"/>
                    <a:pt x="125" y="63"/>
                    <a:pt x="122" y="63"/>
                  </a:cubicBezTo>
                  <a:cubicBezTo>
                    <a:pt x="118" y="63"/>
                    <a:pt x="118" y="65"/>
                    <a:pt x="116" y="65"/>
                  </a:cubicBezTo>
                  <a:cubicBezTo>
                    <a:pt x="114" y="64"/>
                    <a:pt x="114" y="61"/>
                    <a:pt x="114" y="57"/>
                  </a:cubicBezTo>
                  <a:cubicBezTo>
                    <a:pt x="112" y="57"/>
                    <a:pt x="109" y="60"/>
                    <a:pt x="108" y="59"/>
                  </a:cubicBezTo>
                  <a:cubicBezTo>
                    <a:pt x="110" y="57"/>
                    <a:pt x="111" y="56"/>
                    <a:pt x="111" y="53"/>
                  </a:cubicBezTo>
                  <a:cubicBezTo>
                    <a:pt x="110" y="49"/>
                    <a:pt x="106" y="49"/>
                    <a:pt x="103" y="47"/>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94" name="Freeform 190">
              <a:extLst>
                <a:ext uri="{FF2B5EF4-FFF2-40B4-BE49-F238E27FC236}">
                  <a16:creationId xmlns:a16="http://schemas.microsoft.com/office/drawing/2014/main" id="{E043F438-66CA-439A-84F7-CABC823E013B}"/>
                </a:ext>
              </a:extLst>
            </p:cNvPr>
            <p:cNvSpPr>
              <a:spLocks noEditPoints="1"/>
            </p:cNvSpPr>
            <p:nvPr/>
          </p:nvSpPr>
          <p:spPr bwMode="auto">
            <a:xfrm>
              <a:off x="5234151" y="540616"/>
              <a:ext cx="7014160" cy="5379891"/>
            </a:xfrm>
            <a:custGeom>
              <a:avLst/>
              <a:gdLst>
                <a:gd name="T0" fmla="*/ 1084 w 1206"/>
                <a:gd name="T1" fmla="*/ 183 h 957"/>
                <a:gd name="T2" fmla="*/ 972 w 1206"/>
                <a:gd name="T3" fmla="*/ 128 h 957"/>
                <a:gd name="T4" fmla="*/ 905 w 1206"/>
                <a:gd name="T5" fmla="*/ 133 h 957"/>
                <a:gd name="T6" fmla="*/ 815 w 1206"/>
                <a:gd name="T7" fmla="*/ 111 h 957"/>
                <a:gd name="T8" fmla="*/ 762 w 1206"/>
                <a:gd name="T9" fmla="*/ 39 h 957"/>
                <a:gd name="T10" fmla="*/ 674 w 1206"/>
                <a:gd name="T11" fmla="*/ 39 h 957"/>
                <a:gd name="T12" fmla="*/ 568 w 1206"/>
                <a:gd name="T13" fmla="*/ 99 h 957"/>
                <a:gd name="T14" fmla="*/ 554 w 1206"/>
                <a:gd name="T15" fmla="*/ 130 h 957"/>
                <a:gd name="T16" fmla="*/ 530 w 1206"/>
                <a:gd name="T17" fmla="*/ 177 h 957"/>
                <a:gd name="T18" fmla="*/ 517 w 1206"/>
                <a:gd name="T19" fmla="*/ 211 h 957"/>
                <a:gd name="T20" fmla="*/ 488 w 1206"/>
                <a:gd name="T21" fmla="*/ 168 h 957"/>
                <a:gd name="T22" fmla="*/ 419 w 1206"/>
                <a:gd name="T23" fmla="*/ 192 h 957"/>
                <a:gd name="T24" fmla="*/ 355 w 1206"/>
                <a:gd name="T25" fmla="*/ 206 h 957"/>
                <a:gd name="T26" fmla="*/ 291 w 1206"/>
                <a:gd name="T27" fmla="*/ 211 h 957"/>
                <a:gd name="T28" fmla="*/ 269 w 1206"/>
                <a:gd name="T29" fmla="*/ 146 h 957"/>
                <a:gd name="T30" fmla="*/ 225 w 1206"/>
                <a:gd name="T31" fmla="*/ 161 h 957"/>
                <a:gd name="T32" fmla="*/ 181 w 1206"/>
                <a:gd name="T33" fmla="*/ 211 h 957"/>
                <a:gd name="T34" fmla="*/ 131 w 1206"/>
                <a:gd name="T35" fmla="*/ 280 h 957"/>
                <a:gd name="T36" fmla="*/ 166 w 1206"/>
                <a:gd name="T37" fmla="*/ 354 h 957"/>
                <a:gd name="T38" fmla="*/ 227 w 1206"/>
                <a:gd name="T39" fmla="*/ 247 h 957"/>
                <a:gd name="T40" fmla="*/ 235 w 1206"/>
                <a:gd name="T41" fmla="*/ 300 h 957"/>
                <a:gd name="T42" fmla="*/ 239 w 1206"/>
                <a:gd name="T43" fmla="*/ 336 h 957"/>
                <a:gd name="T44" fmla="*/ 166 w 1206"/>
                <a:gd name="T45" fmla="*/ 341 h 957"/>
                <a:gd name="T46" fmla="*/ 109 w 1206"/>
                <a:gd name="T47" fmla="*/ 403 h 957"/>
                <a:gd name="T48" fmla="*/ 56 w 1206"/>
                <a:gd name="T49" fmla="*/ 456 h 957"/>
                <a:gd name="T50" fmla="*/ 101 w 1206"/>
                <a:gd name="T51" fmla="*/ 490 h 957"/>
                <a:gd name="T52" fmla="*/ 203 w 1206"/>
                <a:gd name="T53" fmla="*/ 493 h 957"/>
                <a:gd name="T54" fmla="*/ 183 w 1206"/>
                <a:gd name="T55" fmla="*/ 449 h 957"/>
                <a:gd name="T56" fmla="*/ 245 w 1206"/>
                <a:gd name="T57" fmla="*/ 485 h 957"/>
                <a:gd name="T58" fmla="*/ 279 w 1206"/>
                <a:gd name="T59" fmla="*/ 516 h 957"/>
                <a:gd name="T60" fmla="*/ 212 w 1206"/>
                <a:gd name="T61" fmla="*/ 555 h 957"/>
                <a:gd name="T62" fmla="*/ 133 w 1206"/>
                <a:gd name="T63" fmla="*/ 510 h 957"/>
                <a:gd name="T64" fmla="*/ 5 w 1206"/>
                <a:gd name="T65" fmla="*/ 616 h 957"/>
                <a:gd name="T66" fmla="*/ 125 w 1206"/>
                <a:gd name="T67" fmla="*/ 702 h 957"/>
                <a:gd name="T68" fmla="*/ 153 w 1206"/>
                <a:gd name="T69" fmla="*/ 746 h 957"/>
                <a:gd name="T70" fmla="*/ 207 w 1206"/>
                <a:gd name="T71" fmla="*/ 940 h 957"/>
                <a:gd name="T72" fmla="*/ 304 w 1206"/>
                <a:gd name="T73" fmla="*/ 860 h 957"/>
                <a:gd name="T74" fmla="*/ 371 w 1206"/>
                <a:gd name="T75" fmla="*/ 726 h 957"/>
                <a:gd name="T76" fmla="*/ 310 w 1206"/>
                <a:gd name="T77" fmla="*/ 596 h 957"/>
                <a:gd name="T78" fmla="*/ 369 w 1206"/>
                <a:gd name="T79" fmla="*/ 662 h 957"/>
                <a:gd name="T80" fmla="*/ 393 w 1206"/>
                <a:gd name="T81" fmla="*/ 582 h 957"/>
                <a:gd name="T82" fmla="*/ 500 w 1206"/>
                <a:gd name="T83" fmla="*/ 607 h 957"/>
                <a:gd name="T84" fmla="*/ 580 w 1206"/>
                <a:gd name="T85" fmla="*/ 643 h 957"/>
                <a:gd name="T86" fmla="*/ 656 w 1206"/>
                <a:gd name="T87" fmla="*/ 648 h 957"/>
                <a:gd name="T88" fmla="*/ 687 w 1206"/>
                <a:gd name="T89" fmla="*/ 661 h 957"/>
                <a:gd name="T90" fmla="*/ 715 w 1206"/>
                <a:gd name="T91" fmla="*/ 627 h 957"/>
                <a:gd name="T92" fmla="*/ 808 w 1206"/>
                <a:gd name="T93" fmla="*/ 545 h 957"/>
                <a:gd name="T94" fmla="*/ 806 w 1206"/>
                <a:gd name="T95" fmla="*/ 480 h 957"/>
                <a:gd name="T96" fmla="*/ 854 w 1206"/>
                <a:gd name="T97" fmla="*/ 516 h 957"/>
                <a:gd name="T98" fmla="*/ 934 w 1206"/>
                <a:gd name="T99" fmla="*/ 441 h 957"/>
                <a:gd name="T100" fmla="*/ 894 w 1206"/>
                <a:gd name="T101" fmla="*/ 368 h 957"/>
                <a:gd name="T102" fmla="*/ 978 w 1206"/>
                <a:gd name="T103" fmla="*/ 317 h 957"/>
                <a:gd name="T104" fmla="*/ 1050 w 1206"/>
                <a:gd name="T105" fmla="*/ 293 h 957"/>
                <a:gd name="T106" fmla="*/ 1048 w 1206"/>
                <a:gd name="T107" fmla="*/ 347 h 957"/>
                <a:gd name="T108" fmla="*/ 1088 w 1206"/>
                <a:gd name="T109" fmla="*/ 305 h 957"/>
                <a:gd name="T110" fmla="*/ 1154 w 1206"/>
                <a:gd name="T111" fmla="*/ 225 h 957"/>
                <a:gd name="T112" fmla="*/ 1193 w 1206"/>
                <a:gd name="T113" fmla="*/ 210 h 957"/>
                <a:gd name="T114" fmla="*/ 268 w 1206"/>
                <a:gd name="T115" fmla="*/ 460 h 957"/>
                <a:gd name="T116" fmla="*/ 314 w 1206"/>
                <a:gd name="T117" fmla="*/ 443 h 957"/>
                <a:gd name="T118" fmla="*/ 415 w 1206"/>
                <a:gd name="T119" fmla="*/ 510 h 957"/>
                <a:gd name="T120" fmla="*/ 408 w 1206"/>
                <a:gd name="T121" fmla="*/ 442 h 957"/>
                <a:gd name="T122" fmla="*/ 411 w 1206"/>
                <a:gd name="T123" fmla="*/ 479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6" h="957">
                  <a:moveTo>
                    <a:pt x="1193" y="210"/>
                  </a:moveTo>
                  <a:cubicBezTo>
                    <a:pt x="1188" y="213"/>
                    <a:pt x="1185" y="207"/>
                    <a:pt x="1180" y="209"/>
                  </a:cubicBezTo>
                  <a:cubicBezTo>
                    <a:pt x="1178" y="214"/>
                    <a:pt x="1183" y="217"/>
                    <a:pt x="1181" y="220"/>
                  </a:cubicBezTo>
                  <a:cubicBezTo>
                    <a:pt x="1175" y="215"/>
                    <a:pt x="1179" y="207"/>
                    <a:pt x="1175" y="201"/>
                  </a:cubicBezTo>
                  <a:cubicBezTo>
                    <a:pt x="1173" y="197"/>
                    <a:pt x="1165" y="194"/>
                    <a:pt x="1159" y="190"/>
                  </a:cubicBezTo>
                  <a:cubicBezTo>
                    <a:pt x="1145" y="180"/>
                    <a:pt x="1132" y="161"/>
                    <a:pt x="1107" y="166"/>
                  </a:cubicBezTo>
                  <a:cubicBezTo>
                    <a:pt x="1104" y="162"/>
                    <a:pt x="1097" y="162"/>
                    <a:pt x="1091" y="161"/>
                  </a:cubicBezTo>
                  <a:cubicBezTo>
                    <a:pt x="1090" y="164"/>
                    <a:pt x="1089" y="166"/>
                    <a:pt x="1088" y="169"/>
                  </a:cubicBezTo>
                  <a:cubicBezTo>
                    <a:pt x="1092" y="170"/>
                    <a:pt x="1092" y="175"/>
                    <a:pt x="1093" y="178"/>
                  </a:cubicBezTo>
                  <a:cubicBezTo>
                    <a:pt x="1092" y="181"/>
                    <a:pt x="1089" y="183"/>
                    <a:pt x="1084" y="183"/>
                  </a:cubicBezTo>
                  <a:cubicBezTo>
                    <a:pt x="1083" y="175"/>
                    <a:pt x="1076" y="174"/>
                    <a:pt x="1074" y="168"/>
                  </a:cubicBezTo>
                  <a:cubicBezTo>
                    <a:pt x="1069" y="174"/>
                    <a:pt x="1056" y="172"/>
                    <a:pt x="1052" y="167"/>
                  </a:cubicBezTo>
                  <a:cubicBezTo>
                    <a:pt x="1050" y="168"/>
                    <a:pt x="1046" y="171"/>
                    <a:pt x="1042" y="169"/>
                  </a:cubicBezTo>
                  <a:cubicBezTo>
                    <a:pt x="1039" y="170"/>
                    <a:pt x="1038" y="174"/>
                    <a:pt x="1036" y="176"/>
                  </a:cubicBezTo>
                  <a:cubicBezTo>
                    <a:pt x="1036" y="173"/>
                    <a:pt x="1036" y="170"/>
                    <a:pt x="1035" y="169"/>
                  </a:cubicBezTo>
                  <a:cubicBezTo>
                    <a:pt x="1034" y="167"/>
                    <a:pt x="1028" y="169"/>
                    <a:pt x="1028" y="166"/>
                  </a:cubicBezTo>
                  <a:cubicBezTo>
                    <a:pt x="1029" y="163"/>
                    <a:pt x="1029" y="160"/>
                    <a:pt x="1029" y="158"/>
                  </a:cubicBezTo>
                  <a:cubicBezTo>
                    <a:pt x="1026" y="139"/>
                    <a:pt x="1000" y="146"/>
                    <a:pt x="985" y="150"/>
                  </a:cubicBezTo>
                  <a:cubicBezTo>
                    <a:pt x="983" y="140"/>
                    <a:pt x="974" y="138"/>
                    <a:pt x="967" y="133"/>
                  </a:cubicBezTo>
                  <a:cubicBezTo>
                    <a:pt x="969" y="131"/>
                    <a:pt x="971" y="130"/>
                    <a:pt x="972" y="128"/>
                  </a:cubicBezTo>
                  <a:cubicBezTo>
                    <a:pt x="969" y="123"/>
                    <a:pt x="962" y="122"/>
                    <a:pt x="954" y="122"/>
                  </a:cubicBezTo>
                  <a:cubicBezTo>
                    <a:pt x="951" y="126"/>
                    <a:pt x="950" y="132"/>
                    <a:pt x="943" y="133"/>
                  </a:cubicBezTo>
                  <a:cubicBezTo>
                    <a:pt x="945" y="130"/>
                    <a:pt x="950" y="130"/>
                    <a:pt x="949" y="123"/>
                  </a:cubicBezTo>
                  <a:cubicBezTo>
                    <a:pt x="948" y="121"/>
                    <a:pt x="946" y="125"/>
                    <a:pt x="945" y="122"/>
                  </a:cubicBezTo>
                  <a:cubicBezTo>
                    <a:pt x="946" y="121"/>
                    <a:pt x="948" y="120"/>
                    <a:pt x="948" y="117"/>
                  </a:cubicBezTo>
                  <a:cubicBezTo>
                    <a:pt x="937" y="118"/>
                    <a:pt x="931" y="113"/>
                    <a:pt x="922" y="111"/>
                  </a:cubicBezTo>
                  <a:cubicBezTo>
                    <a:pt x="921" y="119"/>
                    <a:pt x="908" y="115"/>
                    <a:pt x="908" y="124"/>
                  </a:cubicBezTo>
                  <a:cubicBezTo>
                    <a:pt x="909" y="126"/>
                    <a:pt x="912" y="123"/>
                    <a:pt x="913" y="125"/>
                  </a:cubicBezTo>
                  <a:cubicBezTo>
                    <a:pt x="911" y="129"/>
                    <a:pt x="915" y="134"/>
                    <a:pt x="911" y="136"/>
                  </a:cubicBezTo>
                  <a:cubicBezTo>
                    <a:pt x="908" y="137"/>
                    <a:pt x="910" y="132"/>
                    <a:pt x="905" y="133"/>
                  </a:cubicBezTo>
                  <a:cubicBezTo>
                    <a:pt x="901" y="148"/>
                    <a:pt x="900" y="137"/>
                    <a:pt x="890" y="134"/>
                  </a:cubicBezTo>
                  <a:cubicBezTo>
                    <a:pt x="886" y="135"/>
                    <a:pt x="886" y="139"/>
                    <a:pt x="882" y="139"/>
                  </a:cubicBezTo>
                  <a:cubicBezTo>
                    <a:pt x="876" y="139"/>
                    <a:pt x="875" y="133"/>
                    <a:pt x="871" y="129"/>
                  </a:cubicBezTo>
                  <a:cubicBezTo>
                    <a:pt x="867" y="135"/>
                    <a:pt x="867" y="146"/>
                    <a:pt x="861" y="150"/>
                  </a:cubicBezTo>
                  <a:cubicBezTo>
                    <a:pt x="850" y="143"/>
                    <a:pt x="851" y="124"/>
                    <a:pt x="835" y="121"/>
                  </a:cubicBezTo>
                  <a:cubicBezTo>
                    <a:pt x="839" y="116"/>
                    <a:pt x="843" y="111"/>
                    <a:pt x="849" y="109"/>
                  </a:cubicBezTo>
                  <a:cubicBezTo>
                    <a:pt x="849" y="104"/>
                    <a:pt x="846" y="102"/>
                    <a:pt x="844" y="99"/>
                  </a:cubicBezTo>
                  <a:cubicBezTo>
                    <a:pt x="834" y="100"/>
                    <a:pt x="829" y="96"/>
                    <a:pt x="825" y="92"/>
                  </a:cubicBezTo>
                  <a:cubicBezTo>
                    <a:pt x="821" y="93"/>
                    <a:pt x="820" y="96"/>
                    <a:pt x="817" y="98"/>
                  </a:cubicBezTo>
                  <a:cubicBezTo>
                    <a:pt x="819" y="102"/>
                    <a:pt x="817" y="108"/>
                    <a:pt x="815" y="111"/>
                  </a:cubicBezTo>
                  <a:cubicBezTo>
                    <a:pt x="807" y="106"/>
                    <a:pt x="785" y="114"/>
                    <a:pt x="790" y="96"/>
                  </a:cubicBezTo>
                  <a:cubicBezTo>
                    <a:pt x="781" y="95"/>
                    <a:pt x="774" y="93"/>
                    <a:pt x="765" y="95"/>
                  </a:cubicBezTo>
                  <a:cubicBezTo>
                    <a:pt x="763" y="97"/>
                    <a:pt x="763" y="100"/>
                    <a:pt x="760" y="101"/>
                  </a:cubicBezTo>
                  <a:cubicBezTo>
                    <a:pt x="760" y="97"/>
                    <a:pt x="761" y="94"/>
                    <a:pt x="760" y="91"/>
                  </a:cubicBezTo>
                  <a:cubicBezTo>
                    <a:pt x="756" y="89"/>
                    <a:pt x="757" y="94"/>
                    <a:pt x="752" y="94"/>
                  </a:cubicBezTo>
                  <a:cubicBezTo>
                    <a:pt x="748" y="92"/>
                    <a:pt x="747" y="87"/>
                    <a:pt x="743" y="85"/>
                  </a:cubicBezTo>
                  <a:cubicBezTo>
                    <a:pt x="740" y="88"/>
                    <a:pt x="741" y="92"/>
                    <a:pt x="742" y="96"/>
                  </a:cubicBezTo>
                  <a:cubicBezTo>
                    <a:pt x="736" y="102"/>
                    <a:pt x="721" y="104"/>
                    <a:pt x="716" y="109"/>
                  </a:cubicBezTo>
                  <a:cubicBezTo>
                    <a:pt x="730" y="91"/>
                    <a:pt x="749" y="78"/>
                    <a:pt x="762" y="59"/>
                  </a:cubicBezTo>
                  <a:cubicBezTo>
                    <a:pt x="756" y="53"/>
                    <a:pt x="765" y="48"/>
                    <a:pt x="762" y="39"/>
                  </a:cubicBezTo>
                  <a:cubicBezTo>
                    <a:pt x="760" y="39"/>
                    <a:pt x="760" y="41"/>
                    <a:pt x="757" y="40"/>
                  </a:cubicBezTo>
                  <a:cubicBezTo>
                    <a:pt x="755" y="27"/>
                    <a:pt x="743" y="23"/>
                    <a:pt x="729" y="25"/>
                  </a:cubicBezTo>
                  <a:cubicBezTo>
                    <a:pt x="729" y="29"/>
                    <a:pt x="725" y="33"/>
                    <a:pt x="721" y="30"/>
                  </a:cubicBezTo>
                  <a:cubicBezTo>
                    <a:pt x="721" y="25"/>
                    <a:pt x="727" y="22"/>
                    <a:pt x="725" y="18"/>
                  </a:cubicBezTo>
                  <a:cubicBezTo>
                    <a:pt x="719" y="20"/>
                    <a:pt x="716" y="16"/>
                    <a:pt x="709" y="18"/>
                  </a:cubicBezTo>
                  <a:cubicBezTo>
                    <a:pt x="711" y="13"/>
                    <a:pt x="719" y="7"/>
                    <a:pt x="713" y="1"/>
                  </a:cubicBezTo>
                  <a:cubicBezTo>
                    <a:pt x="696" y="0"/>
                    <a:pt x="686" y="13"/>
                    <a:pt x="690" y="27"/>
                  </a:cubicBezTo>
                  <a:cubicBezTo>
                    <a:pt x="688" y="30"/>
                    <a:pt x="685" y="30"/>
                    <a:pt x="681" y="31"/>
                  </a:cubicBezTo>
                  <a:cubicBezTo>
                    <a:pt x="680" y="34"/>
                    <a:pt x="682" y="40"/>
                    <a:pt x="679" y="42"/>
                  </a:cubicBezTo>
                  <a:cubicBezTo>
                    <a:pt x="677" y="41"/>
                    <a:pt x="676" y="39"/>
                    <a:pt x="674" y="39"/>
                  </a:cubicBezTo>
                  <a:cubicBezTo>
                    <a:pt x="670" y="41"/>
                    <a:pt x="668" y="45"/>
                    <a:pt x="661" y="44"/>
                  </a:cubicBezTo>
                  <a:cubicBezTo>
                    <a:pt x="661" y="42"/>
                    <a:pt x="661" y="40"/>
                    <a:pt x="661" y="38"/>
                  </a:cubicBezTo>
                  <a:cubicBezTo>
                    <a:pt x="658" y="37"/>
                    <a:pt x="655" y="36"/>
                    <a:pt x="652" y="37"/>
                  </a:cubicBezTo>
                  <a:cubicBezTo>
                    <a:pt x="647" y="49"/>
                    <a:pt x="630" y="47"/>
                    <a:pt x="620" y="53"/>
                  </a:cubicBezTo>
                  <a:cubicBezTo>
                    <a:pt x="617" y="55"/>
                    <a:pt x="606" y="67"/>
                    <a:pt x="605" y="70"/>
                  </a:cubicBezTo>
                  <a:cubicBezTo>
                    <a:pt x="602" y="82"/>
                    <a:pt x="618" y="90"/>
                    <a:pt x="604" y="96"/>
                  </a:cubicBezTo>
                  <a:cubicBezTo>
                    <a:pt x="603" y="93"/>
                    <a:pt x="609" y="93"/>
                    <a:pt x="606" y="90"/>
                  </a:cubicBezTo>
                  <a:cubicBezTo>
                    <a:pt x="602" y="86"/>
                    <a:pt x="598" y="92"/>
                    <a:pt x="595" y="94"/>
                  </a:cubicBezTo>
                  <a:cubicBezTo>
                    <a:pt x="595" y="93"/>
                    <a:pt x="595" y="91"/>
                    <a:pt x="593" y="91"/>
                  </a:cubicBezTo>
                  <a:cubicBezTo>
                    <a:pt x="588" y="96"/>
                    <a:pt x="572" y="92"/>
                    <a:pt x="568" y="99"/>
                  </a:cubicBezTo>
                  <a:cubicBezTo>
                    <a:pt x="569" y="105"/>
                    <a:pt x="572" y="109"/>
                    <a:pt x="571" y="117"/>
                  </a:cubicBezTo>
                  <a:cubicBezTo>
                    <a:pt x="575" y="122"/>
                    <a:pt x="584" y="126"/>
                    <a:pt x="586" y="134"/>
                  </a:cubicBezTo>
                  <a:cubicBezTo>
                    <a:pt x="586" y="136"/>
                    <a:pt x="584" y="139"/>
                    <a:pt x="584" y="141"/>
                  </a:cubicBezTo>
                  <a:cubicBezTo>
                    <a:pt x="584" y="146"/>
                    <a:pt x="590" y="153"/>
                    <a:pt x="585" y="156"/>
                  </a:cubicBezTo>
                  <a:cubicBezTo>
                    <a:pt x="585" y="153"/>
                    <a:pt x="584" y="150"/>
                    <a:pt x="584" y="147"/>
                  </a:cubicBezTo>
                  <a:cubicBezTo>
                    <a:pt x="581" y="145"/>
                    <a:pt x="581" y="151"/>
                    <a:pt x="580" y="149"/>
                  </a:cubicBezTo>
                  <a:cubicBezTo>
                    <a:pt x="578" y="140"/>
                    <a:pt x="585" y="140"/>
                    <a:pt x="584" y="132"/>
                  </a:cubicBezTo>
                  <a:cubicBezTo>
                    <a:pt x="581" y="133"/>
                    <a:pt x="580" y="135"/>
                    <a:pt x="577" y="134"/>
                  </a:cubicBezTo>
                  <a:cubicBezTo>
                    <a:pt x="570" y="130"/>
                    <a:pt x="565" y="115"/>
                    <a:pt x="554" y="123"/>
                  </a:cubicBezTo>
                  <a:cubicBezTo>
                    <a:pt x="553" y="127"/>
                    <a:pt x="557" y="129"/>
                    <a:pt x="554" y="130"/>
                  </a:cubicBezTo>
                  <a:cubicBezTo>
                    <a:pt x="550" y="128"/>
                    <a:pt x="550" y="127"/>
                    <a:pt x="545" y="128"/>
                  </a:cubicBezTo>
                  <a:cubicBezTo>
                    <a:pt x="543" y="132"/>
                    <a:pt x="546" y="136"/>
                    <a:pt x="548" y="138"/>
                  </a:cubicBezTo>
                  <a:cubicBezTo>
                    <a:pt x="551" y="137"/>
                    <a:pt x="552" y="139"/>
                    <a:pt x="555" y="139"/>
                  </a:cubicBezTo>
                  <a:cubicBezTo>
                    <a:pt x="556" y="141"/>
                    <a:pt x="558" y="146"/>
                    <a:pt x="557" y="147"/>
                  </a:cubicBezTo>
                  <a:cubicBezTo>
                    <a:pt x="555" y="143"/>
                    <a:pt x="548" y="142"/>
                    <a:pt x="543" y="141"/>
                  </a:cubicBezTo>
                  <a:cubicBezTo>
                    <a:pt x="535" y="134"/>
                    <a:pt x="544" y="125"/>
                    <a:pt x="542" y="114"/>
                  </a:cubicBezTo>
                  <a:cubicBezTo>
                    <a:pt x="540" y="113"/>
                    <a:pt x="539" y="112"/>
                    <a:pt x="536" y="112"/>
                  </a:cubicBezTo>
                  <a:cubicBezTo>
                    <a:pt x="537" y="121"/>
                    <a:pt x="537" y="131"/>
                    <a:pt x="528" y="131"/>
                  </a:cubicBezTo>
                  <a:cubicBezTo>
                    <a:pt x="523" y="139"/>
                    <a:pt x="532" y="146"/>
                    <a:pt x="532" y="154"/>
                  </a:cubicBezTo>
                  <a:cubicBezTo>
                    <a:pt x="532" y="162"/>
                    <a:pt x="525" y="168"/>
                    <a:pt x="530" y="177"/>
                  </a:cubicBezTo>
                  <a:cubicBezTo>
                    <a:pt x="534" y="178"/>
                    <a:pt x="537" y="178"/>
                    <a:pt x="543" y="177"/>
                  </a:cubicBezTo>
                  <a:cubicBezTo>
                    <a:pt x="553" y="178"/>
                    <a:pt x="555" y="190"/>
                    <a:pt x="551" y="199"/>
                  </a:cubicBezTo>
                  <a:cubicBezTo>
                    <a:pt x="552" y="201"/>
                    <a:pt x="557" y="199"/>
                    <a:pt x="557" y="202"/>
                  </a:cubicBezTo>
                  <a:cubicBezTo>
                    <a:pt x="545" y="206"/>
                    <a:pt x="555" y="184"/>
                    <a:pt x="544" y="182"/>
                  </a:cubicBezTo>
                  <a:cubicBezTo>
                    <a:pt x="540" y="181"/>
                    <a:pt x="537" y="183"/>
                    <a:pt x="533" y="185"/>
                  </a:cubicBezTo>
                  <a:cubicBezTo>
                    <a:pt x="538" y="202"/>
                    <a:pt x="528" y="212"/>
                    <a:pt x="520" y="221"/>
                  </a:cubicBezTo>
                  <a:cubicBezTo>
                    <a:pt x="514" y="220"/>
                    <a:pt x="505" y="222"/>
                    <a:pt x="504" y="215"/>
                  </a:cubicBezTo>
                  <a:cubicBezTo>
                    <a:pt x="508" y="215"/>
                    <a:pt x="510" y="216"/>
                    <a:pt x="512" y="218"/>
                  </a:cubicBezTo>
                  <a:cubicBezTo>
                    <a:pt x="515" y="218"/>
                    <a:pt x="515" y="215"/>
                    <a:pt x="518" y="216"/>
                  </a:cubicBezTo>
                  <a:cubicBezTo>
                    <a:pt x="519" y="213"/>
                    <a:pt x="517" y="213"/>
                    <a:pt x="517" y="211"/>
                  </a:cubicBezTo>
                  <a:cubicBezTo>
                    <a:pt x="524" y="206"/>
                    <a:pt x="527" y="197"/>
                    <a:pt x="529" y="188"/>
                  </a:cubicBezTo>
                  <a:cubicBezTo>
                    <a:pt x="521" y="182"/>
                    <a:pt x="524" y="162"/>
                    <a:pt x="525" y="155"/>
                  </a:cubicBezTo>
                  <a:cubicBezTo>
                    <a:pt x="526" y="146"/>
                    <a:pt x="520" y="142"/>
                    <a:pt x="520" y="136"/>
                  </a:cubicBezTo>
                  <a:cubicBezTo>
                    <a:pt x="520" y="128"/>
                    <a:pt x="530" y="120"/>
                    <a:pt x="525" y="111"/>
                  </a:cubicBezTo>
                  <a:cubicBezTo>
                    <a:pt x="517" y="108"/>
                    <a:pt x="510" y="114"/>
                    <a:pt x="503" y="110"/>
                  </a:cubicBezTo>
                  <a:cubicBezTo>
                    <a:pt x="501" y="125"/>
                    <a:pt x="499" y="133"/>
                    <a:pt x="489" y="141"/>
                  </a:cubicBezTo>
                  <a:cubicBezTo>
                    <a:pt x="488" y="142"/>
                    <a:pt x="489" y="146"/>
                    <a:pt x="488" y="148"/>
                  </a:cubicBezTo>
                  <a:cubicBezTo>
                    <a:pt x="489" y="148"/>
                    <a:pt x="488" y="149"/>
                    <a:pt x="488" y="150"/>
                  </a:cubicBezTo>
                  <a:cubicBezTo>
                    <a:pt x="490" y="151"/>
                    <a:pt x="492" y="151"/>
                    <a:pt x="493" y="153"/>
                  </a:cubicBezTo>
                  <a:cubicBezTo>
                    <a:pt x="494" y="161"/>
                    <a:pt x="489" y="162"/>
                    <a:pt x="488" y="168"/>
                  </a:cubicBezTo>
                  <a:cubicBezTo>
                    <a:pt x="489" y="171"/>
                    <a:pt x="496" y="169"/>
                    <a:pt x="497" y="173"/>
                  </a:cubicBezTo>
                  <a:cubicBezTo>
                    <a:pt x="494" y="177"/>
                    <a:pt x="498" y="182"/>
                    <a:pt x="502" y="183"/>
                  </a:cubicBezTo>
                  <a:cubicBezTo>
                    <a:pt x="501" y="186"/>
                    <a:pt x="500" y="189"/>
                    <a:pt x="498" y="191"/>
                  </a:cubicBezTo>
                  <a:cubicBezTo>
                    <a:pt x="488" y="179"/>
                    <a:pt x="476" y="167"/>
                    <a:pt x="455" y="166"/>
                  </a:cubicBezTo>
                  <a:cubicBezTo>
                    <a:pt x="454" y="168"/>
                    <a:pt x="452" y="169"/>
                    <a:pt x="451" y="172"/>
                  </a:cubicBezTo>
                  <a:cubicBezTo>
                    <a:pt x="453" y="175"/>
                    <a:pt x="456" y="180"/>
                    <a:pt x="454" y="185"/>
                  </a:cubicBezTo>
                  <a:cubicBezTo>
                    <a:pt x="448" y="183"/>
                    <a:pt x="450" y="189"/>
                    <a:pt x="447" y="190"/>
                  </a:cubicBezTo>
                  <a:cubicBezTo>
                    <a:pt x="445" y="187"/>
                    <a:pt x="449" y="181"/>
                    <a:pt x="442" y="180"/>
                  </a:cubicBezTo>
                  <a:cubicBezTo>
                    <a:pt x="438" y="181"/>
                    <a:pt x="438" y="186"/>
                    <a:pt x="434" y="187"/>
                  </a:cubicBezTo>
                  <a:cubicBezTo>
                    <a:pt x="427" y="184"/>
                    <a:pt x="421" y="186"/>
                    <a:pt x="419" y="192"/>
                  </a:cubicBezTo>
                  <a:cubicBezTo>
                    <a:pt x="418" y="189"/>
                    <a:pt x="414" y="196"/>
                    <a:pt x="413" y="192"/>
                  </a:cubicBezTo>
                  <a:cubicBezTo>
                    <a:pt x="415" y="191"/>
                    <a:pt x="415" y="187"/>
                    <a:pt x="415" y="182"/>
                  </a:cubicBezTo>
                  <a:cubicBezTo>
                    <a:pt x="410" y="179"/>
                    <a:pt x="409" y="186"/>
                    <a:pt x="407" y="189"/>
                  </a:cubicBezTo>
                  <a:cubicBezTo>
                    <a:pt x="406" y="188"/>
                    <a:pt x="406" y="186"/>
                    <a:pt x="405" y="185"/>
                  </a:cubicBezTo>
                  <a:cubicBezTo>
                    <a:pt x="398" y="192"/>
                    <a:pt x="389" y="196"/>
                    <a:pt x="380" y="201"/>
                  </a:cubicBezTo>
                  <a:cubicBezTo>
                    <a:pt x="379" y="204"/>
                    <a:pt x="379" y="209"/>
                    <a:pt x="378" y="212"/>
                  </a:cubicBezTo>
                  <a:cubicBezTo>
                    <a:pt x="370" y="216"/>
                    <a:pt x="366" y="211"/>
                    <a:pt x="364" y="204"/>
                  </a:cubicBezTo>
                  <a:cubicBezTo>
                    <a:pt x="365" y="201"/>
                    <a:pt x="369" y="201"/>
                    <a:pt x="374" y="201"/>
                  </a:cubicBezTo>
                  <a:cubicBezTo>
                    <a:pt x="372" y="191"/>
                    <a:pt x="366" y="186"/>
                    <a:pt x="357" y="187"/>
                  </a:cubicBezTo>
                  <a:cubicBezTo>
                    <a:pt x="356" y="193"/>
                    <a:pt x="360" y="201"/>
                    <a:pt x="355" y="206"/>
                  </a:cubicBezTo>
                  <a:cubicBezTo>
                    <a:pt x="360" y="210"/>
                    <a:pt x="359" y="217"/>
                    <a:pt x="357" y="224"/>
                  </a:cubicBezTo>
                  <a:cubicBezTo>
                    <a:pt x="354" y="221"/>
                    <a:pt x="351" y="218"/>
                    <a:pt x="346" y="218"/>
                  </a:cubicBezTo>
                  <a:cubicBezTo>
                    <a:pt x="344" y="225"/>
                    <a:pt x="337" y="226"/>
                    <a:pt x="333" y="231"/>
                  </a:cubicBezTo>
                  <a:cubicBezTo>
                    <a:pt x="331" y="238"/>
                    <a:pt x="336" y="239"/>
                    <a:pt x="336" y="244"/>
                  </a:cubicBezTo>
                  <a:cubicBezTo>
                    <a:pt x="327" y="246"/>
                    <a:pt x="322" y="240"/>
                    <a:pt x="316" y="237"/>
                  </a:cubicBezTo>
                  <a:cubicBezTo>
                    <a:pt x="310" y="242"/>
                    <a:pt x="318" y="250"/>
                    <a:pt x="322" y="250"/>
                  </a:cubicBezTo>
                  <a:cubicBezTo>
                    <a:pt x="322" y="251"/>
                    <a:pt x="322" y="252"/>
                    <a:pt x="322" y="253"/>
                  </a:cubicBezTo>
                  <a:cubicBezTo>
                    <a:pt x="314" y="256"/>
                    <a:pt x="312" y="248"/>
                    <a:pt x="305" y="247"/>
                  </a:cubicBezTo>
                  <a:cubicBezTo>
                    <a:pt x="306" y="242"/>
                    <a:pt x="303" y="239"/>
                    <a:pt x="302" y="235"/>
                  </a:cubicBezTo>
                  <a:cubicBezTo>
                    <a:pt x="311" y="223"/>
                    <a:pt x="290" y="219"/>
                    <a:pt x="291" y="211"/>
                  </a:cubicBezTo>
                  <a:cubicBezTo>
                    <a:pt x="294" y="211"/>
                    <a:pt x="294" y="214"/>
                    <a:pt x="296" y="216"/>
                  </a:cubicBezTo>
                  <a:cubicBezTo>
                    <a:pt x="308" y="223"/>
                    <a:pt x="341" y="234"/>
                    <a:pt x="343" y="211"/>
                  </a:cubicBezTo>
                  <a:cubicBezTo>
                    <a:pt x="343" y="208"/>
                    <a:pt x="339" y="205"/>
                    <a:pt x="341" y="201"/>
                  </a:cubicBezTo>
                  <a:cubicBezTo>
                    <a:pt x="324" y="194"/>
                    <a:pt x="319" y="172"/>
                    <a:pt x="296" y="175"/>
                  </a:cubicBezTo>
                  <a:cubicBezTo>
                    <a:pt x="295" y="170"/>
                    <a:pt x="288" y="172"/>
                    <a:pt x="290" y="164"/>
                  </a:cubicBezTo>
                  <a:cubicBezTo>
                    <a:pt x="286" y="163"/>
                    <a:pt x="287" y="167"/>
                    <a:pt x="283" y="167"/>
                  </a:cubicBezTo>
                  <a:cubicBezTo>
                    <a:pt x="281" y="164"/>
                    <a:pt x="278" y="166"/>
                    <a:pt x="275" y="166"/>
                  </a:cubicBezTo>
                  <a:cubicBezTo>
                    <a:pt x="276" y="163"/>
                    <a:pt x="269" y="163"/>
                    <a:pt x="272" y="161"/>
                  </a:cubicBezTo>
                  <a:cubicBezTo>
                    <a:pt x="277" y="162"/>
                    <a:pt x="279" y="159"/>
                    <a:pt x="282" y="158"/>
                  </a:cubicBezTo>
                  <a:cubicBezTo>
                    <a:pt x="281" y="151"/>
                    <a:pt x="273" y="151"/>
                    <a:pt x="269" y="146"/>
                  </a:cubicBezTo>
                  <a:cubicBezTo>
                    <a:pt x="267" y="148"/>
                    <a:pt x="268" y="151"/>
                    <a:pt x="265" y="151"/>
                  </a:cubicBezTo>
                  <a:cubicBezTo>
                    <a:pt x="265" y="148"/>
                    <a:pt x="267" y="147"/>
                    <a:pt x="267" y="144"/>
                  </a:cubicBezTo>
                  <a:cubicBezTo>
                    <a:pt x="259" y="142"/>
                    <a:pt x="260" y="149"/>
                    <a:pt x="258" y="153"/>
                  </a:cubicBezTo>
                  <a:cubicBezTo>
                    <a:pt x="258" y="149"/>
                    <a:pt x="257" y="149"/>
                    <a:pt x="258" y="145"/>
                  </a:cubicBezTo>
                  <a:cubicBezTo>
                    <a:pt x="252" y="147"/>
                    <a:pt x="252" y="153"/>
                    <a:pt x="249" y="157"/>
                  </a:cubicBezTo>
                  <a:cubicBezTo>
                    <a:pt x="248" y="151"/>
                    <a:pt x="252" y="150"/>
                    <a:pt x="253" y="145"/>
                  </a:cubicBezTo>
                  <a:cubicBezTo>
                    <a:pt x="243" y="146"/>
                    <a:pt x="240" y="154"/>
                    <a:pt x="236" y="160"/>
                  </a:cubicBezTo>
                  <a:cubicBezTo>
                    <a:pt x="234" y="159"/>
                    <a:pt x="234" y="157"/>
                    <a:pt x="230" y="158"/>
                  </a:cubicBezTo>
                  <a:cubicBezTo>
                    <a:pt x="230" y="159"/>
                    <a:pt x="230" y="162"/>
                    <a:pt x="229" y="163"/>
                  </a:cubicBezTo>
                  <a:cubicBezTo>
                    <a:pt x="228" y="162"/>
                    <a:pt x="227" y="162"/>
                    <a:pt x="225" y="161"/>
                  </a:cubicBezTo>
                  <a:cubicBezTo>
                    <a:pt x="225" y="164"/>
                    <a:pt x="222" y="165"/>
                    <a:pt x="221" y="167"/>
                  </a:cubicBezTo>
                  <a:cubicBezTo>
                    <a:pt x="221" y="165"/>
                    <a:pt x="220" y="165"/>
                    <a:pt x="218" y="165"/>
                  </a:cubicBezTo>
                  <a:cubicBezTo>
                    <a:pt x="217" y="168"/>
                    <a:pt x="217" y="172"/>
                    <a:pt x="215" y="174"/>
                  </a:cubicBezTo>
                  <a:cubicBezTo>
                    <a:pt x="212" y="172"/>
                    <a:pt x="209" y="175"/>
                    <a:pt x="207" y="171"/>
                  </a:cubicBezTo>
                  <a:cubicBezTo>
                    <a:pt x="207" y="179"/>
                    <a:pt x="198" y="183"/>
                    <a:pt x="199" y="189"/>
                  </a:cubicBezTo>
                  <a:cubicBezTo>
                    <a:pt x="198" y="189"/>
                    <a:pt x="197" y="189"/>
                    <a:pt x="197" y="190"/>
                  </a:cubicBezTo>
                  <a:cubicBezTo>
                    <a:pt x="198" y="190"/>
                    <a:pt x="198" y="195"/>
                    <a:pt x="197" y="195"/>
                  </a:cubicBezTo>
                  <a:cubicBezTo>
                    <a:pt x="195" y="195"/>
                    <a:pt x="196" y="192"/>
                    <a:pt x="193" y="193"/>
                  </a:cubicBezTo>
                  <a:cubicBezTo>
                    <a:pt x="193" y="197"/>
                    <a:pt x="192" y="199"/>
                    <a:pt x="192" y="202"/>
                  </a:cubicBezTo>
                  <a:cubicBezTo>
                    <a:pt x="186" y="200"/>
                    <a:pt x="187" y="210"/>
                    <a:pt x="181" y="211"/>
                  </a:cubicBezTo>
                  <a:cubicBezTo>
                    <a:pt x="180" y="213"/>
                    <a:pt x="182" y="213"/>
                    <a:pt x="182" y="215"/>
                  </a:cubicBezTo>
                  <a:cubicBezTo>
                    <a:pt x="179" y="214"/>
                    <a:pt x="180" y="214"/>
                    <a:pt x="178" y="216"/>
                  </a:cubicBezTo>
                  <a:cubicBezTo>
                    <a:pt x="176" y="220"/>
                    <a:pt x="179" y="219"/>
                    <a:pt x="179" y="222"/>
                  </a:cubicBezTo>
                  <a:cubicBezTo>
                    <a:pt x="175" y="225"/>
                    <a:pt x="171" y="232"/>
                    <a:pt x="174" y="237"/>
                  </a:cubicBezTo>
                  <a:cubicBezTo>
                    <a:pt x="170" y="236"/>
                    <a:pt x="167" y="243"/>
                    <a:pt x="168" y="246"/>
                  </a:cubicBezTo>
                  <a:cubicBezTo>
                    <a:pt x="158" y="243"/>
                    <a:pt x="160" y="262"/>
                    <a:pt x="151" y="260"/>
                  </a:cubicBezTo>
                  <a:cubicBezTo>
                    <a:pt x="150" y="261"/>
                    <a:pt x="150" y="264"/>
                    <a:pt x="149" y="265"/>
                  </a:cubicBezTo>
                  <a:cubicBezTo>
                    <a:pt x="147" y="265"/>
                    <a:pt x="145" y="266"/>
                    <a:pt x="142" y="266"/>
                  </a:cubicBezTo>
                  <a:cubicBezTo>
                    <a:pt x="142" y="272"/>
                    <a:pt x="137" y="273"/>
                    <a:pt x="132" y="277"/>
                  </a:cubicBezTo>
                  <a:cubicBezTo>
                    <a:pt x="133" y="279"/>
                    <a:pt x="136" y="280"/>
                    <a:pt x="131" y="280"/>
                  </a:cubicBezTo>
                  <a:cubicBezTo>
                    <a:pt x="130" y="290"/>
                    <a:pt x="132" y="294"/>
                    <a:pt x="131" y="300"/>
                  </a:cubicBezTo>
                  <a:cubicBezTo>
                    <a:pt x="132" y="302"/>
                    <a:pt x="133" y="300"/>
                    <a:pt x="135" y="301"/>
                  </a:cubicBezTo>
                  <a:cubicBezTo>
                    <a:pt x="133" y="304"/>
                    <a:pt x="131" y="305"/>
                    <a:pt x="131" y="310"/>
                  </a:cubicBezTo>
                  <a:cubicBezTo>
                    <a:pt x="132" y="312"/>
                    <a:pt x="133" y="311"/>
                    <a:pt x="135" y="312"/>
                  </a:cubicBezTo>
                  <a:cubicBezTo>
                    <a:pt x="132" y="314"/>
                    <a:pt x="133" y="316"/>
                    <a:pt x="133" y="319"/>
                  </a:cubicBezTo>
                  <a:cubicBezTo>
                    <a:pt x="137" y="320"/>
                    <a:pt x="138" y="324"/>
                    <a:pt x="141" y="325"/>
                  </a:cubicBezTo>
                  <a:cubicBezTo>
                    <a:pt x="154" y="326"/>
                    <a:pt x="155" y="315"/>
                    <a:pt x="164" y="312"/>
                  </a:cubicBezTo>
                  <a:cubicBezTo>
                    <a:pt x="166" y="325"/>
                    <a:pt x="179" y="340"/>
                    <a:pt x="170" y="348"/>
                  </a:cubicBezTo>
                  <a:cubicBezTo>
                    <a:pt x="170" y="347"/>
                    <a:pt x="170" y="345"/>
                    <a:pt x="169" y="345"/>
                  </a:cubicBezTo>
                  <a:cubicBezTo>
                    <a:pt x="167" y="348"/>
                    <a:pt x="165" y="349"/>
                    <a:pt x="166" y="354"/>
                  </a:cubicBezTo>
                  <a:cubicBezTo>
                    <a:pt x="168" y="355"/>
                    <a:pt x="170" y="356"/>
                    <a:pt x="172" y="356"/>
                  </a:cubicBezTo>
                  <a:cubicBezTo>
                    <a:pt x="174" y="352"/>
                    <a:pt x="182" y="353"/>
                    <a:pt x="185" y="352"/>
                  </a:cubicBezTo>
                  <a:cubicBezTo>
                    <a:pt x="187" y="351"/>
                    <a:pt x="184" y="350"/>
                    <a:pt x="185" y="347"/>
                  </a:cubicBezTo>
                  <a:cubicBezTo>
                    <a:pt x="189" y="347"/>
                    <a:pt x="191" y="344"/>
                    <a:pt x="194" y="346"/>
                  </a:cubicBezTo>
                  <a:cubicBezTo>
                    <a:pt x="198" y="339"/>
                    <a:pt x="202" y="326"/>
                    <a:pt x="198" y="318"/>
                  </a:cubicBezTo>
                  <a:cubicBezTo>
                    <a:pt x="207" y="318"/>
                    <a:pt x="210" y="310"/>
                    <a:pt x="213" y="305"/>
                  </a:cubicBezTo>
                  <a:cubicBezTo>
                    <a:pt x="212" y="296"/>
                    <a:pt x="197" y="293"/>
                    <a:pt x="204" y="281"/>
                  </a:cubicBezTo>
                  <a:cubicBezTo>
                    <a:pt x="204" y="279"/>
                    <a:pt x="205" y="275"/>
                    <a:pt x="203" y="274"/>
                  </a:cubicBezTo>
                  <a:cubicBezTo>
                    <a:pt x="205" y="274"/>
                    <a:pt x="206" y="274"/>
                    <a:pt x="207" y="273"/>
                  </a:cubicBezTo>
                  <a:cubicBezTo>
                    <a:pt x="209" y="262"/>
                    <a:pt x="224" y="259"/>
                    <a:pt x="227" y="247"/>
                  </a:cubicBezTo>
                  <a:cubicBezTo>
                    <a:pt x="226" y="246"/>
                    <a:pt x="225" y="245"/>
                    <a:pt x="225" y="243"/>
                  </a:cubicBezTo>
                  <a:cubicBezTo>
                    <a:pt x="229" y="237"/>
                    <a:pt x="228" y="229"/>
                    <a:pt x="234" y="227"/>
                  </a:cubicBezTo>
                  <a:cubicBezTo>
                    <a:pt x="234" y="227"/>
                    <a:pt x="241" y="232"/>
                    <a:pt x="242" y="228"/>
                  </a:cubicBezTo>
                  <a:cubicBezTo>
                    <a:pt x="242" y="232"/>
                    <a:pt x="247" y="230"/>
                    <a:pt x="248" y="233"/>
                  </a:cubicBezTo>
                  <a:cubicBezTo>
                    <a:pt x="247" y="237"/>
                    <a:pt x="247" y="238"/>
                    <a:pt x="249" y="241"/>
                  </a:cubicBezTo>
                  <a:cubicBezTo>
                    <a:pt x="239" y="242"/>
                    <a:pt x="240" y="257"/>
                    <a:pt x="232" y="256"/>
                  </a:cubicBezTo>
                  <a:cubicBezTo>
                    <a:pt x="232" y="259"/>
                    <a:pt x="231" y="261"/>
                    <a:pt x="230" y="263"/>
                  </a:cubicBezTo>
                  <a:cubicBezTo>
                    <a:pt x="229" y="264"/>
                    <a:pt x="229" y="262"/>
                    <a:pt x="227" y="263"/>
                  </a:cubicBezTo>
                  <a:cubicBezTo>
                    <a:pt x="222" y="269"/>
                    <a:pt x="226" y="277"/>
                    <a:pt x="226" y="286"/>
                  </a:cubicBezTo>
                  <a:cubicBezTo>
                    <a:pt x="227" y="294"/>
                    <a:pt x="226" y="302"/>
                    <a:pt x="235" y="300"/>
                  </a:cubicBezTo>
                  <a:cubicBezTo>
                    <a:pt x="234" y="302"/>
                    <a:pt x="235" y="303"/>
                    <a:pt x="236" y="305"/>
                  </a:cubicBezTo>
                  <a:cubicBezTo>
                    <a:pt x="248" y="302"/>
                    <a:pt x="256" y="299"/>
                    <a:pt x="267" y="295"/>
                  </a:cubicBezTo>
                  <a:cubicBezTo>
                    <a:pt x="265" y="297"/>
                    <a:pt x="266" y="299"/>
                    <a:pt x="267" y="300"/>
                  </a:cubicBezTo>
                  <a:cubicBezTo>
                    <a:pt x="269" y="302"/>
                    <a:pt x="276" y="300"/>
                    <a:pt x="276" y="304"/>
                  </a:cubicBezTo>
                  <a:cubicBezTo>
                    <a:pt x="273" y="304"/>
                    <a:pt x="273" y="302"/>
                    <a:pt x="270" y="302"/>
                  </a:cubicBezTo>
                  <a:cubicBezTo>
                    <a:pt x="269" y="306"/>
                    <a:pt x="267" y="304"/>
                    <a:pt x="263" y="305"/>
                  </a:cubicBezTo>
                  <a:cubicBezTo>
                    <a:pt x="262" y="307"/>
                    <a:pt x="264" y="308"/>
                    <a:pt x="263" y="310"/>
                  </a:cubicBezTo>
                  <a:cubicBezTo>
                    <a:pt x="253" y="307"/>
                    <a:pt x="243" y="307"/>
                    <a:pt x="237" y="312"/>
                  </a:cubicBezTo>
                  <a:cubicBezTo>
                    <a:pt x="237" y="318"/>
                    <a:pt x="239" y="324"/>
                    <a:pt x="243" y="324"/>
                  </a:cubicBezTo>
                  <a:cubicBezTo>
                    <a:pt x="240" y="328"/>
                    <a:pt x="246" y="335"/>
                    <a:pt x="239" y="336"/>
                  </a:cubicBezTo>
                  <a:cubicBezTo>
                    <a:pt x="235" y="334"/>
                    <a:pt x="236" y="329"/>
                    <a:pt x="232" y="328"/>
                  </a:cubicBezTo>
                  <a:cubicBezTo>
                    <a:pt x="221" y="327"/>
                    <a:pt x="223" y="351"/>
                    <a:pt x="224" y="356"/>
                  </a:cubicBezTo>
                  <a:cubicBezTo>
                    <a:pt x="222" y="356"/>
                    <a:pt x="219" y="356"/>
                    <a:pt x="217" y="356"/>
                  </a:cubicBezTo>
                  <a:cubicBezTo>
                    <a:pt x="216" y="360"/>
                    <a:pt x="215" y="364"/>
                    <a:pt x="211" y="363"/>
                  </a:cubicBezTo>
                  <a:cubicBezTo>
                    <a:pt x="209" y="361"/>
                    <a:pt x="211" y="360"/>
                    <a:pt x="209" y="358"/>
                  </a:cubicBezTo>
                  <a:cubicBezTo>
                    <a:pt x="197" y="359"/>
                    <a:pt x="185" y="373"/>
                    <a:pt x="178" y="361"/>
                  </a:cubicBezTo>
                  <a:cubicBezTo>
                    <a:pt x="173" y="362"/>
                    <a:pt x="171" y="365"/>
                    <a:pt x="167" y="366"/>
                  </a:cubicBezTo>
                  <a:cubicBezTo>
                    <a:pt x="166" y="364"/>
                    <a:pt x="168" y="361"/>
                    <a:pt x="166" y="361"/>
                  </a:cubicBezTo>
                  <a:cubicBezTo>
                    <a:pt x="161" y="364"/>
                    <a:pt x="159" y="358"/>
                    <a:pt x="158" y="354"/>
                  </a:cubicBezTo>
                  <a:cubicBezTo>
                    <a:pt x="159" y="348"/>
                    <a:pt x="165" y="347"/>
                    <a:pt x="166" y="341"/>
                  </a:cubicBezTo>
                  <a:cubicBezTo>
                    <a:pt x="166" y="339"/>
                    <a:pt x="162" y="341"/>
                    <a:pt x="162" y="339"/>
                  </a:cubicBezTo>
                  <a:cubicBezTo>
                    <a:pt x="162" y="334"/>
                    <a:pt x="164" y="331"/>
                    <a:pt x="164" y="326"/>
                  </a:cubicBezTo>
                  <a:cubicBezTo>
                    <a:pt x="157" y="325"/>
                    <a:pt x="159" y="334"/>
                    <a:pt x="151" y="333"/>
                  </a:cubicBezTo>
                  <a:cubicBezTo>
                    <a:pt x="146" y="341"/>
                    <a:pt x="149" y="353"/>
                    <a:pt x="153" y="362"/>
                  </a:cubicBezTo>
                  <a:cubicBezTo>
                    <a:pt x="152" y="362"/>
                    <a:pt x="151" y="362"/>
                    <a:pt x="150" y="362"/>
                  </a:cubicBezTo>
                  <a:cubicBezTo>
                    <a:pt x="150" y="365"/>
                    <a:pt x="153" y="364"/>
                    <a:pt x="152" y="367"/>
                  </a:cubicBezTo>
                  <a:cubicBezTo>
                    <a:pt x="149" y="366"/>
                    <a:pt x="152" y="370"/>
                    <a:pt x="150" y="370"/>
                  </a:cubicBezTo>
                  <a:cubicBezTo>
                    <a:pt x="137" y="368"/>
                    <a:pt x="125" y="380"/>
                    <a:pt x="122" y="391"/>
                  </a:cubicBezTo>
                  <a:cubicBezTo>
                    <a:pt x="119" y="389"/>
                    <a:pt x="115" y="394"/>
                    <a:pt x="111" y="395"/>
                  </a:cubicBezTo>
                  <a:cubicBezTo>
                    <a:pt x="111" y="398"/>
                    <a:pt x="110" y="401"/>
                    <a:pt x="109" y="403"/>
                  </a:cubicBezTo>
                  <a:cubicBezTo>
                    <a:pt x="104" y="403"/>
                    <a:pt x="102" y="407"/>
                    <a:pt x="102" y="409"/>
                  </a:cubicBezTo>
                  <a:cubicBezTo>
                    <a:pt x="98" y="409"/>
                    <a:pt x="95" y="409"/>
                    <a:pt x="94" y="405"/>
                  </a:cubicBezTo>
                  <a:cubicBezTo>
                    <a:pt x="94" y="407"/>
                    <a:pt x="91" y="406"/>
                    <a:pt x="90" y="405"/>
                  </a:cubicBezTo>
                  <a:cubicBezTo>
                    <a:pt x="89" y="410"/>
                    <a:pt x="94" y="410"/>
                    <a:pt x="93" y="415"/>
                  </a:cubicBezTo>
                  <a:cubicBezTo>
                    <a:pt x="85" y="416"/>
                    <a:pt x="80" y="411"/>
                    <a:pt x="74" y="417"/>
                  </a:cubicBezTo>
                  <a:cubicBezTo>
                    <a:pt x="74" y="420"/>
                    <a:pt x="78" y="419"/>
                    <a:pt x="74" y="421"/>
                  </a:cubicBezTo>
                  <a:cubicBezTo>
                    <a:pt x="80" y="424"/>
                    <a:pt x="90" y="425"/>
                    <a:pt x="91" y="435"/>
                  </a:cubicBezTo>
                  <a:cubicBezTo>
                    <a:pt x="94" y="435"/>
                    <a:pt x="95" y="436"/>
                    <a:pt x="95" y="438"/>
                  </a:cubicBezTo>
                  <a:cubicBezTo>
                    <a:pt x="93" y="444"/>
                    <a:pt x="95" y="455"/>
                    <a:pt x="91" y="460"/>
                  </a:cubicBezTo>
                  <a:cubicBezTo>
                    <a:pt x="81" y="457"/>
                    <a:pt x="67" y="459"/>
                    <a:pt x="56" y="456"/>
                  </a:cubicBezTo>
                  <a:cubicBezTo>
                    <a:pt x="54" y="460"/>
                    <a:pt x="47" y="458"/>
                    <a:pt x="47" y="464"/>
                  </a:cubicBezTo>
                  <a:cubicBezTo>
                    <a:pt x="54" y="472"/>
                    <a:pt x="49" y="486"/>
                    <a:pt x="46" y="497"/>
                  </a:cubicBezTo>
                  <a:cubicBezTo>
                    <a:pt x="47" y="498"/>
                    <a:pt x="48" y="499"/>
                    <a:pt x="50" y="500"/>
                  </a:cubicBezTo>
                  <a:cubicBezTo>
                    <a:pt x="50" y="502"/>
                    <a:pt x="48" y="507"/>
                    <a:pt x="50" y="510"/>
                  </a:cubicBezTo>
                  <a:cubicBezTo>
                    <a:pt x="55" y="509"/>
                    <a:pt x="56" y="509"/>
                    <a:pt x="62" y="508"/>
                  </a:cubicBezTo>
                  <a:cubicBezTo>
                    <a:pt x="65" y="511"/>
                    <a:pt x="65" y="517"/>
                    <a:pt x="71" y="516"/>
                  </a:cubicBezTo>
                  <a:cubicBezTo>
                    <a:pt x="74" y="510"/>
                    <a:pt x="83" y="512"/>
                    <a:pt x="90" y="511"/>
                  </a:cubicBezTo>
                  <a:cubicBezTo>
                    <a:pt x="92" y="508"/>
                    <a:pt x="94" y="505"/>
                    <a:pt x="99" y="505"/>
                  </a:cubicBezTo>
                  <a:cubicBezTo>
                    <a:pt x="98" y="500"/>
                    <a:pt x="101" y="498"/>
                    <a:pt x="104" y="497"/>
                  </a:cubicBezTo>
                  <a:cubicBezTo>
                    <a:pt x="104" y="493"/>
                    <a:pt x="101" y="493"/>
                    <a:pt x="101" y="490"/>
                  </a:cubicBezTo>
                  <a:cubicBezTo>
                    <a:pt x="106" y="481"/>
                    <a:pt x="112" y="478"/>
                    <a:pt x="122" y="473"/>
                  </a:cubicBezTo>
                  <a:cubicBezTo>
                    <a:pt x="122" y="469"/>
                    <a:pt x="120" y="467"/>
                    <a:pt x="120" y="464"/>
                  </a:cubicBezTo>
                  <a:cubicBezTo>
                    <a:pt x="123" y="456"/>
                    <a:pt x="131" y="464"/>
                    <a:pt x="136" y="464"/>
                  </a:cubicBezTo>
                  <a:cubicBezTo>
                    <a:pt x="144" y="463"/>
                    <a:pt x="146" y="455"/>
                    <a:pt x="155" y="452"/>
                  </a:cubicBezTo>
                  <a:cubicBezTo>
                    <a:pt x="164" y="460"/>
                    <a:pt x="166" y="475"/>
                    <a:pt x="181" y="478"/>
                  </a:cubicBezTo>
                  <a:cubicBezTo>
                    <a:pt x="182" y="480"/>
                    <a:pt x="183" y="482"/>
                    <a:pt x="185" y="483"/>
                  </a:cubicBezTo>
                  <a:cubicBezTo>
                    <a:pt x="185" y="482"/>
                    <a:pt x="186" y="483"/>
                    <a:pt x="188" y="483"/>
                  </a:cubicBezTo>
                  <a:cubicBezTo>
                    <a:pt x="188" y="484"/>
                    <a:pt x="187" y="484"/>
                    <a:pt x="187" y="486"/>
                  </a:cubicBezTo>
                  <a:cubicBezTo>
                    <a:pt x="198" y="487"/>
                    <a:pt x="192" y="496"/>
                    <a:pt x="193" y="503"/>
                  </a:cubicBezTo>
                  <a:cubicBezTo>
                    <a:pt x="199" y="503"/>
                    <a:pt x="198" y="495"/>
                    <a:pt x="203" y="493"/>
                  </a:cubicBezTo>
                  <a:cubicBezTo>
                    <a:pt x="201" y="493"/>
                    <a:pt x="203" y="491"/>
                    <a:pt x="203" y="490"/>
                  </a:cubicBezTo>
                  <a:cubicBezTo>
                    <a:pt x="202" y="489"/>
                    <a:pt x="199" y="489"/>
                    <a:pt x="199" y="487"/>
                  </a:cubicBezTo>
                  <a:cubicBezTo>
                    <a:pt x="200" y="486"/>
                    <a:pt x="200" y="485"/>
                    <a:pt x="202" y="484"/>
                  </a:cubicBezTo>
                  <a:cubicBezTo>
                    <a:pt x="205" y="485"/>
                    <a:pt x="206" y="489"/>
                    <a:pt x="209" y="490"/>
                  </a:cubicBezTo>
                  <a:cubicBezTo>
                    <a:pt x="213" y="482"/>
                    <a:pt x="203" y="477"/>
                    <a:pt x="196" y="475"/>
                  </a:cubicBezTo>
                  <a:cubicBezTo>
                    <a:pt x="197" y="474"/>
                    <a:pt x="198" y="473"/>
                    <a:pt x="197" y="471"/>
                  </a:cubicBezTo>
                  <a:cubicBezTo>
                    <a:pt x="186" y="474"/>
                    <a:pt x="186" y="463"/>
                    <a:pt x="183" y="459"/>
                  </a:cubicBezTo>
                  <a:cubicBezTo>
                    <a:pt x="179" y="453"/>
                    <a:pt x="172" y="453"/>
                    <a:pt x="174" y="444"/>
                  </a:cubicBezTo>
                  <a:cubicBezTo>
                    <a:pt x="176" y="444"/>
                    <a:pt x="177" y="443"/>
                    <a:pt x="180" y="443"/>
                  </a:cubicBezTo>
                  <a:cubicBezTo>
                    <a:pt x="180" y="446"/>
                    <a:pt x="181" y="449"/>
                    <a:pt x="183" y="449"/>
                  </a:cubicBezTo>
                  <a:cubicBezTo>
                    <a:pt x="185" y="449"/>
                    <a:pt x="184" y="445"/>
                    <a:pt x="187" y="446"/>
                  </a:cubicBezTo>
                  <a:cubicBezTo>
                    <a:pt x="186" y="465"/>
                    <a:pt x="219" y="462"/>
                    <a:pt x="213" y="483"/>
                  </a:cubicBezTo>
                  <a:cubicBezTo>
                    <a:pt x="217" y="490"/>
                    <a:pt x="224" y="496"/>
                    <a:pt x="225" y="504"/>
                  </a:cubicBezTo>
                  <a:cubicBezTo>
                    <a:pt x="229" y="504"/>
                    <a:pt x="230" y="501"/>
                    <a:pt x="233" y="501"/>
                  </a:cubicBezTo>
                  <a:cubicBezTo>
                    <a:pt x="235" y="502"/>
                    <a:pt x="238" y="504"/>
                    <a:pt x="241" y="505"/>
                  </a:cubicBezTo>
                  <a:cubicBezTo>
                    <a:pt x="245" y="499"/>
                    <a:pt x="238" y="496"/>
                    <a:pt x="235" y="494"/>
                  </a:cubicBezTo>
                  <a:cubicBezTo>
                    <a:pt x="237" y="494"/>
                    <a:pt x="238" y="493"/>
                    <a:pt x="238" y="492"/>
                  </a:cubicBezTo>
                  <a:cubicBezTo>
                    <a:pt x="236" y="489"/>
                    <a:pt x="234" y="488"/>
                    <a:pt x="234" y="484"/>
                  </a:cubicBezTo>
                  <a:cubicBezTo>
                    <a:pt x="236" y="485"/>
                    <a:pt x="236" y="489"/>
                    <a:pt x="239" y="488"/>
                  </a:cubicBezTo>
                  <a:cubicBezTo>
                    <a:pt x="241" y="487"/>
                    <a:pt x="243" y="486"/>
                    <a:pt x="245" y="485"/>
                  </a:cubicBezTo>
                  <a:cubicBezTo>
                    <a:pt x="244" y="484"/>
                    <a:pt x="242" y="483"/>
                    <a:pt x="242" y="481"/>
                  </a:cubicBezTo>
                  <a:cubicBezTo>
                    <a:pt x="247" y="481"/>
                    <a:pt x="251" y="480"/>
                    <a:pt x="253" y="483"/>
                  </a:cubicBezTo>
                  <a:cubicBezTo>
                    <a:pt x="253" y="487"/>
                    <a:pt x="252" y="488"/>
                    <a:pt x="252" y="491"/>
                  </a:cubicBezTo>
                  <a:cubicBezTo>
                    <a:pt x="254" y="492"/>
                    <a:pt x="256" y="492"/>
                    <a:pt x="256" y="495"/>
                  </a:cubicBezTo>
                  <a:cubicBezTo>
                    <a:pt x="255" y="497"/>
                    <a:pt x="253" y="498"/>
                    <a:pt x="253" y="501"/>
                  </a:cubicBezTo>
                  <a:cubicBezTo>
                    <a:pt x="258" y="502"/>
                    <a:pt x="259" y="507"/>
                    <a:pt x="259" y="510"/>
                  </a:cubicBezTo>
                  <a:cubicBezTo>
                    <a:pt x="263" y="509"/>
                    <a:pt x="263" y="512"/>
                    <a:pt x="263" y="513"/>
                  </a:cubicBezTo>
                  <a:cubicBezTo>
                    <a:pt x="266" y="514"/>
                    <a:pt x="265" y="511"/>
                    <a:pt x="268" y="511"/>
                  </a:cubicBezTo>
                  <a:cubicBezTo>
                    <a:pt x="269" y="513"/>
                    <a:pt x="272" y="514"/>
                    <a:pt x="272" y="516"/>
                  </a:cubicBezTo>
                  <a:cubicBezTo>
                    <a:pt x="276" y="517"/>
                    <a:pt x="276" y="515"/>
                    <a:pt x="279" y="516"/>
                  </a:cubicBezTo>
                  <a:cubicBezTo>
                    <a:pt x="281" y="515"/>
                    <a:pt x="280" y="511"/>
                    <a:pt x="282" y="511"/>
                  </a:cubicBezTo>
                  <a:cubicBezTo>
                    <a:pt x="288" y="516"/>
                    <a:pt x="298" y="520"/>
                    <a:pt x="303" y="512"/>
                  </a:cubicBezTo>
                  <a:cubicBezTo>
                    <a:pt x="304" y="513"/>
                    <a:pt x="307" y="513"/>
                    <a:pt x="308" y="515"/>
                  </a:cubicBezTo>
                  <a:cubicBezTo>
                    <a:pt x="312" y="526"/>
                    <a:pt x="304" y="539"/>
                    <a:pt x="299" y="549"/>
                  </a:cubicBezTo>
                  <a:cubicBezTo>
                    <a:pt x="294" y="549"/>
                    <a:pt x="290" y="551"/>
                    <a:pt x="286" y="547"/>
                  </a:cubicBezTo>
                  <a:cubicBezTo>
                    <a:pt x="278" y="546"/>
                    <a:pt x="275" y="549"/>
                    <a:pt x="271" y="551"/>
                  </a:cubicBezTo>
                  <a:cubicBezTo>
                    <a:pt x="263" y="549"/>
                    <a:pt x="258" y="546"/>
                    <a:pt x="248" y="547"/>
                  </a:cubicBezTo>
                  <a:cubicBezTo>
                    <a:pt x="248" y="545"/>
                    <a:pt x="248" y="544"/>
                    <a:pt x="247" y="544"/>
                  </a:cubicBezTo>
                  <a:cubicBezTo>
                    <a:pt x="235" y="542"/>
                    <a:pt x="226" y="532"/>
                    <a:pt x="217" y="543"/>
                  </a:cubicBezTo>
                  <a:cubicBezTo>
                    <a:pt x="218" y="550"/>
                    <a:pt x="218" y="553"/>
                    <a:pt x="212" y="555"/>
                  </a:cubicBezTo>
                  <a:cubicBezTo>
                    <a:pt x="207" y="548"/>
                    <a:pt x="191" y="551"/>
                    <a:pt x="190" y="540"/>
                  </a:cubicBezTo>
                  <a:cubicBezTo>
                    <a:pt x="183" y="537"/>
                    <a:pt x="170" y="540"/>
                    <a:pt x="167" y="532"/>
                  </a:cubicBezTo>
                  <a:cubicBezTo>
                    <a:pt x="163" y="533"/>
                    <a:pt x="163" y="532"/>
                    <a:pt x="161" y="530"/>
                  </a:cubicBezTo>
                  <a:cubicBezTo>
                    <a:pt x="162" y="525"/>
                    <a:pt x="168" y="525"/>
                    <a:pt x="167" y="519"/>
                  </a:cubicBezTo>
                  <a:cubicBezTo>
                    <a:pt x="167" y="517"/>
                    <a:pt x="163" y="518"/>
                    <a:pt x="164" y="515"/>
                  </a:cubicBezTo>
                  <a:cubicBezTo>
                    <a:pt x="164" y="512"/>
                    <a:pt x="167" y="511"/>
                    <a:pt x="167" y="508"/>
                  </a:cubicBezTo>
                  <a:cubicBezTo>
                    <a:pt x="165" y="506"/>
                    <a:pt x="164" y="509"/>
                    <a:pt x="162" y="510"/>
                  </a:cubicBezTo>
                  <a:cubicBezTo>
                    <a:pt x="162" y="507"/>
                    <a:pt x="160" y="506"/>
                    <a:pt x="158" y="506"/>
                  </a:cubicBezTo>
                  <a:cubicBezTo>
                    <a:pt x="151" y="509"/>
                    <a:pt x="145" y="509"/>
                    <a:pt x="138" y="507"/>
                  </a:cubicBezTo>
                  <a:cubicBezTo>
                    <a:pt x="137" y="508"/>
                    <a:pt x="136" y="510"/>
                    <a:pt x="133" y="510"/>
                  </a:cubicBezTo>
                  <a:cubicBezTo>
                    <a:pt x="123" y="508"/>
                    <a:pt x="109" y="509"/>
                    <a:pt x="101" y="516"/>
                  </a:cubicBezTo>
                  <a:cubicBezTo>
                    <a:pt x="97" y="514"/>
                    <a:pt x="93" y="520"/>
                    <a:pt x="90" y="521"/>
                  </a:cubicBezTo>
                  <a:cubicBezTo>
                    <a:pt x="82" y="519"/>
                    <a:pt x="75" y="523"/>
                    <a:pt x="69" y="517"/>
                  </a:cubicBezTo>
                  <a:cubicBezTo>
                    <a:pt x="64" y="520"/>
                    <a:pt x="65" y="529"/>
                    <a:pt x="60" y="531"/>
                  </a:cubicBezTo>
                  <a:cubicBezTo>
                    <a:pt x="50" y="533"/>
                    <a:pt x="47" y="542"/>
                    <a:pt x="44" y="550"/>
                  </a:cubicBezTo>
                  <a:cubicBezTo>
                    <a:pt x="44" y="553"/>
                    <a:pt x="46" y="554"/>
                    <a:pt x="46" y="557"/>
                  </a:cubicBezTo>
                  <a:cubicBezTo>
                    <a:pt x="41" y="563"/>
                    <a:pt x="36" y="569"/>
                    <a:pt x="27" y="571"/>
                  </a:cubicBezTo>
                  <a:cubicBezTo>
                    <a:pt x="25" y="580"/>
                    <a:pt x="15" y="582"/>
                    <a:pt x="15" y="593"/>
                  </a:cubicBezTo>
                  <a:cubicBezTo>
                    <a:pt x="9" y="599"/>
                    <a:pt x="2" y="608"/>
                    <a:pt x="4" y="618"/>
                  </a:cubicBezTo>
                  <a:cubicBezTo>
                    <a:pt x="4" y="617"/>
                    <a:pt x="4" y="616"/>
                    <a:pt x="5" y="616"/>
                  </a:cubicBezTo>
                  <a:cubicBezTo>
                    <a:pt x="10" y="627"/>
                    <a:pt x="10" y="645"/>
                    <a:pt x="0" y="653"/>
                  </a:cubicBezTo>
                  <a:cubicBezTo>
                    <a:pt x="4" y="654"/>
                    <a:pt x="5" y="658"/>
                    <a:pt x="6" y="661"/>
                  </a:cubicBezTo>
                  <a:cubicBezTo>
                    <a:pt x="3" y="660"/>
                    <a:pt x="5" y="666"/>
                    <a:pt x="5" y="668"/>
                  </a:cubicBezTo>
                  <a:cubicBezTo>
                    <a:pt x="8" y="669"/>
                    <a:pt x="9" y="672"/>
                    <a:pt x="14" y="671"/>
                  </a:cubicBezTo>
                  <a:cubicBezTo>
                    <a:pt x="13" y="672"/>
                    <a:pt x="11" y="672"/>
                    <a:pt x="12" y="675"/>
                  </a:cubicBezTo>
                  <a:cubicBezTo>
                    <a:pt x="17" y="678"/>
                    <a:pt x="21" y="682"/>
                    <a:pt x="25" y="687"/>
                  </a:cubicBezTo>
                  <a:cubicBezTo>
                    <a:pt x="26" y="691"/>
                    <a:pt x="25" y="690"/>
                    <a:pt x="26" y="694"/>
                  </a:cubicBezTo>
                  <a:cubicBezTo>
                    <a:pt x="37" y="700"/>
                    <a:pt x="46" y="710"/>
                    <a:pt x="59" y="715"/>
                  </a:cubicBezTo>
                  <a:cubicBezTo>
                    <a:pt x="66" y="710"/>
                    <a:pt x="81" y="707"/>
                    <a:pt x="90" y="713"/>
                  </a:cubicBezTo>
                  <a:cubicBezTo>
                    <a:pt x="100" y="708"/>
                    <a:pt x="112" y="704"/>
                    <a:pt x="125" y="702"/>
                  </a:cubicBezTo>
                  <a:cubicBezTo>
                    <a:pt x="129" y="705"/>
                    <a:pt x="134" y="706"/>
                    <a:pt x="133" y="713"/>
                  </a:cubicBezTo>
                  <a:cubicBezTo>
                    <a:pt x="138" y="716"/>
                    <a:pt x="147" y="715"/>
                    <a:pt x="151" y="713"/>
                  </a:cubicBezTo>
                  <a:cubicBezTo>
                    <a:pt x="153" y="715"/>
                    <a:pt x="155" y="717"/>
                    <a:pt x="158" y="718"/>
                  </a:cubicBezTo>
                  <a:cubicBezTo>
                    <a:pt x="157" y="719"/>
                    <a:pt x="160" y="724"/>
                    <a:pt x="159" y="728"/>
                  </a:cubicBezTo>
                  <a:cubicBezTo>
                    <a:pt x="161" y="728"/>
                    <a:pt x="164" y="728"/>
                    <a:pt x="166" y="728"/>
                  </a:cubicBezTo>
                  <a:cubicBezTo>
                    <a:pt x="167" y="729"/>
                    <a:pt x="167" y="732"/>
                    <a:pt x="167" y="734"/>
                  </a:cubicBezTo>
                  <a:cubicBezTo>
                    <a:pt x="164" y="734"/>
                    <a:pt x="159" y="733"/>
                    <a:pt x="157" y="735"/>
                  </a:cubicBezTo>
                  <a:cubicBezTo>
                    <a:pt x="157" y="736"/>
                    <a:pt x="156" y="736"/>
                    <a:pt x="155" y="737"/>
                  </a:cubicBezTo>
                  <a:cubicBezTo>
                    <a:pt x="156" y="738"/>
                    <a:pt x="157" y="738"/>
                    <a:pt x="158" y="739"/>
                  </a:cubicBezTo>
                  <a:cubicBezTo>
                    <a:pt x="155" y="740"/>
                    <a:pt x="155" y="744"/>
                    <a:pt x="153" y="746"/>
                  </a:cubicBezTo>
                  <a:cubicBezTo>
                    <a:pt x="157" y="748"/>
                    <a:pt x="154" y="750"/>
                    <a:pt x="155" y="752"/>
                  </a:cubicBezTo>
                  <a:cubicBezTo>
                    <a:pt x="156" y="754"/>
                    <a:pt x="158" y="754"/>
                    <a:pt x="160" y="755"/>
                  </a:cubicBezTo>
                  <a:cubicBezTo>
                    <a:pt x="163" y="758"/>
                    <a:pt x="167" y="763"/>
                    <a:pt x="169" y="766"/>
                  </a:cubicBezTo>
                  <a:cubicBezTo>
                    <a:pt x="172" y="770"/>
                    <a:pt x="171" y="773"/>
                    <a:pt x="173" y="776"/>
                  </a:cubicBezTo>
                  <a:cubicBezTo>
                    <a:pt x="175" y="781"/>
                    <a:pt x="179" y="784"/>
                    <a:pt x="179" y="790"/>
                  </a:cubicBezTo>
                  <a:cubicBezTo>
                    <a:pt x="180" y="793"/>
                    <a:pt x="177" y="792"/>
                    <a:pt x="178" y="795"/>
                  </a:cubicBezTo>
                  <a:cubicBezTo>
                    <a:pt x="189" y="808"/>
                    <a:pt x="172" y="814"/>
                    <a:pt x="173" y="829"/>
                  </a:cubicBezTo>
                  <a:cubicBezTo>
                    <a:pt x="171" y="831"/>
                    <a:pt x="170" y="832"/>
                    <a:pt x="169" y="835"/>
                  </a:cubicBezTo>
                  <a:cubicBezTo>
                    <a:pt x="169" y="854"/>
                    <a:pt x="180" y="862"/>
                    <a:pt x="186" y="875"/>
                  </a:cubicBezTo>
                  <a:cubicBezTo>
                    <a:pt x="183" y="901"/>
                    <a:pt x="201" y="917"/>
                    <a:pt x="207" y="940"/>
                  </a:cubicBezTo>
                  <a:cubicBezTo>
                    <a:pt x="208" y="942"/>
                    <a:pt x="204" y="941"/>
                    <a:pt x="205" y="943"/>
                  </a:cubicBezTo>
                  <a:cubicBezTo>
                    <a:pt x="207" y="946"/>
                    <a:pt x="209" y="948"/>
                    <a:pt x="207" y="952"/>
                  </a:cubicBezTo>
                  <a:cubicBezTo>
                    <a:pt x="212" y="954"/>
                    <a:pt x="213" y="954"/>
                    <a:pt x="216" y="957"/>
                  </a:cubicBezTo>
                  <a:cubicBezTo>
                    <a:pt x="225" y="954"/>
                    <a:pt x="237" y="949"/>
                    <a:pt x="244" y="953"/>
                  </a:cubicBezTo>
                  <a:cubicBezTo>
                    <a:pt x="248" y="950"/>
                    <a:pt x="252" y="952"/>
                    <a:pt x="257" y="950"/>
                  </a:cubicBezTo>
                  <a:cubicBezTo>
                    <a:pt x="272" y="944"/>
                    <a:pt x="278" y="924"/>
                    <a:pt x="291" y="915"/>
                  </a:cubicBezTo>
                  <a:cubicBezTo>
                    <a:pt x="291" y="910"/>
                    <a:pt x="294" y="904"/>
                    <a:pt x="294" y="899"/>
                  </a:cubicBezTo>
                  <a:cubicBezTo>
                    <a:pt x="294" y="897"/>
                    <a:pt x="291" y="898"/>
                    <a:pt x="291" y="896"/>
                  </a:cubicBezTo>
                  <a:cubicBezTo>
                    <a:pt x="296" y="891"/>
                    <a:pt x="305" y="890"/>
                    <a:pt x="309" y="885"/>
                  </a:cubicBezTo>
                  <a:cubicBezTo>
                    <a:pt x="309" y="875"/>
                    <a:pt x="307" y="867"/>
                    <a:pt x="304" y="860"/>
                  </a:cubicBezTo>
                  <a:cubicBezTo>
                    <a:pt x="308" y="856"/>
                    <a:pt x="312" y="849"/>
                    <a:pt x="319" y="844"/>
                  </a:cubicBezTo>
                  <a:cubicBezTo>
                    <a:pt x="327" y="840"/>
                    <a:pt x="335" y="838"/>
                    <a:pt x="338" y="831"/>
                  </a:cubicBezTo>
                  <a:cubicBezTo>
                    <a:pt x="342" y="823"/>
                    <a:pt x="335" y="816"/>
                    <a:pt x="337" y="807"/>
                  </a:cubicBezTo>
                  <a:cubicBezTo>
                    <a:pt x="337" y="805"/>
                    <a:pt x="339" y="804"/>
                    <a:pt x="338" y="802"/>
                  </a:cubicBezTo>
                  <a:cubicBezTo>
                    <a:pt x="334" y="799"/>
                    <a:pt x="331" y="796"/>
                    <a:pt x="331" y="789"/>
                  </a:cubicBezTo>
                  <a:cubicBezTo>
                    <a:pt x="331" y="787"/>
                    <a:pt x="333" y="782"/>
                    <a:pt x="333" y="781"/>
                  </a:cubicBezTo>
                  <a:cubicBezTo>
                    <a:pt x="332" y="778"/>
                    <a:pt x="329" y="778"/>
                    <a:pt x="329" y="775"/>
                  </a:cubicBezTo>
                  <a:cubicBezTo>
                    <a:pt x="328" y="770"/>
                    <a:pt x="331" y="769"/>
                    <a:pt x="333" y="767"/>
                  </a:cubicBezTo>
                  <a:cubicBezTo>
                    <a:pt x="338" y="759"/>
                    <a:pt x="337" y="754"/>
                    <a:pt x="344" y="752"/>
                  </a:cubicBezTo>
                  <a:cubicBezTo>
                    <a:pt x="347" y="738"/>
                    <a:pt x="362" y="735"/>
                    <a:pt x="371" y="726"/>
                  </a:cubicBezTo>
                  <a:cubicBezTo>
                    <a:pt x="380" y="718"/>
                    <a:pt x="386" y="704"/>
                    <a:pt x="392" y="693"/>
                  </a:cubicBezTo>
                  <a:cubicBezTo>
                    <a:pt x="396" y="686"/>
                    <a:pt x="402" y="678"/>
                    <a:pt x="399" y="670"/>
                  </a:cubicBezTo>
                  <a:cubicBezTo>
                    <a:pt x="385" y="675"/>
                    <a:pt x="374" y="675"/>
                    <a:pt x="359" y="679"/>
                  </a:cubicBezTo>
                  <a:cubicBezTo>
                    <a:pt x="357" y="675"/>
                    <a:pt x="355" y="673"/>
                    <a:pt x="351" y="671"/>
                  </a:cubicBezTo>
                  <a:cubicBezTo>
                    <a:pt x="352" y="670"/>
                    <a:pt x="355" y="671"/>
                    <a:pt x="355" y="668"/>
                  </a:cubicBezTo>
                  <a:cubicBezTo>
                    <a:pt x="353" y="664"/>
                    <a:pt x="348" y="664"/>
                    <a:pt x="347" y="658"/>
                  </a:cubicBezTo>
                  <a:cubicBezTo>
                    <a:pt x="341" y="658"/>
                    <a:pt x="337" y="647"/>
                    <a:pt x="333" y="650"/>
                  </a:cubicBezTo>
                  <a:cubicBezTo>
                    <a:pt x="329" y="641"/>
                    <a:pt x="328" y="631"/>
                    <a:pt x="319" y="627"/>
                  </a:cubicBezTo>
                  <a:cubicBezTo>
                    <a:pt x="319" y="616"/>
                    <a:pt x="317" y="606"/>
                    <a:pt x="310" y="602"/>
                  </a:cubicBezTo>
                  <a:cubicBezTo>
                    <a:pt x="308" y="600"/>
                    <a:pt x="309" y="598"/>
                    <a:pt x="310" y="596"/>
                  </a:cubicBezTo>
                  <a:cubicBezTo>
                    <a:pt x="301" y="587"/>
                    <a:pt x="297" y="572"/>
                    <a:pt x="291" y="559"/>
                  </a:cubicBezTo>
                  <a:cubicBezTo>
                    <a:pt x="295" y="563"/>
                    <a:pt x="295" y="571"/>
                    <a:pt x="301" y="572"/>
                  </a:cubicBezTo>
                  <a:cubicBezTo>
                    <a:pt x="302" y="572"/>
                    <a:pt x="301" y="569"/>
                    <a:pt x="303" y="569"/>
                  </a:cubicBezTo>
                  <a:cubicBezTo>
                    <a:pt x="309" y="576"/>
                    <a:pt x="317" y="583"/>
                    <a:pt x="317" y="593"/>
                  </a:cubicBezTo>
                  <a:cubicBezTo>
                    <a:pt x="328" y="596"/>
                    <a:pt x="325" y="605"/>
                    <a:pt x="329" y="614"/>
                  </a:cubicBezTo>
                  <a:cubicBezTo>
                    <a:pt x="330" y="619"/>
                    <a:pt x="335" y="620"/>
                    <a:pt x="338" y="624"/>
                  </a:cubicBezTo>
                  <a:cubicBezTo>
                    <a:pt x="340" y="626"/>
                    <a:pt x="340" y="630"/>
                    <a:pt x="342" y="633"/>
                  </a:cubicBezTo>
                  <a:cubicBezTo>
                    <a:pt x="345" y="638"/>
                    <a:pt x="349" y="640"/>
                    <a:pt x="350" y="644"/>
                  </a:cubicBezTo>
                  <a:cubicBezTo>
                    <a:pt x="352" y="651"/>
                    <a:pt x="351" y="658"/>
                    <a:pt x="353" y="665"/>
                  </a:cubicBezTo>
                  <a:cubicBezTo>
                    <a:pt x="358" y="669"/>
                    <a:pt x="364" y="665"/>
                    <a:pt x="369" y="662"/>
                  </a:cubicBezTo>
                  <a:cubicBezTo>
                    <a:pt x="377" y="663"/>
                    <a:pt x="378" y="657"/>
                    <a:pt x="385" y="658"/>
                  </a:cubicBezTo>
                  <a:cubicBezTo>
                    <a:pt x="389" y="653"/>
                    <a:pt x="397" y="653"/>
                    <a:pt x="404" y="650"/>
                  </a:cubicBezTo>
                  <a:cubicBezTo>
                    <a:pt x="406" y="642"/>
                    <a:pt x="416" y="640"/>
                    <a:pt x="423" y="639"/>
                  </a:cubicBezTo>
                  <a:cubicBezTo>
                    <a:pt x="424" y="638"/>
                    <a:pt x="422" y="635"/>
                    <a:pt x="424" y="635"/>
                  </a:cubicBezTo>
                  <a:cubicBezTo>
                    <a:pt x="430" y="636"/>
                    <a:pt x="430" y="627"/>
                    <a:pt x="438" y="628"/>
                  </a:cubicBezTo>
                  <a:cubicBezTo>
                    <a:pt x="437" y="625"/>
                    <a:pt x="438" y="623"/>
                    <a:pt x="438" y="619"/>
                  </a:cubicBezTo>
                  <a:cubicBezTo>
                    <a:pt x="445" y="618"/>
                    <a:pt x="447" y="612"/>
                    <a:pt x="450" y="606"/>
                  </a:cubicBezTo>
                  <a:cubicBezTo>
                    <a:pt x="443" y="598"/>
                    <a:pt x="426" y="597"/>
                    <a:pt x="429" y="582"/>
                  </a:cubicBezTo>
                  <a:cubicBezTo>
                    <a:pt x="422" y="588"/>
                    <a:pt x="419" y="599"/>
                    <a:pt x="402" y="596"/>
                  </a:cubicBezTo>
                  <a:cubicBezTo>
                    <a:pt x="397" y="593"/>
                    <a:pt x="395" y="588"/>
                    <a:pt x="393" y="582"/>
                  </a:cubicBezTo>
                  <a:cubicBezTo>
                    <a:pt x="394" y="581"/>
                    <a:pt x="394" y="579"/>
                    <a:pt x="394" y="577"/>
                  </a:cubicBezTo>
                  <a:cubicBezTo>
                    <a:pt x="386" y="574"/>
                    <a:pt x="383" y="566"/>
                    <a:pt x="381" y="558"/>
                  </a:cubicBezTo>
                  <a:cubicBezTo>
                    <a:pt x="385" y="558"/>
                    <a:pt x="386" y="557"/>
                    <a:pt x="387" y="555"/>
                  </a:cubicBezTo>
                  <a:cubicBezTo>
                    <a:pt x="395" y="558"/>
                    <a:pt x="397" y="566"/>
                    <a:pt x="401" y="572"/>
                  </a:cubicBezTo>
                  <a:cubicBezTo>
                    <a:pt x="408" y="574"/>
                    <a:pt x="412" y="580"/>
                    <a:pt x="420" y="582"/>
                  </a:cubicBezTo>
                  <a:cubicBezTo>
                    <a:pt x="422" y="579"/>
                    <a:pt x="427" y="575"/>
                    <a:pt x="432" y="577"/>
                  </a:cubicBezTo>
                  <a:cubicBezTo>
                    <a:pt x="430" y="587"/>
                    <a:pt x="440" y="585"/>
                    <a:pt x="444" y="589"/>
                  </a:cubicBezTo>
                  <a:cubicBezTo>
                    <a:pt x="458" y="589"/>
                    <a:pt x="474" y="591"/>
                    <a:pt x="488" y="587"/>
                  </a:cubicBezTo>
                  <a:cubicBezTo>
                    <a:pt x="492" y="596"/>
                    <a:pt x="497" y="604"/>
                    <a:pt x="509" y="605"/>
                  </a:cubicBezTo>
                  <a:cubicBezTo>
                    <a:pt x="507" y="607"/>
                    <a:pt x="502" y="605"/>
                    <a:pt x="500" y="607"/>
                  </a:cubicBezTo>
                  <a:cubicBezTo>
                    <a:pt x="503" y="617"/>
                    <a:pt x="522" y="623"/>
                    <a:pt x="523" y="609"/>
                  </a:cubicBezTo>
                  <a:cubicBezTo>
                    <a:pt x="523" y="613"/>
                    <a:pt x="523" y="616"/>
                    <a:pt x="526" y="617"/>
                  </a:cubicBezTo>
                  <a:cubicBezTo>
                    <a:pt x="524" y="618"/>
                    <a:pt x="523" y="620"/>
                    <a:pt x="523" y="622"/>
                  </a:cubicBezTo>
                  <a:cubicBezTo>
                    <a:pt x="524" y="642"/>
                    <a:pt x="533" y="653"/>
                    <a:pt x="537" y="670"/>
                  </a:cubicBezTo>
                  <a:cubicBezTo>
                    <a:pt x="546" y="674"/>
                    <a:pt x="542" y="691"/>
                    <a:pt x="553" y="694"/>
                  </a:cubicBezTo>
                  <a:cubicBezTo>
                    <a:pt x="557" y="691"/>
                    <a:pt x="558" y="686"/>
                    <a:pt x="563" y="685"/>
                  </a:cubicBezTo>
                  <a:cubicBezTo>
                    <a:pt x="560" y="684"/>
                    <a:pt x="563" y="679"/>
                    <a:pt x="567" y="680"/>
                  </a:cubicBezTo>
                  <a:cubicBezTo>
                    <a:pt x="563" y="675"/>
                    <a:pt x="569" y="668"/>
                    <a:pt x="569" y="662"/>
                  </a:cubicBezTo>
                  <a:cubicBezTo>
                    <a:pt x="570" y="657"/>
                    <a:pt x="564" y="646"/>
                    <a:pt x="573" y="648"/>
                  </a:cubicBezTo>
                  <a:cubicBezTo>
                    <a:pt x="573" y="644"/>
                    <a:pt x="578" y="645"/>
                    <a:pt x="580" y="643"/>
                  </a:cubicBezTo>
                  <a:cubicBezTo>
                    <a:pt x="584" y="635"/>
                    <a:pt x="594" y="632"/>
                    <a:pt x="598" y="624"/>
                  </a:cubicBezTo>
                  <a:cubicBezTo>
                    <a:pt x="604" y="624"/>
                    <a:pt x="608" y="619"/>
                    <a:pt x="607" y="614"/>
                  </a:cubicBezTo>
                  <a:cubicBezTo>
                    <a:pt x="612" y="611"/>
                    <a:pt x="614" y="612"/>
                    <a:pt x="619" y="613"/>
                  </a:cubicBezTo>
                  <a:cubicBezTo>
                    <a:pt x="622" y="611"/>
                    <a:pt x="624" y="609"/>
                    <a:pt x="626" y="611"/>
                  </a:cubicBezTo>
                  <a:cubicBezTo>
                    <a:pt x="628" y="609"/>
                    <a:pt x="629" y="608"/>
                    <a:pt x="629" y="605"/>
                  </a:cubicBezTo>
                  <a:cubicBezTo>
                    <a:pt x="636" y="605"/>
                    <a:pt x="634" y="613"/>
                    <a:pt x="637" y="617"/>
                  </a:cubicBezTo>
                  <a:cubicBezTo>
                    <a:pt x="639" y="621"/>
                    <a:pt x="643" y="621"/>
                    <a:pt x="646" y="624"/>
                  </a:cubicBezTo>
                  <a:cubicBezTo>
                    <a:pt x="646" y="626"/>
                    <a:pt x="644" y="626"/>
                    <a:pt x="644" y="627"/>
                  </a:cubicBezTo>
                  <a:cubicBezTo>
                    <a:pt x="652" y="628"/>
                    <a:pt x="650" y="640"/>
                    <a:pt x="648" y="647"/>
                  </a:cubicBezTo>
                  <a:cubicBezTo>
                    <a:pt x="652" y="644"/>
                    <a:pt x="652" y="647"/>
                    <a:pt x="656" y="648"/>
                  </a:cubicBezTo>
                  <a:cubicBezTo>
                    <a:pt x="658" y="644"/>
                    <a:pt x="664" y="644"/>
                    <a:pt x="665" y="638"/>
                  </a:cubicBezTo>
                  <a:cubicBezTo>
                    <a:pt x="667" y="647"/>
                    <a:pt x="672" y="656"/>
                    <a:pt x="674" y="665"/>
                  </a:cubicBezTo>
                  <a:cubicBezTo>
                    <a:pt x="676" y="675"/>
                    <a:pt x="671" y="683"/>
                    <a:pt x="671" y="693"/>
                  </a:cubicBezTo>
                  <a:cubicBezTo>
                    <a:pt x="682" y="696"/>
                    <a:pt x="685" y="713"/>
                    <a:pt x="690" y="725"/>
                  </a:cubicBezTo>
                  <a:cubicBezTo>
                    <a:pt x="696" y="727"/>
                    <a:pt x="698" y="733"/>
                    <a:pt x="707" y="732"/>
                  </a:cubicBezTo>
                  <a:cubicBezTo>
                    <a:pt x="700" y="720"/>
                    <a:pt x="704" y="701"/>
                    <a:pt x="686" y="699"/>
                  </a:cubicBezTo>
                  <a:cubicBezTo>
                    <a:pt x="685" y="694"/>
                    <a:pt x="684" y="690"/>
                    <a:pt x="682" y="685"/>
                  </a:cubicBezTo>
                  <a:cubicBezTo>
                    <a:pt x="681" y="683"/>
                    <a:pt x="679" y="687"/>
                    <a:pt x="678" y="685"/>
                  </a:cubicBezTo>
                  <a:cubicBezTo>
                    <a:pt x="678" y="678"/>
                    <a:pt x="680" y="674"/>
                    <a:pt x="683" y="670"/>
                  </a:cubicBezTo>
                  <a:cubicBezTo>
                    <a:pt x="683" y="666"/>
                    <a:pt x="681" y="661"/>
                    <a:pt x="687" y="661"/>
                  </a:cubicBezTo>
                  <a:cubicBezTo>
                    <a:pt x="687" y="663"/>
                    <a:pt x="686" y="664"/>
                    <a:pt x="686" y="666"/>
                  </a:cubicBezTo>
                  <a:cubicBezTo>
                    <a:pt x="693" y="667"/>
                    <a:pt x="699" y="668"/>
                    <a:pt x="699" y="676"/>
                  </a:cubicBezTo>
                  <a:cubicBezTo>
                    <a:pt x="702" y="676"/>
                    <a:pt x="703" y="675"/>
                    <a:pt x="703" y="679"/>
                  </a:cubicBezTo>
                  <a:cubicBezTo>
                    <a:pt x="706" y="679"/>
                    <a:pt x="707" y="679"/>
                    <a:pt x="710" y="681"/>
                  </a:cubicBezTo>
                  <a:cubicBezTo>
                    <a:pt x="711" y="683"/>
                    <a:pt x="710" y="688"/>
                    <a:pt x="709" y="691"/>
                  </a:cubicBezTo>
                  <a:cubicBezTo>
                    <a:pt x="715" y="688"/>
                    <a:pt x="721" y="685"/>
                    <a:pt x="722" y="679"/>
                  </a:cubicBezTo>
                  <a:cubicBezTo>
                    <a:pt x="724" y="679"/>
                    <a:pt x="724" y="680"/>
                    <a:pt x="726" y="680"/>
                  </a:cubicBezTo>
                  <a:cubicBezTo>
                    <a:pt x="728" y="676"/>
                    <a:pt x="733" y="676"/>
                    <a:pt x="736" y="672"/>
                  </a:cubicBezTo>
                  <a:cubicBezTo>
                    <a:pt x="735" y="668"/>
                    <a:pt x="736" y="666"/>
                    <a:pt x="737" y="663"/>
                  </a:cubicBezTo>
                  <a:cubicBezTo>
                    <a:pt x="736" y="645"/>
                    <a:pt x="721" y="641"/>
                    <a:pt x="715" y="627"/>
                  </a:cubicBezTo>
                  <a:cubicBezTo>
                    <a:pt x="720" y="619"/>
                    <a:pt x="729" y="609"/>
                    <a:pt x="738" y="613"/>
                  </a:cubicBezTo>
                  <a:cubicBezTo>
                    <a:pt x="737" y="616"/>
                    <a:pt x="737" y="621"/>
                    <a:pt x="742" y="620"/>
                  </a:cubicBezTo>
                  <a:cubicBezTo>
                    <a:pt x="744" y="618"/>
                    <a:pt x="740" y="616"/>
                    <a:pt x="742" y="614"/>
                  </a:cubicBezTo>
                  <a:cubicBezTo>
                    <a:pt x="749" y="612"/>
                    <a:pt x="759" y="613"/>
                    <a:pt x="761" y="605"/>
                  </a:cubicBezTo>
                  <a:cubicBezTo>
                    <a:pt x="771" y="607"/>
                    <a:pt x="782" y="603"/>
                    <a:pt x="787" y="593"/>
                  </a:cubicBezTo>
                  <a:cubicBezTo>
                    <a:pt x="798" y="591"/>
                    <a:pt x="796" y="574"/>
                    <a:pt x="807" y="569"/>
                  </a:cubicBezTo>
                  <a:cubicBezTo>
                    <a:pt x="807" y="563"/>
                    <a:pt x="808" y="562"/>
                    <a:pt x="809" y="558"/>
                  </a:cubicBezTo>
                  <a:cubicBezTo>
                    <a:pt x="806" y="558"/>
                    <a:pt x="805" y="555"/>
                    <a:pt x="803" y="554"/>
                  </a:cubicBezTo>
                  <a:cubicBezTo>
                    <a:pt x="805" y="554"/>
                    <a:pt x="806" y="553"/>
                    <a:pt x="808" y="553"/>
                  </a:cubicBezTo>
                  <a:cubicBezTo>
                    <a:pt x="808" y="548"/>
                    <a:pt x="806" y="548"/>
                    <a:pt x="808" y="545"/>
                  </a:cubicBezTo>
                  <a:cubicBezTo>
                    <a:pt x="802" y="539"/>
                    <a:pt x="800" y="529"/>
                    <a:pt x="793" y="523"/>
                  </a:cubicBezTo>
                  <a:cubicBezTo>
                    <a:pt x="795" y="520"/>
                    <a:pt x="798" y="519"/>
                    <a:pt x="799" y="515"/>
                  </a:cubicBezTo>
                  <a:cubicBezTo>
                    <a:pt x="799" y="516"/>
                    <a:pt x="799" y="517"/>
                    <a:pt x="801" y="516"/>
                  </a:cubicBezTo>
                  <a:cubicBezTo>
                    <a:pt x="802" y="511"/>
                    <a:pt x="807" y="509"/>
                    <a:pt x="812" y="511"/>
                  </a:cubicBezTo>
                  <a:cubicBezTo>
                    <a:pt x="812" y="508"/>
                    <a:pt x="813" y="508"/>
                    <a:pt x="813" y="506"/>
                  </a:cubicBezTo>
                  <a:cubicBezTo>
                    <a:pt x="807" y="507"/>
                    <a:pt x="805" y="504"/>
                    <a:pt x="802" y="502"/>
                  </a:cubicBezTo>
                  <a:cubicBezTo>
                    <a:pt x="798" y="504"/>
                    <a:pt x="797" y="508"/>
                    <a:pt x="793" y="507"/>
                  </a:cubicBezTo>
                  <a:cubicBezTo>
                    <a:pt x="790" y="505"/>
                    <a:pt x="794" y="503"/>
                    <a:pt x="792" y="501"/>
                  </a:cubicBezTo>
                  <a:cubicBezTo>
                    <a:pt x="787" y="501"/>
                    <a:pt x="782" y="497"/>
                    <a:pt x="786" y="493"/>
                  </a:cubicBezTo>
                  <a:cubicBezTo>
                    <a:pt x="794" y="496"/>
                    <a:pt x="799" y="483"/>
                    <a:pt x="806" y="480"/>
                  </a:cubicBezTo>
                  <a:cubicBezTo>
                    <a:pt x="808" y="481"/>
                    <a:pt x="810" y="482"/>
                    <a:pt x="811" y="483"/>
                  </a:cubicBezTo>
                  <a:cubicBezTo>
                    <a:pt x="805" y="487"/>
                    <a:pt x="804" y="493"/>
                    <a:pt x="806" y="497"/>
                  </a:cubicBezTo>
                  <a:cubicBezTo>
                    <a:pt x="810" y="491"/>
                    <a:pt x="822" y="485"/>
                    <a:pt x="829" y="492"/>
                  </a:cubicBezTo>
                  <a:cubicBezTo>
                    <a:pt x="829" y="497"/>
                    <a:pt x="827" y="496"/>
                    <a:pt x="826" y="501"/>
                  </a:cubicBezTo>
                  <a:cubicBezTo>
                    <a:pt x="826" y="503"/>
                    <a:pt x="829" y="504"/>
                    <a:pt x="830" y="506"/>
                  </a:cubicBezTo>
                  <a:cubicBezTo>
                    <a:pt x="831" y="505"/>
                    <a:pt x="830" y="503"/>
                    <a:pt x="832" y="503"/>
                  </a:cubicBezTo>
                  <a:cubicBezTo>
                    <a:pt x="833" y="507"/>
                    <a:pt x="837" y="503"/>
                    <a:pt x="838" y="509"/>
                  </a:cubicBezTo>
                  <a:cubicBezTo>
                    <a:pt x="835" y="508"/>
                    <a:pt x="834" y="508"/>
                    <a:pt x="833" y="511"/>
                  </a:cubicBezTo>
                  <a:cubicBezTo>
                    <a:pt x="840" y="514"/>
                    <a:pt x="831" y="523"/>
                    <a:pt x="836" y="529"/>
                  </a:cubicBezTo>
                  <a:cubicBezTo>
                    <a:pt x="841" y="522"/>
                    <a:pt x="853" y="527"/>
                    <a:pt x="854" y="516"/>
                  </a:cubicBezTo>
                  <a:cubicBezTo>
                    <a:pt x="851" y="515"/>
                    <a:pt x="854" y="509"/>
                    <a:pt x="853" y="507"/>
                  </a:cubicBezTo>
                  <a:cubicBezTo>
                    <a:pt x="850" y="501"/>
                    <a:pt x="845" y="497"/>
                    <a:pt x="842" y="491"/>
                  </a:cubicBezTo>
                  <a:cubicBezTo>
                    <a:pt x="845" y="484"/>
                    <a:pt x="857" y="485"/>
                    <a:pt x="855" y="473"/>
                  </a:cubicBezTo>
                  <a:cubicBezTo>
                    <a:pt x="860" y="470"/>
                    <a:pt x="863" y="464"/>
                    <a:pt x="869" y="463"/>
                  </a:cubicBezTo>
                  <a:cubicBezTo>
                    <a:pt x="871" y="464"/>
                    <a:pt x="872" y="466"/>
                    <a:pt x="874" y="467"/>
                  </a:cubicBezTo>
                  <a:cubicBezTo>
                    <a:pt x="895" y="457"/>
                    <a:pt x="902" y="434"/>
                    <a:pt x="916" y="417"/>
                  </a:cubicBezTo>
                  <a:cubicBezTo>
                    <a:pt x="919" y="405"/>
                    <a:pt x="916" y="393"/>
                    <a:pt x="923" y="385"/>
                  </a:cubicBezTo>
                  <a:cubicBezTo>
                    <a:pt x="932" y="403"/>
                    <a:pt x="919" y="425"/>
                    <a:pt x="926" y="441"/>
                  </a:cubicBezTo>
                  <a:cubicBezTo>
                    <a:pt x="928" y="438"/>
                    <a:pt x="928" y="435"/>
                    <a:pt x="930" y="433"/>
                  </a:cubicBezTo>
                  <a:cubicBezTo>
                    <a:pt x="933" y="434"/>
                    <a:pt x="932" y="439"/>
                    <a:pt x="934" y="441"/>
                  </a:cubicBezTo>
                  <a:cubicBezTo>
                    <a:pt x="939" y="431"/>
                    <a:pt x="924" y="421"/>
                    <a:pt x="934" y="411"/>
                  </a:cubicBezTo>
                  <a:cubicBezTo>
                    <a:pt x="937" y="411"/>
                    <a:pt x="939" y="416"/>
                    <a:pt x="942" y="414"/>
                  </a:cubicBezTo>
                  <a:cubicBezTo>
                    <a:pt x="934" y="402"/>
                    <a:pt x="934" y="385"/>
                    <a:pt x="931" y="370"/>
                  </a:cubicBezTo>
                  <a:cubicBezTo>
                    <a:pt x="928" y="371"/>
                    <a:pt x="927" y="373"/>
                    <a:pt x="924" y="373"/>
                  </a:cubicBezTo>
                  <a:cubicBezTo>
                    <a:pt x="924" y="376"/>
                    <a:pt x="925" y="381"/>
                    <a:pt x="922" y="383"/>
                  </a:cubicBezTo>
                  <a:cubicBezTo>
                    <a:pt x="921" y="380"/>
                    <a:pt x="921" y="378"/>
                    <a:pt x="922" y="375"/>
                  </a:cubicBezTo>
                  <a:cubicBezTo>
                    <a:pt x="916" y="371"/>
                    <a:pt x="916" y="362"/>
                    <a:pt x="905" y="364"/>
                  </a:cubicBezTo>
                  <a:cubicBezTo>
                    <a:pt x="905" y="368"/>
                    <a:pt x="904" y="371"/>
                    <a:pt x="899" y="371"/>
                  </a:cubicBezTo>
                  <a:cubicBezTo>
                    <a:pt x="899" y="369"/>
                    <a:pt x="901" y="369"/>
                    <a:pt x="901" y="367"/>
                  </a:cubicBezTo>
                  <a:cubicBezTo>
                    <a:pt x="897" y="365"/>
                    <a:pt x="897" y="368"/>
                    <a:pt x="894" y="368"/>
                  </a:cubicBezTo>
                  <a:cubicBezTo>
                    <a:pt x="895" y="366"/>
                    <a:pt x="895" y="364"/>
                    <a:pt x="895" y="361"/>
                  </a:cubicBezTo>
                  <a:cubicBezTo>
                    <a:pt x="893" y="359"/>
                    <a:pt x="888" y="362"/>
                    <a:pt x="886" y="360"/>
                  </a:cubicBezTo>
                  <a:cubicBezTo>
                    <a:pt x="893" y="350"/>
                    <a:pt x="907" y="339"/>
                    <a:pt x="916" y="328"/>
                  </a:cubicBezTo>
                  <a:cubicBezTo>
                    <a:pt x="921" y="323"/>
                    <a:pt x="924" y="313"/>
                    <a:pt x="932" y="311"/>
                  </a:cubicBezTo>
                  <a:cubicBezTo>
                    <a:pt x="937" y="310"/>
                    <a:pt x="941" y="312"/>
                    <a:pt x="946" y="310"/>
                  </a:cubicBezTo>
                  <a:cubicBezTo>
                    <a:pt x="946" y="313"/>
                    <a:pt x="946" y="315"/>
                    <a:pt x="949" y="314"/>
                  </a:cubicBezTo>
                  <a:cubicBezTo>
                    <a:pt x="951" y="309"/>
                    <a:pt x="960" y="312"/>
                    <a:pt x="965" y="313"/>
                  </a:cubicBezTo>
                  <a:cubicBezTo>
                    <a:pt x="966" y="311"/>
                    <a:pt x="965" y="307"/>
                    <a:pt x="969" y="307"/>
                  </a:cubicBezTo>
                  <a:cubicBezTo>
                    <a:pt x="972" y="312"/>
                    <a:pt x="981" y="306"/>
                    <a:pt x="981" y="312"/>
                  </a:cubicBezTo>
                  <a:cubicBezTo>
                    <a:pt x="980" y="313"/>
                    <a:pt x="977" y="313"/>
                    <a:pt x="978" y="317"/>
                  </a:cubicBezTo>
                  <a:cubicBezTo>
                    <a:pt x="986" y="316"/>
                    <a:pt x="994" y="317"/>
                    <a:pt x="1002" y="311"/>
                  </a:cubicBezTo>
                  <a:cubicBezTo>
                    <a:pt x="1002" y="308"/>
                    <a:pt x="998" y="309"/>
                    <a:pt x="996" y="308"/>
                  </a:cubicBezTo>
                  <a:cubicBezTo>
                    <a:pt x="998" y="297"/>
                    <a:pt x="1010" y="296"/>
                    <a:pt x="1011" y="285"/>
                  </a:cubicBezTo>
                  <a:cubicBezTo>
                    <a:pt x="1015" y="283"/>
                    <a:pt x="1025" y="279"/>
                    <a:pt x="1027" y="285"/>
                  </a:cubicBezTo>
                  <a:cubicBezTo>
                    <a:pt x="1027" y="284"/>
                    <a:pt x="1030" y="281"/>
                    <a:pt x="1030" y="283"/>
                  </a:cubicBezTo>
                  <a:cubicBezTo>
                    <a:pt x="1027" y="289"/>
                    <a:pt x="1030" y="293"/>
                    <a:pt x="1032" y="296"/>
                  </a:cubicBezTo>
                  <a:cubicBezTo>
                    <a:pt x="1037" y="293"/>
                    <a:pt x="1039" y="285"/>
                    <a:pt x="1047" y="284"/>
                  </a:cubicBezTo>
                  <a:cubicBezTo>
                    <a:pt x="1046" y="276"/>
                    <a:pt x="1052" y="269"/>
                    <a:pt x="1059" y="274"/>
                  </a:cubicBezTo>
                  <a:cubicBezTo>
                    <a:pt x="1057" y="274"/>
                    <a:pt x="1055" y="274"/>
                    <a:pt x="1054" y="275"/>
                  </a:cubicBezTo>
                  <a:cubicBezTo>
                    <a:pt x="1051" y="281"/>
                    <a:pt x="1051" y="287"/>
                    <a:pt x="1050" y="293"/>
                  </a:cubicBezTo>
                  <a:cubicBezTo>
                    <a:pt x="1038" y="296"/>
                    <a:pt x="1037" y="309"/>
                    <a:pt x="1027" y="313"/>
                  </a:cubicBezTo>
                  <a:cubicBezTo>
                    <a:pt x="1026" y="322"/>
                    <a:pt x="1018" y="325"/>
                    <a:pt x="1011" y="328"/>
                  </a:cubicBezTo>
                  <a:cubicBezTo>
                    <a:pt x="1014" y="335"/>
                    <a:pt x="1006" y="337"/>
                    <a:pt x="1004" y="342"/>
                  </a:cubicBezTo>
                  <a:cubicBezTo>
                    <a:pt x="998" y="359"/>
                    <a:pt x="1009" y="382"/>
                    <a:pt x="1012" y="396"/>
                  </a:cubicBezTo>
                  <a:cubicBezTo>
                    <a:pt x="1016" y="390"/>
                    <a:pt x="1023" y="388"/>
                    <a:pt x="1023" y="378"/>
                  </a:cubicBezTo>
                  <a:cubicBezTo>
                    <a:pt x="1025" y="376"/>
                    <a:pt x="1028" y="375"/>
                    <a:pt x="1031" y="374"/>
                  </a:cubicBezTo>
                  <a:cubicBezTo>
                    <a:pt x="1025" y="359"/>
                    <a:pt x="1042" y="367"/>
                    <a:pt x="1043" y="357"/>
                  </a:cubicBezTo>
                  <a:cubicBezTo>
                    <a:pt x="1041" y="356"/>
                    <a:pt x="1040" y="354"/>
                    <a:pt x="1040" y="352"/>
                  </a:cubicBezTo>
                  <a:cubicBezTo>
                    <a:pt x="1042" y="351"/>
                    <a:pt x="1042" y="348"/>
                    <a:pt x="1043" y="345"/>
                  </a:cubicBezTo>
                  <a:cubicBezTo>
                    <a:pt x="1045" y="345"/>
                    <a:pt x="1045" y="348"/>
                    <a:pt x="1048" y="347"/>
                  </a:cubicBezTo>
                  <a:cubicBezTo>
                    <a:pt x="1053" y="343"/>
                    <a:pt x="1047" y="339"/>
                    <a:pt x="1046" y="335"/>
                  </a:cubicBezTo>
                  <a:cubicBezTo>
                    <a:pt x="1047" y="332"/>
                    <a:pt x="1050" y="332"/>
                    <a:pt x="1050" y="328"/>
                  </a:cubicBezTo>
                  <a:cubicBezTo>
                    <a:pt x="1049" y="326"/>
                    <a:pt x="1044" y="328"/>
                    <a:pt x="1042" y="326"/>
                  </a:cubicBezTo>
                  <a:cubicBezTo>
                    <a:pt x="1042" y="316"/>
                    <a:pt x="1052" y="315"/>
                    <a:pt x="1050" y="305"/>
                  </a:cubicBezTo>
                  <a:cubicBezTo>
                    <a:pt x="1052" y="305"/>
                    <a:pt x="1054" y="304"/>
                    <a:pt x="1055" y="302"/>
                  </a:cubicBezTo>
                  <a:cubicBezTo>
                    <a:pt x="1055" y="304"/>
                    <a:pt x="1055" y="306"/>
                    <a:pt x="1058" y="306"/>
                  </a:cubicBezTo>
                  <a:cubicBezTo>
                    <a:pt x="1060" y="304"/>
                    <a:pt x="1062" y="298"/>
                    <a:pt x="1065" y="300"/>
                  </a:cubicBezTo>
                  <a:cubicBezTo>
                    <a:pt x="1064" y="302"/>
                    <a:pt x="1064" y="304"/>
                    <a:pt x="1065" y="306"/>
                  </a:cubicBezTo>
                  <a:cubicBezTo>
                    <a:pt x="1071" y="303"/>
                    <a:pt x="1073" y="296"/>
                    <a:pt x="1084" y="297"/>
                  </a:cubicBezTo>
                  <a:cubicBezTo>
                    <a:pt x="1085" y="299"/>
                    <a:pt x="1086" y="303"/>
                    <a:pt x="1088" y="305"/>
                  </a:cubicBezTo>
                  <a:cubicBezTo>
                    <a:pt x="1100" y="292"/>
                    <a:pt x="1111" y="281"/>
                    <a:pt x="1128" y="274"/>
                  </a:cubicBezTo>
                  <a:cubicBezTo>
                    <a:pt x="1128" y="272"/>
                    <a:pt x="1128" y="271"/>
                    <a:pt x="1130" y="270"/>
                  </a:cubicBezTo>
                  <a:cubicBezTo>
                    <a:pt x="1130" y="274"/>
                    <a:pt x="1136" y="274"/>
                    <a:pt x="1140" y="275"/>
                  </a:cubicBezTo>
                  <a:cubicBezTo>
                    <a:pt x="1149" y="267"/>
                    <a:pt x="1135" y="260"/>
                    <a:pt x="1137" y="249"/>
                  </a:cubicBezTo>
                  <a:cubicBezTo>
                    <a:pt x="1135" y="248"/>
                    <a:pt x="1134" y="250"/>
                    <a:pt x="1132" y="250"/>
                  </a:cubicBezTo>
                  <a:cubicBezTo>
                    <a:pt x="1131" y="249"/>
                    <a:pt x="1130" y="247"/>
                    <a:pt x="1130" y="244"/>
                  </a:cubicBezTo>
                  <a:cubicBezTo>
                    <a:pt x="1128" y="242"/>
                    <a:pt x="1126" y="246"/>
                    <a:pt x="1125" y="244"/>
                  </a:cubicBezTo>
                  <a:cubicBezTo>
                    <a:pt x="1126" y="243"/>
                    <a:pt x="1128" y="243"/>
                    <a:pt x="1130" y="242"/>
                  </a:cubicBezTo>
                  <a:cubicBezTo>
                    <a:pt x="1131" y="245"/>
                    <a:pt x="1133" y="246"/>
                    <a:pt x="1136" y="246"/>
                  </a:cubicBezTo>
                  <a:cubicBezTo>
                    <a:pt x="1147" y="244"/>
                    <a:pt x="1150" y="234"/>
                    <a:pt x="1154" y="225"/>
                  </a:cubicBezTo>
                  <a:cubicBezTo>
                    <a:pt x="1157" y="226"/>
                    <a:pt x="1155" y="230"/>
                    <a:pt x="1157" y="232"/>
                  </a:cubicBezTo>
                  <a:cubicBezTo>
                    <a:pt x="1162" y="233"/>
                    <a:pt x="1164" y="231"/>
                    <a:pt x="1168" y="230"/>
                  </a:cubicBezTo>
                  <a:cubicBezTo>
                    <a:pt x="1172" y="232"/>
                    <a:pt x="1170" y="242"/>
                    <a:pt x="1176" y="243"/>
                  </a:cubicBezTo>
                  <a:cubicBezTo>
                    <a:pt x="1178" y="240"/>
                    <a:pt x="1183" y="249"/>
                    <a:pt x="1188" y="247"/>
                  </a:cubicBezTo>
                  <a:cubicBezTo>
                    <a:pt x="1189" y="244"/>
                    <a:pt x="1188" y="242"/>
                    <a:pt x="1187" y="239"/>
                  </a:cubicBezTo>
                  <a:cubicBezTo>
                    <a:pt x="1189" y="239"/>
                    <a:pt x="1191" y="238"/>
                    <a:pt x="1192" y="238"/>
                  </a:cubicBezTo>
                  <a:cubicBezTo>
                    <a:pt x="1193" y="234"/>
                    <a:pt x="1191" y="233"/>
                    <a:pt x="1191" y="230"/>
                  </a:cubicBezTo>
                  <a:cubicBezTo>
                    <a:pt x="1193" y="232"/>
                    <a:pt x="1195" y="230"/>
                    <a:pt x="1199" y="231"/>
                  </a:cubicBezTo>
                  <a:cubicBezTo>
                    <a:pt x="1201" y="229"/>
                    <a:pt x="1201" y="222"/>
                    <a:pt x="1206" y="225"/>
                  </a:cubicBezTo>
                  <a:cubicBezTo>
                    <a:pt x="1204" y="218"/>
                    <a:pt x="1197" y="215"/>
                    <a:pt x="1193" y="210"/>
                  </a:cubicBezTo>
                  <a:close/>
                  <a:moveTo>
                    <a:pt x="261" y="482"/>
                  </a:moveTo>
                  <a:cubicBezTo>
                    <a:pt x="263" y="479"/>
                    <a:pt x="266" y="480"/>
                    <a:pt x="269" y="480"/>
                  </a:cubicBezTo>
                  <a:cubicBezTo>
                    <a:pt x="267" y="485"/>
                    <a:pt x="265" y="480"/>
                    <a:pt x="261" y="482"/>
                  </a:cubicBezTo>
                  <a:close/>
                  <a:moveTo>
                    <a:pt x="312" y="472"/>
                  </a:moveTo>
                  <a:cubicBezTo>
                    <a:pt x="309" y="471"/>
                    <a:pt x="310" y="473"/>
                    <a:pt x="307" y="473"/>
                  </a:cubicBezTo>
                  <a:cubicBezTo>
                    <a:pt x="308" y="470"/>
                    <a:pt x="306" y="471"/>
                    <a:pt x="306" y="469"/>
                  </a:cubicBezTo>
                  <a:cubicBezTo>
                    <a:pt x="299" y="472"/>
                    <a:pt x="288" y="469"/>
                    <a:pt x="282" y="477"/>
                  </a:cubicBezTo>
                  <a:cubicBezTo>
                    <a:pt x="277" y="476"/>
                    <a:pt x="272" y="476"/>
                    <a:pt x="267" y="474"/>
                  </a:cubicBezTo>
                  <a:cubicBezTo>
                    <a:pt x="265" y="472"/>
                    <a:pt x="265" y="468"/>
                    <a:pt x="263" y="467"/>
                  </a:cubicBezTo>
                  <a:cubicBezTo>
                    <a:pt x="266" y="467"/>
                    <a:pt x="263" y="459"/>
                    <a:pt x="268" y="460"/>
                  </a:cubicBezTo>
                  <a:cubicBezTo>
                    <a:pt x="268" y="455"/>
                    <a:pt x="270" y="453"/>
                    <a:pt x="271" y="449"/>
                  </a:cubicBezTo>
                  <a:cubicBezTo>
                    <a:pt x="273" y="449"/>
                    <a:pt x="274" y="449"/>
                    <a:pt x="275" y="448"/>
                  </a:cubicBezTo>
                  <a:cubicBezTo>
                    <a:pt x="275" y="446"/>
                    <a:pt x="277" y="443"/>
                    <a:pt x="274" y="442"/>
                  </a:cubicBezTo>
                  <a:cubicBezTo>
                    <a:pt x="279" y="439"/>
                    <a:pt x="280" y="433"/>
                    <a:pt x="287" y="432"/>
                  </a:cubicBezTo>
                  <a:cubicBezTo>
                    <a:pt x="285" y="437"/>
                    <a:pt x="291" y="438"/>
                    <a:pt x="296" y="438"/>
                  </a:cubicBezTo>
                  <a:cubicBezTo>
                    <a:pt x="295" y="440"/>
                    <a:pt x="289" y="441"/>
                    <a:pt x="291" y="444"/>
                  </a:cubicBezTo>
                  <a:cubicBezTo>
                    <a:pt x="291" y="444"/>
                    <a:pt x="295" y="444"/>
                    <a:pt x="296" y="446"/>
                  </a:cubicBezTo>
                  <a:cubicBezTo>
                    <a:pt x="296" y="447"/>
                    <a:pt x="296" y="449"/>
                    <a:pt x="295" y="450"/>
                  </a:cubicBezTo>
                  <a:cubicBezTo>
                    <a:pt x="299" y="455"/>
                    <a:pt x="301" y="448"/>
                    <a:pt x="308" y="446"/>
                  </a:cubicBezTo>
                  <a:cubicBezTo>
                    <a:pt x="310" y="446"/>
                    <a:pt x="315" y="448"/>
                    <a:pt x="314" y="443"/>
                  </a:cubicBezTo>
                  <a:cubicBezTo>
                    <a:pt x="313" y="441"/>
                    <a:pt x="308" y="443"/>
                    <a:pt x="306" y="443"/>
                  </a:cubicBezTo>
                  <a:cubicBezTo>
                    <a:pt x="306" y="439"/>
                    <a:pt x="302" y="439"/>
                    <a:pt x="300" y="437"/>
                  </a:cubicBezTo>
                  <a:cubicBezTo>
                    <a:pt x="310" y="435"/>
                    <a:pt x="317" y="430"/>
                    <a:pt x="327" y="429"/>
                  </a:cubicBezTo>
                  <a:cubicBezTo>
                    <a:pt x="325" y="431"/>
                    <a:pt x="322" y="432"/>
                    <a:pt x="319" y="432"/>
                  </a:cubicBezTo>
                  <a:cubicBezTo>
                    <a:pt x="320" y="434"/>
                    <a:pt x="322" y="435"/>
                    <a:pt x="324" y="436"/>
                  </a:cubicBezTo>
                  <a:cubicBezTo>
                    <a:pt x="321" y="437"/>
                    <a:pt x="321" y="440"/>
                    <a:pt x="320" y="442"/>
                  </a:cubicBezTo>
                  <a:cubicBezTo>
                    <a:pt x="318" y="442"/>
                    <a:pt x="317" y="443"/>
                    <a:pt x="315" y="444"/>
                  </a:cubicBezTo>
                  <a:cubicBezTo>
                    <a:pt x="322" y="452"/>
                    <a:pt x="331" y="459"/>
                    <a:pt x="342" y="464"/>
                  </a:cubicBezTo>
                  <a:cubicBezTo>
                    <a:pt x="351" y="482"/>
                    <a:pt x="317" y="481"/>
                    <a:pt x="312" y="472"/>
                  </a:cubicBezTo>
                  <a:close/>
                  <a:moveTo>
                    <a:pt x="415" y="510"/>
                  </a:moveTo>
                  <a:cubicBezTo>
                    <a:pt x="406" y="511"/>
                    <a:pt x="396" y="515"/>
                    <a:pt x="393" y="506"/>
                  </a:cubicBezTo>
                  <a:cubicBezTo>
                    <a:pt x="390" y="506"/>
                    <a:pt x="388" y="505"/>
                    <a:pt x="386" y="505"/>
                  </a:cubicBezTo>
                  <a:cubicBezTo>
                    <a:pt x="385" y="495"/>
                    <a:pt x="391" y="494"/>
                    <a:pt x="390" y="485"/>
                  </a:cubicBezTo>
                  <a:cubicBezTo>
                    <a:pt x="393" y="484"/>
                    <a:pt x="393" y="484"/>
                    <a:pt x="395" y="485"/>
                  </a:cubicBezTo>
                  <a:cubicBezTo>
                    <a:pt x="396" y="482"/>
                    <a:pt x="394" y="480"/>
                    <a:pt x="390" y="481"/>
                  </a:cubicBezTo>
                  <a:cubicBezTo>
                    <a:pt x="389" y="472"/>
                    <a:pt x="377" y="468"/>
                    <a:pt x="380" y="456"/>
                  </a:cubicBezTo>
                  <a:cubicBezTo>
                    <a:pt x="378" y="455"/>
                    <a:pt x="378" y="451"/>
                    <a:pt x="375" y="450"/>
                  </a:cubicBezTo>
                  <a:cubicBezTo>
                    <a:pt x="381" y="441"/>
                    <a:pt x="389" y="436"/>
                    <a:pt x="400" y="430"/>
                  </a:cubicBezTo>
                  <a:cubicBezTo>
                    <a:pt x="404" y="433"/>
                    <a:pt x="406" y="431"/>
                    <a:pt x="410" y="432"/>
                  </a:cubicBezTo>
                  <a:cubicBezTo>
                    <a:pt x="410" y="435"/>
                    <a:pt x="410" y="439"/>
                    <a:pt x="408" y="442"/>
                  </a:cubicBezTo>
                  <a:cubicBezTo>
                    <a:pt x="401" y="441"/>
                    <a:pt x="397" y="445"/>
                    <a:pt x="399" y="449"/>
                  </a:cubicBezTo>
                  <a:cubicBezTo>
                    <a:pt x="398" y="449"/>
                    <a:pt x="392" y="448"/>
                    <a:pt x="394" y="453"/>
                  </a:cubicBezTo>
                  <a:cubicBezTo>
                    <a:pt x="401" y="456"/>
                    <a:pt x="397" y="465"/>
                    <a:pt x="408" y="465"/>
                  </a:cubicBezTo>
                  <a:cubicBezTo>
                    <a:pt x="404" y="473"/>
                    <a:pt x="410" y="476"/>
                    <a:pt x="408" y="485"/>
                  </a:cubicBezTo>
                  <a:cubicBezTo>
                    <a:pt x="408" y="487"/>
                    <a:pt x="409" y="488"/>
                    <a:pt x="412" y="488"/>
                  </a:cubicBezTo>
                  <a:cubicBezTo>
                    <a:pt x="412" y="490"/>
                    <a:pt x="409" y="489"/>
                    <a:pt x="410" y="492"/>
                  </a:cubicBezTo>
                  <a:cubicBezTo>
                    <a:pt x="412" y="492"/>
                    <a:pt x="413" y="492"/>
                    <a:pt x="415" y="494"/>
                  </a:cubicBezTo>
                  <a:cubicBezTo>
                    <a:pt x="413" y="499"/>
                    <a:pt x="415" y="505"/>
                    <a:pt x="415" y="510"/>
                  </a:cubicBezTo>
                  <a:close/>
                  <a:moveTo>
                    <a:pt x="417" y="480"/>
                  </a:moveTo>
                  <a:cubicBezTo>
                    <a:pt x="414" y="480"/>
                    <a:pt x="414" y="478"/>
                    <a:pt x="411" y="479"/>
                  </a:cubicBezTo>
                  <a:cubicBezTo>
                    <a:pt x="410" y="477"/>
                    <a:pt x="410" y="475"/>
                    <a:pt x="410" y="472"/>
                  </a:cubicBezTo>
                  <a:cubicBezTo>
                    <a:pt x="411" y="471"/>
                    <a:pt x="413" y="471"/>
                    <a:pt x="415" y="471"/>
                  </a:cubicBezTo>
                  <a:cubicBezTo>
                    <a:pt x="415" y="475"/>
                    <a:pt x="417" y="476"/>
                    <a:pt x="419" y="478"/>
                  </a:cubicBezTo>
                  <a:cubicBezTo>
                    <a:pt x="419" y="480"/>
                    <a:pt x="415" y="477"/>
                    <a:pt x="417" y="480"/>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sp>
          <p:nvSpPr>
            <p:cNvPr id="95" name="Freeform 191">
              <a:extLst>
                <a:ext uri="{FF2B5EF4-FFF2-40B4-BE49-F238E27FC236}">
                  <a16:creationId xmlns:a16="http://schemas.microsoft.com/office/drawing/2014/main" id="{391CBDAC-9C65-4006-A850-49454FB7267B}"/>
                </a:ext>
              </a:extLst>
            </p:cNvPr>
            <p:cNvSpPr>
              <a:spLocks/>
            </p:cNvSpPr>
            <p:nvPr/>
          </p:nvSpPr>
          <p:spPr bwMode="auto">
            <a:xfrm>
              <a:off x="10190083" y="3210326"/>
              <a:ext cx="448080" cy="433056"/>
            </a:xfrm>
            <a:custGeom>
              <a:avLst/>
              <a:gdLst>
                <a:gd name="T0" fmla="*/ 36 w 77"/>
                <a:gd name="T1" fmla="*/ 45 h 77"/>
                <a:gd name="T2" fmla="*/ 21 w 77"/>
                <a:gd name="T3" fmla="*/ 44 h 77"/>
                <a:gd name="T4" fmla="*/ 9 w 77"/>
                <a:gd name="T5" fmla="*/ 53 h 77"/>
                <a:gd name="T6" fmla="*/ 1 w 77"/>
                <a:gd name="T7" fmla="*/ 60 h 77"/>
                <a:gd name="T8" fmla="*/ 4 w 77"/>
                <a:gd name="T9" fmla="*/ 65 h 77"/>
                <a:gd name="T10" fmla="*/ 6 w 77"/>
                <a:gd name="T11" fmla="*/ 64 h 77"/>
                <a:gd name="T12" fmla="*/ 7 w 77"/>
                <a:gd name="T13" fmla="*/ 65 h 77"/>
                <a:gd name="T14" fmla="*/ 5 w 77"/>
                <a:gd name="T15" fmla="*/ 75 h 77"/>
                <a:gd name="T16" fmla="*/ 10 w 77"/>
                <a:gd name="T17" fmla="*/ 77 h 77"/>
                <a:gd name="T18" fmla="*/ 15 w 77"/>
                <a:gd name="T19" fmla="*/ 59 h 77"/>
                <a:gd name="T20" fmla="*/ 10 w 77"/>
                <a:gd name="T21" fmla="*/ 56 h 77"/>
                <a:gd name="T22" fmla="*/ 35 w 77"/>
                <a:gd name="T23" fmla="*/ 51 h 77"/>
                <a:gd name="T24" fmla="*/ 39 w 77"/>
                <a:gd name="T25" fmla="*/ 60 h 77"/>
                <a:gd name="T26" fmla="*/ 45 w 77"/>
                <a:gd name="T27" fmla="*/ 54 h 77"/>
                <a:gd name="T28" fmla="*/ 43 w 77"/>
                <a:gd name="T29" fmla="*/ 50 h 77"/>
                <a:gd name="T30" fmla="*/ 46 w 77"/>
                <a:gd name="T31" fmla="*/ 52 h 77"/>
                <a:gd name="T32" fmla="*/ 55 w 77"/>
                <a:gd name="T33" fmla="*/ 48 h 77"/>
                <a:gd name="T34" fmla="*/ 55 w 77"/>
                <a:gd name="T35" fmla="*/ 51 h 77"/>
                <a:gd name="T36" fmla="*/ 62 w 77"/>
                <a:gd name="T37" fmla="*/ 45 h 77"/>
                <a:gd name="T38" fmla="*/ 61 w 77"/>
                <a:gd name="T39" fmla="*/ 50 h 77"/>
                <a:gd name="T40" fmla="*/ 68 w 77"/>
                <a:gd name="T41" fmla="*/ 43 h 77"/>
                <a:gd name="T42" fmla="*/ 68 w 77"/>
                <a:gd name="T43" fmla="*/ 27 h 77"/>
                <a:gd name="T44" fmla="*/ 72 w 77"/>
                <a:gd name="T45" fmla="*/ 1 h 77"/>
                <a:gd name="T46" fmla="*/ 67 w 77"/>
                <a:gd name="T47" fmla="*/ 1 h 77"/>
                <a:gd name="T48" fmla="*/ 69 w 77"/>
                <a:gd name="T49" fmla="*/ 4 h 77"/>
                <a:gd name="T50" fmla="*/ 64 w 77"/>
                <a:gd name="T51" fmla="*/ 3 h 77"/>
                <a:gd name="T52" fmla="*/ 63 w 77"/>
                <a:gd name="T53" fmla="*/ 16 h 77"/>
                <a:gd name="T54" fmla="*/ 46 w 77"/>
                <a:gd name="T55" fmla="*/ 35 h 77"/>
                <a:gd name="T56" fmla="*/ 48 w 77"/>
                <a:gd name="T57" fmla="*/ 30 h 77"/>
                <a:gd name="T58" fmla="*/ 43 w 77"/>
                <a:gd name="T59" fmla="*/ 32 h 77"/>
                <a:gd name="T60" fmla="*/ 38 w 77"/>
                <a:gd name="T61" fmla="*/ 44 h 77"/>
                <a:gd name="T62" fmla="*/ 36 w 77"/>
                <a:gd name="T63" fmla="*/ 4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77">
                  <a:moveTo>
                    <a:pt x="36" y="45"/>
                  </a:moveTo>
                  <a:cubicBezTo>
                    <a:pt x="34" y="41"/>
                    <a:pt x="25" y="47"/>
                    <a:pt x="21" y="44"/>
                  </a:cubicBezTo>
                  <a:cubicBezTo>
                    <a:pt x="17" y="46"/>
                    <a:pt x="16" y="53"/>
                    <a:pt x="9" y="53"/>
                  </a:cubicBezTo>
                  <a:cubicBezTo>
                    <a:pt x="9" y="58"/>
                    <a:pt x="5" y="59"/>
                    <a:pt x="1" y="60"/>
                  </a:cubicBezTo>
                  <a:cubicBezTo>
                    <a:pt x="0" y="63"/>
                    <a:pt x="3" y="64"/>
                    <a:pt x="4" y="65"/>
                  </a:cubicBezTo>
                  <a:cubicBezTo>
                    <a:pt x="4" y="65"/>
                    <a:pt x="6" y="62"/>
                    <a:pt x="6" y="64"/>
                  </a:cubicBezTo>
                  <a:cubicBezTo>
                    <a:pt x="6" y="64"/>
                    <a:pt x="7" y="65"/>
                    <a:pt x="7" y="65"/>
                  </a:cubicBezTo>
                  <a:cubicBezTo>
                    <a:pt x="4" y="68"/>
                    <a:pt x="6" y="71"/>
                    <a:pt x="5" y="75"/>
                  </a:cubicBezTo>
                  <a:cubicBezTo>
                    <a:pt x="7" y="76"/>
                    <a:pt x="7" y="76"/>
                    <a:pt x="10" y="77"/>
                  </a:cubicBezTo>
                  <a:cubicBezTo>
                    <a:pt x="13" y="72"/>
                    <a:pt x="16" y="64"/>
                    <a:pt x="15" y="59"/>
                  </a:cubicBezTo>
                  <a:cubicBezTo>
                    <a:pt x="13" y="58"/>
                    <a:pt x="11" y="59"/>
                    <a:pt x="10" y="56"/>
                  </a:cubicBezTo>
                  <a:cubicBezTo>
                    <a:pt x="18" y="56"/>
                    <a:pt x="23" y="51"/>
                    <a:pt x="35" y="51"/>
                  </a:cubicBezTo>
                  <a:cubicBezTo>
                    <a:pt x="31" y="54"/>
                    <a:pt x="34" y="60"/>
                    <a:pt x="39" y="60"/>
                  </a:cubicBezTo>
                  <a:cubicBezTo>
                    <a:pt x="39" y="56"/>
                    <a:pt x="42" y="54"/>
                    <a:pt x="45" y="54"/>
                  </a:cubicBezTo>
                  <a:cubicBezTo>
                    <a:pt x="46" y="51"/>
                    <a:pt x="43" y="52"/>
                    <a:pt x="43" y="50"/>
                  </a:cubicBezTo>
                  <a:cubicBezTo>
                    <a:pt x="44" y="49"/>
                    <a:pt x="46" y="50"/>
                    <a:pt x="46" y="52"/>
                  </a:cubicBezTo>
                  <a:cubicBezTo>
                    <a:pt x="50" y="52"/>
                    <a:pt x="54" y="51"/>
                    <a:pt x="55" y="48"/>
                  </a:cubicBezTo>
                  <a:cubicBezTo>
                    <a:pt x="55" y="50"/>
                    <a:pt x="54" y="50"/>
                    <a:pt x="55" y="51"/>
                  </a:cubicBezTo>
                  <a:cubicBezTo>
                    <a:pt x="58" y="50"/>
                    <a:pt x="58" y="46"/>
                    <a:pt x="62" y="45"/>
                  </a:cubicBezTo>
                  <a:cubicBezTo>
                    <a:pt x="62" y="47"/>
                    <a:pt x="60" y="47"/>
                    <a:pt x="61" y="50"/>
                  </a:cubicBezTo>
                  <a:cubicBezTo>
                    <a:pt x="66" y="50"/>
                    <a:pt x="65" y="44"/>
                    <a:pt x="68" y="43"/>
                  </a:cubicBezTo>
                  <a:cubicBezTo>
                    <a:pt x="63" y="38"/>
                    <a:pt x="72" y="33"/>
                    <a:pt x="68" y="27"/>
                  </a:cubicBezTo>
                  <a:cubicBezTo>
                    <a:pt x="77" y="20"/>
                    <a:pt x="74" y="12"/>
                    <a:pt x="72" y="1"/>
                  </a:cubicBezTo>
                  <a:cubicBezTo>
                    <a:pt x="69" y="0"/>
                    <a:pt x="69" y="0"/>
                    <a:pt x="67" y="1"/>
                  </a:cubicBezTo>
                  <a:cubicBezTo>
                    <a:pt x="66" y="4"/>
                    <a:pt x="69" y="3"/>
                    <a:pt x="69" y="4"/>
                  </a:cubicBezTo>
                  <a:cubicBezTo>
                    <a:pt x="66" y="6"/>
                    <a:pt x="67" y="4"/>
                    <a:pt x="64" y="3"/>
                  </a:cubicBezTo>
                  <a:cubicBezTo>
                    <a:pt x="61" y="6"/>
                    <a:pt x="61" y="12"/>
                    <a:pt x="63" y="16"/>
                  </a:cubicBezTo>
                  <a:cubicBezTo>
                    <a:pt x="60" y="25"/>
                    <a:pt x="53" y="34"/>
                    <a:pt x="46" y="35"/>
                  </a:cubicBezTo>
                  <a:cubicBezTo>
                    <a:pt x="46" y="32"/>
                    <a:pt x="49" y="33"/>
                    <a:pt x="48" y="30"/>
                  </a:cubicBezTo>
                  <a:cubicBezTo>
                    <a:pt x="45" y="29"/>
                    <a:pt x="44" y="31"/>
                    <a:pt x="43" y="32"/>
                  </a:cubicBezTo>
                  <a:cubicBezTo>
                    <a:pt x="44" y="38"/>
                    <a:pt x="38" y="39"/>
                    <a:pt x="38" y="44"/>
                  </a:cubicBezTo>
                  <a:cubicBezTo>
                    <a:pt x="37" y="44"/>
                    <a:pt x="37" y="45"/>
                    <a:pt x="36" y="45"/>
                  </a:cubicBez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Title 1">
            <a:extLst>
              <a:ext uri="{FF2B5EF4-FFF2-40B4-BE49-F238E27FC236}">
                <a16:creationId xmlns:a16="http://schemas.microsoft.com/office/drawing/2014/main" id="{7ADFDE2C-7953-448A-A2A9-D2453A85203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360AB9D-0E77-4BC3-8707-7AC4DD56DB93}"/>
              </a:ext>
            </a:extLst>
          </p:cNvPr>
          <p:cNvSpPr>
            <a:spLocks noGrp="1"/>
          </p:cNvSpPr>
          <p:nvPr>
            <p:ph type="sldNum" sz="quarter" idx="10"/>
          </p:nvPr>
        </p:nvSpPr>
        <p:spPr/>
        <p:txBody>
          <a:bodyPr/>
          <a:lstStyle/>
          <a:p>
            <a:fld id="{E5A2398F-3C36-47BB-ACF0-72F78E4F66FC}" type="slidenum">
              <a:rPr lang="en-US" smtClean="0"/>
              <a:t>‹#›</a:t>
            </a:fld>
            <a:endParaRPr lang="en-US"/>
          </a:p>
        </p:txBody>
      </p:sp>
    </p:spTree>
    <p:extLst>
      <p:ext uri="{BB962C8B-B14F-4D97-AF65-F5344CB8AC3E}">
        <p14:creationId xmlns:p14="http://schemas.microsoft.com/office/powerpoint/2010/main" val="41017724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355600" y="113515"/>
            <a:ext cx="11480800" cy="553998"/>
          </a:xfrm>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355600" y="1436688"/>
            <a:ext cx="1148080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0A9040-E6BD-4DAD-867D-0A8899597322}"/>
              </a:ext>
            </a:extLst>
          </p:cNvPr>
          <p:cNvSpPr>
            <a:spLocks noGrp="1"/>
          </p:cNvSpPr>
          <p:nvPr>
            <p:ph type="body" sz="quarter" idx="11" hasCustomPrompt="1"/>
          </p:nvPr>
        </p:nvSpPr>
        <p:spPr>
          <a:xfrm>
            <a:off x="355600" y="736600"/>
            <a:ext cx="11480800" cy="369332"/>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2400" kern="1200" spc="0" baseline="0" dirty="0">
                <a:solidFill>
                  <a:schemeClr val="tx1"/>
                </a:solidFill>
                <a:latin typeface="+mn-lt"/>
                <a:ea typeface="+mn-ea"/>
                <a:cs typeface="Segoe UI" panose="020B0502040204020203" pitchFamily="34" charset="0"/>
              </a:defRPr>
            </a:lvl1pPr>
            <a:lvl2pPr>
              <a:defRPr/>
            </a:lvl2pPr>
            <a:lvl3pPr>
              <a:defRPr/>
            </a:lvl3pPr>
            <a:lvl4pPr>
              <a:defRPr/>
            </a:lvl4pPr>
            <a:lvl5pPr>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dirty="0"/>
              <a:t>Click to add subtitle</a:t>
            </a:r>
          </a:p>
        </p:txBody>
      </p:sp>
      <p:sp>
        <p:nvSpPr>
          <p:cNvPr id="7" name="Slide Number Placeholder 6">
            <a:extLst>
              <a:ext uri="{FF2B5EF4-FFF2-40B4-BE49-F238E27FC236}">
                <a16:creationId xmlns:a16="http://schemas.microsoft.com/office/drawing/2014/main" id="{2B69E02D-33DB-43FE-A05E-305BF9B39E95}"/>
              </a:ext>
            </a:extLst>
          </p:cNvPr>
          <p:cNvSpPr>
            <a:spLocks noGrp="1"/>
          </p:cNvSpPr>
          <p:nvPr>
            <p:ph type="sldNum" sz="quarter" idx="12"/>
          </p:nvPr>
        </p:nvSpPr>
        <p:spPr/>
        <p:txBody>
          <a:bodyPr/>
          <a:lstStyle/>
          <a:p>
            <a:fld id="{E5A2398F-3C36-47BB-ACF0-72F78E4F66FC}" type="slidenum">
              <a:rPr lang="en-US" smtClean="0"/>
              <a:t>‹#›</a:t>
            </a:fld>
            <a:endParaRPr lang="en-US"/>
          </a:p>
        </p:txBody>
      </p:sp>
    </p:spTree>
    <p:extLst>
      <p:ext uri="{BB962C8B-B14F-4D97-AF65-F5344CB8AC3E}">
        <p14:creationId xmlns:p14="http://schemas.microsoft.com/office/powerpoint/2010/main" val="35072276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peaker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hasCustomPrompt="1"/>
          </p:nvPr>
        </p:nvSpPr>
        <p:spPr bwMode="white">
          <a:xfrm>
            <a:off x="355600" y="1436688"/>
            <a:ext cx="11247438" cy="4506912"/>
          </a:xfrm>
        </p:spPr>
        <p:txBody>
          <a:bodyPr wrap="square">
            <a:noAutofit/>
          </a:bodyPr>
          <a:lstStyle>
            <a:lvl1pPr marL="0" indent="0">
              <a:buNone/>
              <a:defRPr sz="3200">
                <a:solidFill>
                  <a:schemeClr val="tx1"/>
                </a:solidFill>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Click to add speaker notes</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 slide topic</a:t>
            </a:r>
          </a:p>
        </p:txBody>
      </p:sp>
      <p:sp>
        <p:nvSpPr>
          <p:cNvPr id="2" name="Slide Number Placeholder 1">
            <a:extLst>
              <a:ext uri="{FF2B5EF4-FFF2-40B4-BE49-F238E27FC236}">
                <a16:creationId xmlns:a16="http://schemas.microsoft.com/office/drawing/2014/main" id="{9749D8B9-E455-4009-8114-134F9C48213E}"/>
              </a:ext>
            </a:extLst>
          </p:cNvPr>
          <p:cNvSpPr>
            <a:spLocks noGrp="1"/>
          </p:cNvSpPr>
          <p:nvPr>
            <p:ph type="sldNum" sz="quarter" idx="13"/>
          </p:nvPr>
        </p:nvSpPr>
        <p:spPr/>
        <p:txBody>
          <a:bodyPr/>
          <a:lstStyle>
            <a:lvl1pPr>
              <a:defRPr>
                <a:solidFill>
                  <a:schemeClr val="bg1"/>
                </a:solidFill>
              </a:defRPr>
            </a:lvl1pPr>
          </a:lstStyle>
          <a:p>
            <a:fld id="{E5A2398F-3C36-47BB-ACF0-72F78E4F66FC}" type="slidenum">
              <a:rPr lang="en-US" smtClean="0"/>
              <a:t>‹#›</a:t>
            </a:fld>
            <a:endParaRPr lang="en-US"/>
          </a:p>
        </p:txBody>
      </p:sp>
    </p:spTree>
    <p:extLst>
      <p:ext uri="{BB962C8B-B14F-4D97-AF65-F5344CB8AC3E}">
        <p14:creationId xmlns:p14="http://schemas.microsoft.com/office/powerpoint/2010/main" val="29071170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Microsoft logo">
    <p:bg>
      <p:bgPr>
        <a:solidFill>
          <a:schemeClr val="accent1"/>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355601" y="2604084"/>
            <a:ext cx="2247900" cy="481432"/>
          </a:xfrm>
          <a:prstGeom prst="rect">
            <a:avLst/>
          </a:prstGeom>
        </p:spPr>
      </p:pic>
      <p:sp>
        <p:nvSpPr>
          <p:cNvPr id="2" name="Text Box 3" descr="This is a copyright notice that should be included on the final slide."/>
          <p:cNvSpPr txBox="1">
            <a:spLocks noChangeArrowheads="1"/>
          </p:cNvSpPr>
          <p:nvPr/>
        </p:nvSpPr>
        <p:spPr bwMode="blackWhite">
          <a:xfrm>
            <a:off x="355600" y="6393090"/>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963578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lternate Title Slid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016ADD-EBC5-442F-B6C7-B06A70B5364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8824" cy="6858000"/>
          </a:xfrm>
          <a:custGeom>
            <a:avLst/>
            <a:gdLst>
              <a:gd name="connsiteX0" fmla="*/ 0 w 12188824"/>
              <a:gd name="connsiteY0" fmla="*/ 0 h 6858000"/>
              <a:gd name="connsiteX1" fmla="*/ 12188824 w 12188824"/>
              <a:gd name="connsiteY1" fmla="*/ 0 h 6858000"/>
              <a:gd name="connsiteX2" fmla="*/ 12188824 w 12188824"/>
              <a:gd name="connsiteY2" fmla="*/ 6858000 h 6858000"/>
              <a:gd name="connsiteX3" fmla="*/ 0 w 121888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824" h="6858000">
                <a:moveTo>
                  <a:pt x="0" y="0"/>
                </a:moveTo>
                <a:lnTo>
                  <a:pt x="12188824" y="0"/>
                </a:lnTo>
                <a:lnTo>
                  <a:pt x="12188824" y="6858000"/>
                </a:lnTo>
                <a:lnTo>
                  <a:pt x="0" y="6858000"/>
                </a:lnTo>
                <a:close/>
              </a:path>
            </a:pathLst>
          </a:custGeom>
        </p:spPr>
      </p:pic>
      <p:sp>
        <p:nvSpPr>
          <p:cNvPr id="8" name="Rectangle 7">
            <a:extLst>
              <a:ext uri="{FF2B5EF4-FFF2-40B4-BE49-F238E27FC236}">
                <a16:creationId xmlns:a16="http://schemas.microsoft.com/office/drawing/2014/main" id="{1FC95A76-5E0B-4EA8-8DD9-C305D6429459}"/>
              </a:ext>
            </a:extLst>
          </p:cNvPr>
          <p:cNvSpPr/>
          <p:nvPr/>
        </p:nvSpPr>
        <p:spPr>
          <a:xfrm>
            <a:off x="0" y="0"/>
            <a:ext cx="12188825" cy="6858001"/>
          </a:xfrm>
          <a:prstGeom prst="rect">
            <a:avLst/>
          </a:prstGeom>
          <a:gradFill flip="none" rotWithShape="1">
            <a:gsLst>
              <a:gs pos="74000">
                <a:srgbClr val="000000">
                  <a:alpha val="20000"/>
                </a:srgbClr>
              </a:gs>
              <a:gs pos="0">
                <a:srgbClr val="000000">
                  <a:alpha val="70000"/>
                </a:srgbClr>
              </a:gs>
              <a:gs pos="100000">
                <a:srgbClr val="0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solidFill>
                <a:schemeClr val="bg1"/>
              </a:solidFill>
              <a:latin typeface="+mj-lt"/>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355600" y="4206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355600" y="2302431"/>
            <a:ext cx="5918199" cy="1231106"/>
          </a:xfrm>
        </p:spPr>
        <p:txBody>
          <a:bodyPr wrap="square"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349564" y="3962400"/>
            <a:ext cx="5913508"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13" name="Rectangle 12">
            <a:extLst>
              <a:ext uri="{FF2B5EF4-FFF2-40B4-BE49-F238E27FC236}">
                <a16:creationId xmlns:a16="http://schemas.microsoft.com/office/drawing/2014/main" id="{FE669F5A-7C5C-42A7-83AD-C21C48E3B35F}"/>
              </a:ext>
            </a:extLst>
          </p:cNvPr>
          <p:cNvSpPr/>
          <p:nvPr/>
        </p:nvSpPr>
        <p:spPr>
          <a:xfrm flipH="1">
            <a:off x="-2" y="5994400"/>
            <a:ext cx="12188825" cy="863600"/>
          </a:xfrm>
          <a:prstGeom prst="rect">
            <a:avLst/>
          </a:prstGeom>
          <a:gradFill flip="none" rotWithShape="1">
            <a:gsLst>
              <a:gs pos="0">
                <a:srgbClr val="000000">
                  <a:alpha val="83000"/>
                </a:srgbClr>
              </a:gs>
              <a:gs pos="72000">
                <a:srgbClr val="000000">
                  <a:alpha val="22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solidFill>
                <a:schemeClr val="bg1"/>
              </a:solidFill>
              <a:latin typeface="+mj-lt"/>
              <a:ea typeface="Segoe UI" pitchFamily="34" charset="0"/>
              <a:cs typeface="Segoe UI" pitchFamily="34" charset="0"/>
            </a:endParaRPr>
          </a:p>
        </p:txBody>
      </p:sp>
      <p:sp>
        <p:nvSpPr>
          <p:cNvPr id="12" name="Footer Placeholder 6">
            <a:extLst>
              <a:ext uri="{FF2B5EF4-FFF2-40B4-BE49-F238E27FC236}">
                <a16:creationId xmlns:a16="http://schemas.microsoft.com/office/drawing/2014/main" id="{E9969E62-BED8-4A75-83D1-40A57EDED4E2}"/>
              </a:ext>
            </a:extLst>
          </p:cNvPr>
          <p:cNvSpPr txBox="1">
            <a:spLocks/>
          </p:cNvSpPr>
          <p:nvPr/>
        </p:nvSpPr>
        <p:spPr>
          <a:xfrm>
            <a:off x="8534403" y="6373098"/>
            <a:ext cx="3313111" cy="380127"/>
          </a:xfrm>
          <a:prstGeom prst="rect">
            <a:avLst/>
          </a:prstGeom>
        </p:spPr>
        <p:txBody>
          <a:bodyPr vert="horz" lIns="0" tIns="0" rIns="0" bIns="0" rtlCol="0" anchor="ctr"/>
          <a:lstStyle>
            <a:defPPr>
              <a:defRPr lang="en-US"/>
            </a:defPPr>
            <a:lvl1pPr marL="0" algn="l" defTabSz="1088105" rtl="0" eaLnBrk="1" latinLnBrk="0" hangingPunct="1">
              <a:defRPr sz="1400" b="1" kern="1200" baseline="0">
                <a:solidFill>
                  <a:schemeClr val="bg1"/>
                </a:solidFill>
                <a:latin typeface="+mj-lt"/>
                <a:ea typeface="Segoe UI" pitchFamily="34" charset="0"/>
                <a:cs typeface="Segoe UI" pitchFamily="34" charset="0"/>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a:lstStyle>
          <a:p>
            <a:pPr marL="0" algn="r" defTabSz="1088105" rtl="0" eaLnBrk="1" latinLnBrk="0" hangingPunct="1"/>
            <a:r>
              <a:rPr lang="en-US" sz="1800" b="0" kern="1200" baseline="0" noProof="0" dirty="0">
                <a:solidFill>
                  <a:schemeClr val="tx1"/>
                </a:solidFill>
                <a:latin typeface="+mn-lt"/>
                <a:ea typeface="Segoe UI" pitchFamily="34" charset="0"/>
                <a:cs typeface="Segoe UI" pitchFamily="34" charset="0"/>
              </a:rPr>
              <a:t>Microsoft Technology Centers</a:t>
            </a:r>
          </a:p>
        </p:txBody>
      </p:sp>
    </p:spTree>
    <p:extLst>
      <p:ext uri="{BB962C8B-B14F-4D97-AF65-F5344CB8AC3E}">
        <p14:creationId xmlns:p14="http://schemas.microsoft.com/office/powerpoint/2010/main" val="8395121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F891-BBE4-431B-B7DF-8827CFB91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552000-83C9-4381-94BA-D1CE48342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15C0BE-547D-4332-9B35-92A30DD3E958}"/>
              </a:ext>
            </a:extLst>
          </p:cNvPr>
          <p:cNvSpPr>
            <a:spLocks noGrp="1"/>
          </p:cNvSpPr>
          <p:nvPr>
            <p:ph type="dt" sz="half" idx="10"/>
          </p:nvPr>
        </p:nvSpPr>
        <p:spPr/>
        <p:txBody>
          <a:bodyPr/>
          <a:lstStyle/>
          <a:p>
            <a:fld id="{E4AEB6AF-55AE-4F66-A506-E2C7447B8735}" type="datetimeFigureOut">
              <a:rPr lang="en-US" smtClean="0"/>
              <a:t>2/16/2021</a:t>
            </a:fld>
            <a:endParaRPr lang="en-US"/>
          </a:p>
        </p:txBody>
      </p:sp>
      <p:sp>
        <p:nvSpPr>
          <p:cNvPr id="5" name="Footer Placeholder 4">
            <a:extLst>
              <a:ext uri="{FF2B5EF4-FFF2-40B4-BE49-F238E27FC236}">
                <a16:creationId xmlns:a16="http://schemas.microsoft.com/office/drawing/2014/main" id="{11DD563E-2EBD-43F0-89C0-5D9F8CEF1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19B58-0717-401E-830A-FE0892D293DB}"/>
              </a:ext>
            </a:extLst>
          </p:cNvPr>
          <p:cNvSpPr>
            <a:spLocks noGrp="1"/>
          </p:cNvSpPr>
          <p:nvPr>
            <p:ph type="sldNum" sz="quarter" idx="12"/>
          </p:nvPr>
        </p:nvSpPr>
        <p:spPr/>
        <p:txBody>
          <a:bodyPr/>
          <a:lstStyle/>
          <a:p>
            <a:fld id="{E5A2398F-3C36-47BB-ACF0-72F78E4F66FC}" type="slidenum">
              <a:rPr lang="en-US" smtClean="0"/>
              <a:t>‹#›</a:t>
            </a:fld>
            <a:endParaRPr lang="en-US"/>
          </a:p>
        </p:txBody>
      </p:sp>
    </p:spTree>
    <p:extLst>
      <p:ext uri="{BB962C8B-B14F-4D97-AF65-F5344CB8AC3E}">
        <p14:creationId xmlns:p14="http://schemas.microsoft.com/office/powerpoint/2010/main" val="143658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lternate Title Slide 1">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8265D77-8206-443E-83D2-82D37772FC6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8825" cy="6858000"/>
          </a:xfrm>
          <a:custGeom>
            <a:avLst/>
            <a:gdLst>
              <a:gd name="connsiteX0" fmla="*/ 0 w 12188825"/>
              <a:gd name="connsiteY0" fmla="*/ 0 h 6858000"/>
              <a:gd name="connsiteX1" fmla="*/ 12188825 w 12188825"/>
              <a:gd name="connsiteY1" fmla="*/ 0 h 6858000"/>
              <a:gd name="connsiteX2" fmla="*/ 12188825 w 12188825"/>
              <a:gd name="connsiteY2" fmla="*/ 6858000 h 6858000"/>
              <a:gd name="connsiteX3" fmla="*/ 0 w 12188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825" h="6858000">
                <a:moveTo>
                  <a:pt x="0" y="0"/>
                </a:moveTo>
                <a:lnTo>
                  <a:pt x="12188825" y="0"/>
                </a:lnTo>
                <a:lnTo>
                  <a:pt x="12188825" y="6858000"/>
                </a:lnTo>
                <a:lnTo>
                  <a:pt x="0" y="6858000"/>
                </a:lnTo>
                <a:close/>
              </a:path>
            </a:pathLst>
          </a:custGeom>
        </p:spPr>
      </p:pic>
      <p:sp>
        <p:nvSpPr>
          <p:cNvPr id="13" name="Rectangle 12">
            <a:extLst>
              <a:ext uri="{FF2B5EF4-FFF2-40B4-BE49-F238E27FC236}">
                <a16:creationId xmlns:a16="http://schemas.microsoft.com/office/drawing/2014/main" id="{B499F08E-039C-434E-9922-F218C7D41501}"/>
              </a:ext>
            </a:extLst>
          </p:cNvPr>
          <p:cNvSpPr/>
          <p:nvPr/>
        </p:nvSpPr>
        <p:spPr>
          <a:xfrm>
            <a:off x="0" y="0"/>
            <a:ext cx="12188825" cy="6858001"/>
          </a:xfrm>
          <a:prstGeom prst="rect">
            <a:avLst/>
          </a:prstGeom>
          <a:gradFill flip="none" rotWithShape="1">
            <a:gsLst>
              <a:gs pos="74000">
                <a:srgbClr val="000000">
                  <a:alpha val="20000"/>
                </a:srgbClr>
              </a:gs>
              <a:gs pos="0">
                <a:srgbClr val="000000">
                  <a:alpha val="70000"/>
                </a:srgbClr>
              </a:gs>
              <a:gs pos="100000">
                <a:srgbClr val="0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solidFill>
                <a:schemeClr val="bg1"/>
              </a:solidFill>
              <a:latin typeface="+mj-lt"/>
              <a:ea typeface="Segoe UI" pitchFamily="34" charset="0"/>
              <a:cs typeface="Segoe UI" pitchFamily="34" charset="0"/>
            </a:endParaRPr>
          </a:p>
        </p:txBody>
      </p:sp>
      <p:sp>
        <p:nvSpPr>
          <p:cNvPr id="14" name="Rectangle 13">
            <a:extLst>
              <a:ext uri="{FF2B5EF4-FFF2-40B4-BE49-F238E27FC236}">
                <a16:creationId xmlns:a16="http://schemas.microsoft.com/office/drawing/2014/main" id="{2E3EFB32-010B-45B5-94A3-7DDAB21579CD}"/>
              </a:ext>
            </a:extLst>
          </p:cNvPr>
          <p:cNvSpPr/>
          <p:nvPr/>
        </p:nvSpPr>
        <p:spPr>
          <a:xfrm flipH="1">
            <a:off x="-2" y="5994400"/>
            <a:ext cx="12188825" cy="863600"/>
          </a:xfrm>
          <a:prstGeom prst="rect">
            <a:avLst/>
          </a:prstGeom>
          <a:gradFill flip="none" rotWithShape="1">
            <a:gsLst>
              <a:gs pos="0">
                <a:srgbClr val="000000">
                  <a:alpha val="83000"/>
                </a:srgbClr>
              </a:gs>
              <a:gs pos="72000">
                <a:srgbClr val="000000">
                  <a:alpha val="22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solidFill>
                <a:schemeClr val="bg1"/>
              </a:solidFill>
              <a:latin typeface="+mj-lt"/>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355600" y="4206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355600" y="2302431"/>
            <a:ext cx="5918199" cy="1231106"/>
          </a:xfrm>
        </p:spPr>
        <p:txBody>
          <a:bodyPr wrap="square"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349564" y="3962400"/>
            <a:ext cx="5913508"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12" name="Footer Placeholder 6">
            <a:extLst>
              <a:ext uri="{FF2B5EF4-FFF2-40B4-BE49-F238E27FC236}">
                <a16:creationId xmlns:a16="http://schemas.microsoft.com/office/drawing/2014/main" id="{E9969E62-BED8-4A75-83D1-40A57EDED4E2}"/>
              </a:ext>
            </a:extLst>
          </p:cNvPr>
          <p:cNvSpPr txBox="1">
            <a:spLocks/>
          </p:cNvSpPr>
          <p:nvPr/>
        </p:nvSpPr>
        <p:spPr>
          <a:xfrm>
            <a:off x="8534403" y="6373098"/>
            <a:ext cx="3313111" cy="380127"/>
          </a:xfrm>
          <a:prstGeom prst="rect">
            <a:avLst/>
          </a:prstGeom>
        </p:spPr>
        <p:txBody>
          <a:bodyPr vert="horz" lIns="0" tIns="0" rIns="0" bIns="0" rtlCol="0" anchor="ctr"/>
          <a:lstStyle>
            <a:defPPr>
              <a:defRPr lang="en-US"/>
            </a:defPPr>
            <a:lvl1pPr marL="0" algn="l" defTabSz="1088105" rtl="0" eaLnBrk="1" latinLnBrk="0" hangingPunct="1">
              <a:defRPr sz="1400" b="1" kern="1200" baseline="0">
                <a:solidFill>
                  <a:schemeClr val="bg1"/>
                </a:solidFill>
                <a:latin typeface="+mj-lt"/>
                <a:ea typeface="Segoe UI" pitchFamily="34" charset="0"/>
                <a:cs typeface="Segoe UI" pitchFamily="34" charset="0"/>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a:lstStyle>
          <a:p>
            <a:pPr marL="0" algn="r" defTabSz="1088105" rtl="0" eaLnBrk="1" latinLnBrk="0" hangingPunct="1"/>
            <a:r>
              <a:rPr lang="en-US" sz="1800" b="0" kern="1200" baseline="0" noProof="0" dirty="0">
                <a:solidFill>
                  <a:schemeClr val="tx1"/>
                </a:solidFill>
                <a:latin typeface="+mn-lt"/>
                <a:ea typeface="Segoe UI" pitchFamily="34" charset="0"/>
                <a:cs typeface="Segoe UI" pitchFamily="34" charset="0"/>
              </a:rPr>
              <a:t>Microsoft Technology Centers</a:t>
            </a:r>
          </a:p>
        </p:txBody>
      </p:sp>
    </p:spTree>
    <p:extLst>
      <p:ext uri="{BB962C8B-B14F-4D97-AF65-F5344CB8AC3E}">
        <p14:creationId xmlns:p14="http://schemas.microsoft.com/office/powerpoint/2010/main" val="3658532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55600" y="2425780"/>
            <a:ext cx="4622800" cy="1107996"/>
          </a:xfrm>
          <a:noFill/>
        </p:spPr>
        <p:txBody>
          <a:bodyPr wrap="square"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355600" y="3962400"/>
            <a:ext cx="46228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dirty="0"/>
              <a:t>Date</a:t>
            </a:r>
          </a:p>
        </p:txBody>
      </p:sp>
      <p:pic>
        <p:nvPicPr>
          <p:cNvPr id="537" name="Picture 536">
            <a:extLst>
              <a:ext uri="{FF2B5EF4-FFF2-40B4-BE49-F238E27FC236}">
                <a16:creationId xmlns:a16="http://schemas.microsoft.com/office/drawing/2014/main" id="{129DE843-D79A-4507-BE3D-70651F7E861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5600" y="420688"/>
            <a:ext cx="1320800" cy="290712"/>
          </a:xfrm>
          <a:prstGeom prst="rect">
            <a:avLst/>
          </a:prstGeom>
        </p:spPr>
      </p:pic>
    </p:spTree>
    <p:extLst>
      <p:ext uri="{BB962C8B-B14F-4D97-AF65-F5344CB8AC3E}">
        <p14:creationId xmlns:p14="http://schemas.microsoft.com/office/powerpoint/2010/main" val="39540362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55600" y="113515"/>
            <a:ext cx="11480800" cy="553998"/>
          </a:xfrm>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355600" y="1435100"/>
            <a:ext cx="114808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F516C1A0-F393-42DE-9470-0FA8CA801BFD}"/>
              </a:ext>
            </a:extLst>
          </p:cNvPr>
          <p:cNvSpPr>
            <a:spLocks noGrp="1"/>
          </p:cNvSpPr>
          <p:nvPr>
            <p:ph type="body" sz="quarter" idx="11" hasCustomPrompt="1"/>
          </p:nvPr>
        </p:nvSpPr>
        <p:spPr>
          <a:xfrm>
            <a:off x="355600" y="736600"/>
            <a:ext cx="11480800" cy="369332"/>
          </a:xfrm>
        </p:spPr>
        <p:txBody>
          <a:bodyPr/>
          <a:lstStyle>
            <a:lvl1pPr marL="0" indent="0">
              <a:buNone/>
              <a:defRPr sz="2400"/>
            </a:lvl1pPr>
          </a:lstStyle>
          <a:p>
            <a:pPr lvl="0"/>
            <a:r>
              <a:rPr lang="en-US" dirty="0"/>
              <a:t>Click to add subtitle</a:t>
            </a:r>
          </a:p>
        </p:txBody>
      </p:sp>
      <p:sp>
        <p:nvSpPr>
          <p:cNvPr id="11" name="Slide Number Placeholder 10">
            <a:extLst>
              <a:ext uri="{FF2B5EF4-FFF2-40B4-BE49-F238E27FC236}">
                <a16:creationId xmlns:a16="http://schemas.microsoft.com/office/drawing/2014/main" id="{3C1132FF-558C-4973-863F-BA3CFE4C2051}"/>
              </a:ext>
            </a:extLst>
          </p:cNvPr>
          <p:cNvSpPr>
            <a:spLocks noGrp="1"/>
          </p:cNvSpPr>
          <p:nvPr>
            <p:ph type="sldNum" sz="quarter" idx="12"/>
          </p:nvPr>
        </p:nvSpPr>
        <p:spPr/>
        <p:txBody>
          <a:bodyPr/>
          <a:lstStyle/>
          <a:p>
            <a:fld id="{E5A2398F-3C36-47BB-ACF0-72F78E4F66FC}" type="slidenum">
              <a:rPr lang="en-US" smtClean="0"/>
              <a:t>‹#›</a:t>
            </a:fld>
            <a:endParaRPr lang="en-US"/>
          </a:p>
        </p:txBody>
      </p:sp>
    </p:spTree>
    <p:extLst>
      <p:ext uri="{BB962C8B-B14F-4D97-AF65-F5344CB8AC3E}">
        <p14:creationId xmlns:p14="http://schemas.microsoft.com/office/powerpoint/2010/main" val="8189350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1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6" name="Text Placeholder 8">
            <a:extLst>
              <a:ext uri="{FF2B5EF4-FFF2-40B4-BE49-F238E27FC236}">
                <a16:creationId xmlns:a16="http://schemas.microsoft.com/office/drawing/2014/main" id="{1472CAFF-50C7-44E1-B16A-499ADBD654E0}"/>
              </a:ext>
            </a:extLst>
          </p:cNvPr>
          <p:cNvSpPr>
            <a:spLocks noGrp="1"/>
          </p:cNvSpPr>
          <p:nvPr>
            <p:ph type="body" sz="quarter" idx="11" hasCustomPrompt="1"/>
          </p:nvPr>
        </p:nvSpPr>
        <p:spPr>
          <a:xfrm>
            <a:off x="355600" y="736600"/>
            <a:ext cx="11480800" cy="369332"/>
          </a:xfrm>
        </p:spPr>
        <p:txBody>
          <a:bodyPr/>
          <a:lstStyle>
            <a:lvl1pPr marL="0" indent="0">
              <a:buNone/>
              <a:defRPr sz="2400"/>
            </a:lvl1pPr>
          </a:lstStyle>
          <a:p>
            <a:pPr lvl="0"/>
            <a:r>
              <a:rPr lang="en-US" dirty="0"/>
              <a:t>Click to add subtitle</a:t>
            </a:r>
          </a:p>
        </p:txBody>
      </p:sp>
      <p:sp>
        <p:nvSpPr>
          <p:cNvPr id="2" name="Slide Number Placeholder 1">
            <a:extLst>
              <a:ext uri="{FF2B5EF4-FFF2-40B4-BE49-F238E27FC236}">
                <a16:creationId xmlns:a16="http://schemas.microsoft.com/office/drawing/2014/main" id="{48A68D95-9FD2-45F0-A870-20BAC1C81F3C}"/>
              </a:ext>
            </a:extLst>
          </p:cNvPr>
          <p:cNvSpPr>
            <a:spLocks noGrp="1"/>
          </p:cNvSpPr>
          <p:nvPr>
            <p:ph type="sldNum" sz="quarter" idx="12"/>
          </p:nvPr>
        </p:nvSpPr>
        <p:spPr/>
        <p:txBody>
          <a:bodyPr/>
          <a:lstStyle/>
          <a:p>
            <a:fld id="{E5A2398F-3C36-47BB-ACF0-72F78E4F66FC}" type="slidenum">
              <a:rPr lang="en-US" smtClean="0"/>
              <a:t>‹#›</a:t>
            </a:fld>
            <a:endParaRPr lang="en-US"/>
          </a:p>
        </p:txBody>
      </p:sp>
    </p:spTree>
    <p:extLst>
      <p:ext uri="{BB962C8B-B14F-4D97-AF65-F5344CB8AC3E}">
        <p14:creationId xmlns:p14="http://schemas.microsoft.com/office/powerpoint/2010/main" val="22887574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27EBF3-2C00-4429-8B98-AE247BB1B30C}"/>
              </a:ext>
            </a:extLst>
          </p:cNvPr>
          <p:cNvSpPr>
            <a:spLocks noGrp="1"/>
          </p:cNvSpPr>
          <p:nvPr>
            <p:ph type="sldNum" sz="quarter" idx="10"/>
          </p:nvPr>
        </p:nvSpPr>
        <p:spPr/>
        <p:txBody>
          <a:bodyPr/>
          <a:lstStyle/>
          <a:p>
            <a:fld id="{E5A2398F-3C36-47BB-ACF0-72F78E4F66FC}" type="slidenum">
              <a:rPr lang="en-US" smtClean="0"/>
              <a:t>‹#›</a:t>
            </a:fld>
            <a:endParaRPr lang="en-US"/>
          </a:p>
        </p:txBody>
      </p:sp>
    </p:spTree>
    <p:extLst>
      <p:ext uri="{BB962C8B-B14F-4D97-AF65-F5344CB8AC3E}">
        <p14:creationId xmlns:p14="http://schemas.microsoft.com/office/powerpoint/2010/main" val="9297036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355599" y="1435100"/>
            <a:ext cx="5440680" cy="1403461"/>
          </a:xfrm>
        </p:spPr>
        <p:txBody>
          <a:bodyPr/>
          <a:lstStyle>
            <a:lvl1pPr>
              <a:defRPr sz="2400"/>
            </a:lvl1pPr>
            <a:lvl2pPr>
              <a:defRPr sz="18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400452" y="1435100"/>
            <a:ext cx="5440680" cy="1403461"/>
          </a:xfrm>
        </p:spPr>
        <p:txBody>
          <a:bodyPr/>
          <a:lstStyle>
            <a:lvl1pPr>
              <a:defRPr sz="2400"/>
            </a:lvl1pPr>
            <a:lvl2pPr>
              <a:defRPr sz="18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35072F52-56E5-4842-8D10-48D54EA220CB}"/>
              </a:ext>
            </a:extLst>
          </p:cNvPr>
          <p:cNvSpPr>
            <a:spLocks noGrp="1"/>
          </p:cNvSpPr>
          <p:nvPr>
            <p:ph type="sldNum" sz="quarter" idx="14"/>
          </p:nvPr>
        </p:nvSpPr>
        <p:spPr/>
        <p:txBody>
          <a:bodyPr/>
          <a:lstStyle/>
          <a:p>
            <a:fld id="{E5A2398F-3C36-47BB-ACF0-72F78E4F66FC}" type="slidenum">
              <a:rPr lang="en-US" smtClean="0"/>
              <a:t>‹#›</a:t>
            </a:fld>
            <a:endParaRPr lang="en-US"/>
          </a:p>
        </p:txBody>
      </p:sp>
    </p:spTree>
    <p:extLst>
      <p:ext uri="{BB962C8B-B14F-4D97-AF65-F5344CB8AC3E}">
        <p14:creationId xmlns:p14="http://schemas.microsoft.com/office/powerpoint/2010/main" val="12053692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355600" y="114300"/>
            <a:ext cx="11018520" cy="612648"/>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5600" y="1435100"/>
            <a:ext cx="5623560" cy="548640"/>
          </a:xfrm>
          <a:solidFill>
            <a:schemeClr val="accent1"/>
          </a:solidFill>
        </p:spPr>
        <p:txBody>
          <a:bodyPr wrap="square" lIns="91440" tIns="45720" rIns="91440" bIns="45720" anchor="ctr">
            <a:noAutofit/>
          </a:bodyPr>
          <a:lstStyle>
            <a:lvl1pPr marL="0" indent="0">
              <a:spcBef>
                <a:spcPts val="1224"/>
              </a:spcBef>
              <a:buClr>
                <a:schemeClr val="tx1"/>
              </a:buClr>
              <a:buFont typeface="Wingdings" panose="05000000000000000000" pitchFamily="2" charset="2"/>
              <a:buNone/>
              <a:defRPr sz="2800" b="0">
                <a:solidFill>
                  <a:schemeClr val="bg1"/>
                </a:solidFill>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209952" y="1435100"/>
            <a:ext cx="5623560" cy="548640"/>
          </a:xfrm>
          <a:solidFill>
            <a:schemeClr val="accent1"/>
          </a:solidFill>
        </p:spPr>
        <p:txBody>
          <a:bodyPr wrap="square" lIns="91440" tIns="45720" rIns="91440" bIns="45720" anchor="ctr">
            <a:noAutofit/>
          </a:bodyPr>
          <a:lstStyle>
            <a:lvl1pPr marL="0" indent="0">
              <a:spcBef>
                <a:spcPts val="1224"/>
              </a:spcBef>
              <a:buClr>
                <a:schemeClr val="tx1"/>
              </a:buClr>
              <a:buFont typeface="Wingdings" panose="05000000000000000000" pitchFamily="2" charset="2"/>
              <a:buNone/>
              <a:defRPr sz="2800" b="0">
                <a:solidFill>
                  <a:schemeClr val="bg1"/>
                </a:solidFill>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p:txBody>
      </p:sp>
      <p:sp>
        <p:nvSpPr>
          <p:cNvPr id="13" name="Content Placeholder 12">
            <a:extLst>
              <a:ext uri="{FF2B5EF4-FFF2-40B4-BE49-F238E27FC236}">
                <a16:creationId xmlns:a16="http://schemas.microsoft.com/office/drawing/2014/main" id="{918524D6-0616-42AF-A1E7-62BDCA40CD3D}"/>
              </a:ext>
            </a:extLst>
          </p:cNvPr>
          <p:cNvSpPr>
            <a:spLocks noGrp="1"/>
          </p:cNvSpPr>
          <p:nvPr>
            <p:ph sz="quarter" idx="15"/>
          </p:nvPr>
        </p:nvSpPr>
        <p:spPr>
          <a:xfrm>
            <a:off x="355600" y="2044700"/>
            <a:ext cx="5623560" cy="4279900"/>
          </a:xfrm>
        </p:spPr>
        <p:txBody>
          <a:bodyPr>
            <a:noAutofit/>
          </a:bodyPr>
          <a:lstStyle>
            <a:lvl1pPr>
              <a:defRPr sz="2400">
                <a:solidFill>
                  <a:schemeClr val="tx1"/>
                </a:solidFill>
              </a:defRPr>
            </a:lvl1pPr>
            <a:lvl2pPr>
              <a:defRPr sz="1800">
                <a:solidFill>
                  <a:schemeClr val="tx1"/>
                </a:solidFill>
              </a:defRPr>
            </a:lvl2pPr>
            <a:lvl3pPr>
              <a:defRPr sz="1400">
                <a:solidFill>
                  <a:schemeClr val="tx1"/>
                </a:solidFill>
              </a:defRPr>
            </a:lvl3pPr>
            <a:lvl4pPr>
              <a:defRPr sz="1200">
                <a:solidFill>
                  <a:schemeClr val="tx1"/>
                </a:solidFill>
              </a:defRPr>
            </a:lvl4pPr>
            <a:lvl5pPr marL="1391290" indent="-285750">
              <a:defRPr lang="en-US" sz="1200" kern="1200" dirty="0">
                <a:solidFill>
                  <a:schemeClr val="tx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a:extLst>
              <a:ext uri="{FF2B5EF4-FFF2-40B4-BE49-F238E27FC236}">
                <a16:creationId xmlns:a16="http://schemas.microsoft.com/office/drawing/2014/main" id="{5C11FE5C-DBD3-43BE-8C64-E0969F9C952C}"/>
              </a:ext>
            </a:extLst>
          </p:cNvPr>
          <p:cNvSpPr>
            <a:spLocks noGrp="1"/>
          </p:cNvSpPr>
          <p:nvPr>
            <p:ph sz="quarter" idx="16"/>
          </p:nvPr>
        </p:nvSpPr>
        <p:spPr>
          <a:xfrm>
            <a:off x="6209952" y="2044700"/>
            <a:ext cx="5623560" cy="4279900"/>
          </a:xfrm>
        </p:spPr>
        <p:txBody>
          <a:bodyPr>
            <a:noAutofit/>
          </a:bodyPr>
          <a:lstStyle>
            <a:lvl1pPr>
              <a:defRPr sz="2400">
                <a:solidFill>
                  <a:schemeClr val="tx1"/>
                </a:solidFill>
              </a:defRPr>
            </a:lvl1pPr>
            <a:lvl2pPr>
              <a:defRPr sz="1800">
                <a:solidFill>
                  <a:schemeClr val="tx1"/>
                </a:solidFill>
              </a:defRPr>
            </a:lvl2pPr>
            <a:lvl3pPr>
              <a:defRPr sz="1400">
                <a:solidFill>
                  <a:schemeClr val="tx1"/>
                </a:solidFill>
              </a:defRPr>
            </a:lvl3pPr>
            <a:lvl4pPr>
              <a:defRPr sz="1200">
                <a:solidFill>
                  <a:schemeClr val="tx1"/>
                </a:solidFill>
              </a:defRPr>
            </a:lvl4pPr>
            <a:lvl5pPr marL="1391290" indent="-285750">
              <a:defRPr lang="en-US" sz="1200" kern="1200" dirty="0">
                <a:solidFill>
                  <a:schemeClr val="tx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33372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600" y="113515"/>
            <a:ext cx="11480800" cy="615553"/>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355600" y="1435100"/>
            <a:ext cx="1148080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2"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
        <p:nvSpPr>
          <p:cNvPr id="49" name="Footer Placeholder 6">
            <a:extLst>
              <a:ext uri="{FF2B5EF4-FFF2-40B4-BE49-F238E27FC236}">
                <a16:creationId xmlns:a16="http://schemas.microsoft.com/office/drawing/2014/main" id="{EFF08DED-95D4-45AD-B2B5-0F93474007C2}"/>
              </a:ext>
            </a:extLst>
          </p:cNvPr>
          <p:cNvSpPr txBox="1">
            <a:spLocks/>
          </p:cNvSpPr>
          <p:nvPr/>
        </p:nvSpPr>
        <p:spPr>
          <a:xfrm>
            <a:off x="8534403" y="6373098"/>
            <a:ext cx="3313111" cy="380127"/>
          </a:xfrm>
          <a:prstGeom prst="rect">
            <a:avLst/>
          </a:prstGeom>
        </p:spPr>
        <p:txBody>
          <a:bodyPr vert="horz" lIns="0" tIns="0" rIns="0" bIns="0" rtlCol="0" anchor="ctr"/>
          <a:lstStyle>
            <a:defPPr>
              <a:defRPr lang="en-US"/>
            </a:defPPr>
            <a:lvl1pPr marL="0" algn="l" defTabSz="1088105" rtl="0" eaLnBrk="1" latinLnBrk="0" hangingPunct="1">
              <a:defRPr sz="1400" b="1" kern="1200" baseline="0">
                <a:solidFill>
                  <a:schemeClr val="bg1"/>
                </a:solidFill>
                <a:latin typeface="+mj-lt"/>
                <a:ea typeface="Segoe UI" pitchFamily="34" charset="0"/>
                <a:cs typeface="Segoe UI" pitchFamily="34" charset="0"/>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a:lstStyle>
          <a:p>
            <a:pPr marL="0" algn="r" defTabSz="1088105" rtl="0" eaLnBrk="1" latinLnBrk="0" hangingPunct="1"/>
            <a:r>
              <a:rPr lang="en-US" sz="1800" b="0" kern="1200" baseline="0" noProof="0" dirty="0">
                <a:solidFill>
                  <a:schemeClr val="accent1"/>
                </a:solidFill>
                <a:latin typeface="+mn-lt"/>
                <a:ea typeface="Segoe UI" pitchFamily="34" charset="0"/>
                <a:cs typeface="Segoe UI" pitchFamily="34" charset="0"/>
              </a:rPr>
              <a:t>Microsoft Technology Centers</a:t>
            </a:r>
          </a:p>
        </p:txBody>
      </p:sp>
      <p:sp>
        <p:nvSpPr>
          <p:cNvPr id="6" name="Slide Number Placeholder 5">
            <a:extLst>
              <a:ext uri="{FF2B5EF4-FFF2-40B4-BE49-F238E27FC236}">
                <a16:creationId xmlns:a16="http://schemas.microsoft.com/office/drawing/2014/main" id="{65CE7607-E914-4AA0-9248-A8396F85F88E}"/>
              </a:ext>
            </a:extLst>
          </p:cNvPr>
          <p:cNvSpPr>
            <a:spLocks noGrp="1"/>
          </p:cNvSpPr>
          <p:nvPr>
            <p:ph type="sldNum" sz="quarter" idx="4"/>
          </p:nvPr>
        </p:nvSpPr>
        <p:spPr>
          <a:xfrm>
            <a:off x="63500" y="6400800"/>
            <a:ext cx="2743200" cy="365125"/>
          </a:xfrm>
          <a:prstGeom prst="rect">
            <a:avLst/>
          </a:prstGeom>
        </p:spPr>
        <p:txBody>
          <a:bodyPr vert="horz" lIns="91440" tIns="45720" rIns="91440" bIns="45720" rtlCol="0" anchor="ctr"/>
          <a:lstStyle>
            <a:lvl1pPr algn="l">
              <a:defRPr sz="900">
                <a:solidFill>
                  <a:schemeClr val="tx1"/>
                </a:solidFill>
              </a:defRPr>
            </a:lvl1pPr>
          </a:lstStyle>
          <a:p>
            <a:fld id="{E5A2398F-3C36-47BB-ACF0-72F78E4F66FC}" type="slidenum">
              <a:rPr lang="en-US" smtClean="0"/>
              <a:t>‹#›</a:t>
            </a:fld>
            <a:endParaRPr lang="en-US"/>
          </a:p>
        </p:txBody>
      </p:sp>
    </p:spTree>
    <p:extLst>
      <p:ext uri="{BB962C8B-B14F-4D97-AF65-F5344CB8AC3E}">
        <p14:creationId xmlns:p14="http://schemas.microsoft.com/office/powerpoint/2010/main" val="1867647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p:fade/>
  </p:transition>
  <p:txStyles>
    <p:titleStyle>
      <a:lvl1pPr algn="l" defTabSz="932742" rtl="0" eaLnBrk="1" latinLnBrk="0" hangingPunct="1">
        <a:lnSpc>
          <a:spcPct val="100000"/>
        </a:lnSpc>
        <a:spcBef>
          <a:spcPct val="0"/>
        </a:spcBef>
        <a:buNone/>
        <a:defRPr lang="en-US" sz="40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224">
          <p15:clr>
            <a:srgbClr val="C35EA4"/>
          </p15:clr>
        </p15:guide>
        <p15:guide id="17" pos="7456">
          <p15:clr>
            <a:srgbClr val="C35EA4"/>
          </p15:clr>
        </p15:guide>
        <p15:guide id="25" orient="horz" pos="264">
          <p15:clr>
            <a:srgbClr val="C35EA4"/>
          </p15:clr>
        </p15:guide>
        <p15:guide id="26" orient="horz" pos="4080">
          <p15:clr>
            <a:srgbClr val="C35EA4"/>
          </p15:clr>
        </p15:guide>
        <p15:guide id="27" orient="horz" pos="144">
          <p15:clr>
            <a:srgbClr val="A4A3A4"/>
          </p15:clr>
        </p15:guide>
        <p15:guide id="28" pos="96">
          <p15:clr>
            <a:srgbClr val="A4A3A4"/>
          </p15:clr>
        </p15:guide>
        <p15:guide id="29" orient="horz" pos="4176">
          <p15:clr>
            <a:srgbClr val="A4A3A4"/>
          </p15:clr>
        </p15:guide>
        <p15:guide id="30" pos="7584">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01B2E-AA89-44B9-8675-A7A365EF64A2}"/>
              </a:ext>
            </a:extLst>
          </p:cNvPr>
          <p:cNvSpPr>
            <a:spLocks noGrp="1"/>
          </p:cNvSpPr>
          <p:nvPr>
            <p:ph type="title"/>
          </p:nvPr>
        </p:nvSpPr>
        <p:spPr>
          <a:xfrm>
            <a:off x="355600" y="2917984"/>
            <a:ext cx="5918199" cy="615553"/>
          </a:xfrm>
        </p:spPr>
        <p:txBody>
          <a:bodyPr/>
          <a:lstStyle/>
          <a:p>
            <a:r>
              <a:rPr lang="en-US" dirty="0"/>
              <a:t>AI Open Workshop </a:t>
            </a:r>
          </a:p>
        </p:txBody>
      </p:sp>
      <p:sp>
        <p:nvSpPr>
          <p:cNvPr id="5" name="Text Placeholder 4">
            <a:extLst>
              <a:ext uri="{FF2B5EF4-FFF2-40B4-BE49-F238E27FC236}">
                <a16:creationId xmlns:a16="http://schemas.microsoft.com/office/drawing/2014/main" id="{21DE95E1-DBF9-45E5-ABCF-3FFF3D3F7587}"/>
              </a:ext>
            </a:extLst>
          </p:cNvPr>
          <p:cNvSpPr>
            <a:spLocks noGrp="1"/>
          </p:cNvSpPr>
          <p:nvPr>
            <p:ph type="body" sz="quarter" idx="12"/>
          </p:nvPr>
        </p:nvSpPr>
        <p:spPr/>
        <p:txBody>
          <a:bodyPr/>
          <a:lstStyle/>
          <a:p>
            <a:r>
              <a:rPr lang="en-US" dirty="0"/>
              <a:t>2021. March</a:t>
            </a:r>
          </a:p>
        </p:txBody>
      </p:sp>
    </p:spTree>
    <p:extLst>
      <p:ext uri="{BB962C8B-B14F-4D97-AF65-F5344CB8AC3E}">
        <p14:creationId xmlns:p14="http://schemas.microsoft.com/office/powerpoint/2010/main" val="347916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61181-8568-421B-A474-3330E89A1368}"/>
              </a:ext>
            </a:extLst>
          </p:cNvPr>
          <p:cNvSpPr>
            <a:spLocks noGrp="1"/>
          </p:cNvSpPr>
          <p:nvPr>
            <p:ph type="title"/>
          </p:nvPr>
        </p:nvSpPr>
        <p:spPr>
          <a:xfrm>
            <a:off x="355600" y="113515"/>
            <a:ext cx="11480800" cy="553998"/>
          </a:xfrm>
        </p:spPr>
        <p:txBody>
          <a:bodyPr wrap="square" anchor="t">
            <a:normAutofit fontScale="90000"/>
          </a:bodyPr>
          <a:lstStyle/>
          <a:p>
            <a:r>
              <a:rPr lang="en-US" dirty="0"/>
              <a:t>AI Open Workshop</a:t>
            </a:r>
          </a:p>
        </p:txBody>
      </p:sp>
      <p:graphicFrame>
        <p:nvGraphicFramePr>
          <p:cNvPr id="3" name="Content Placeholder 2">
            <a:extLst>
              <a:ext uri="{FF2B5EF4-FFF2-40B4-BE49-F238E27FC236}">
                <a16:creationId xmlns:a16="http://schemas.microsoft.com/office/drawing/2014/main" id="{F645F9BA-895F-4E75-8C2D-0380DF119846}"/>
              </a:ext>
            </a:extLst>
          </p:cNvPr>
          <p:cNvGraphicFramePr>
            <a:graphicFrameLocks noGrp="1"/>
          </p:cNvGraphicFramePr>
          <p:nvPr>
            <p:ph sz="quarter" idx="10"/>
            <p:extLst>
              <p:ext uri="{D42A27DB-BD31-4B8C-83A1-F6EECF244321}">
                <p14:modId xmlns:p14="http://schemas.microsoft.com/office/powerpoint/2010/main" val="987344685"/>
              </p:ext>
            </p:extLst>
          </p:nvPr>
        </p:nvGraphicFramePr>
        <p:xfrm>
          <a:off x="355600" y="1225049"/>
          <a:ext cx="11430000" cy="5230368"/>
        </p:xfrm>
        <a:graphic>
          <a:graphicData uri="http://schemas.openxmlformats.org/drawingml/2006/table">
            <a:tbl>
              <a:tblPr firstRow="1" bandRow="1">
                <a:tableStyleId>{5202B0CA-FC54-4496-8BCA-5EF66A818D29}</a:tableStyleId>
              </a:tblPr>
              <a:tblGrid>
                <a:gridCol w="1371600">
                  <a:extLst>
                    <a:ext uri="{9D8B030D-6E8A-4147-A177-3AD203B41FA5}">
                      <a16:colId xmlns:a16="http://schemas.microsoft.com/office/drawing/2014/main" val="3607693795"/>
                    </a:ext>
                  </a:extLst>
                </a:gridCol>
                <a:gridCol w="2743200">
                  <a:extLst>
                    <a:ext uri="{9D8B030D-6E8A-4147-A177-3AD203B41FA5}">
                      <a16:colId xmlns:a16="http://schemas.microsoft.com/office/drawing/2014/main" val="3295394465"/>
                    </a:ext>
                  </a:extLst>
                </a:gridCol>
                <a:gridCol w="7315200">
                  <a:extLst>
                    <a:ext uri="{9D8B030D-6E8A-4147-A177-3AD203B41FA5}">
                      <a16:colId xmlns:a16="http://schemas.microsoft.com/office/drawing/2014/main" val="2191569884"/>
                    </a:ext>
                  </a:extLst>
                </a:gridCol>
              </a:tblGrid>
              <a:tr h="640080">
                <a:tc>
                  <a:txBody>
                    <a:bodyPr/>
                    <a:lstStyle/>
                    <a:p>
                      <a:pPr algn="l" fontAlgn="b">
                        <a:spcBef>
                          <a:spcPts val="0"/>
                        </a:spcBef>
                        <a:spcAft>
                          <a:spcPts val="0"/>
                        </a:spcAft>
                      </a:pPr>
                      <a:r>
                        <a:rPr lang="en-US" sz="1800" b="0" u="none" strike="noStrike" cap="none" spc="0" dirty="0">
                          <a:solidFill>
                            <a:schemeClr val="bg1"/>
                          </a:solidFill>
                          <a:effectLst/>
                        </a:rPr>
                        <a:t>Day 1</a:t>
                      </a:r>
                      <a:endParaRPr lang="en-US" sz="1800" b="0" i="0" u="none" strike="noStrike" cap="none" spc="0" dirty="0">
                        <a:solidFill>
                          <a:schemeClr val="bg1"/>
                        </a:solidFill>
                        <a:effectLst/>
                        <a:latin typeface="Arial" panose="020B0604020202020204" pitchFamily="34" charset="0"/>
                      </a:endParaRPr>
                    </a:p>
                  </a:txBody>
                  <a:tcPr marL="177324" marR="6984" marT="136403" marB="136403" anchor="ctr"/>
                </a:tc>
                <a:tc>
                  <a:txBody>
                    <a:bodyPr/>
                    <a:lstStyle/>
                    <a:p>
                      <a:pPr algn="l" fontAlgn="b">
                        <a:spcBef>
                          <a:spcPts val="0"/>
                        </a:spcBef>
                        <a:spcAft>
                          <a:spcPts val="0"/>
                        </a:spcAft>
                      </a:pPr>
                      <a:r>
                        <a:rPr lang="en-US" sz="1800" b="0" u="none" strike="noStrike" cap="none" spc="0">
                          <a:solidFill>
                            <a:schemeClr val="bg1"/>
                          </a:solidFill>
                          <a:effectLst/>
                        </a:rPr>
                        <a:t> </a:t>
                      </a:r>
                      <a:endParaRPr lang="en-US" sz="1800" b="0" i="0" u="none" strike="noStrike" cap="none" spc="0">
                        <a:solidFill>
                          <a:schemeClr val="bg1"/>
                        </a:solidFill>
                        <a:effectLst/>
                        <a:latin typeface="Arial" panose="020B0604020202020204" pitchFamily="34" charset="0"/>
                      </a:endParaRPr>
                    </a:p>
                  </a:txBody>
                  <a:tcPr marL="177324" marR="6984" marT="136403" marB="136403" anchor="ctr"/>
                </a:tc>
                <a:tc>
                  <a:txBody>
                    <a:bodyPr/>
                    <a:lstStyle/>
                    <a:p>
                      <a:pPr algn="r" fontAlgn="b">
                        <a:spcBef>
                          <a:spcPts val="0"/>
                        </a:spcBef>
                        <a:spcAft>
                          <a:spcPts val="0"/>
                        </a:spcAft>
                      </a:pPr>
                      <a:r>
                        <a:rPr lang="en-US" sz="1800" b="0" u="none" strike="noStrike" cap="none" spc="0" dirty="0">
                          <a:solidFill>
                            <a:schemeClr val="bg1"/>
                          </a:solidFill>
                          <a:effectLst/>
                        </a:rPr>
                        <a:t>3/2/2021</a:t>
                      </a:r>
                      <a:endParaRPr lang="en-US" sz="1800" b="0" i="0" u="none" strike="noStrike" cap="none" spc="0" dirty="0">
                        <a:solidFill>
                          <a:schemeClr val="bg1"/>
                        </a:solidFill>
                        <a:effectLst/>
                        <a:latin typeface="Arial" panose="020B0604020202020204" pitchFamily="34" charset="0"/>
                      </a:endParaRPr>
                    </a:p>
                  </a:txBody>
                  <a:tcPr marL="177324" marR="6984" marT="136403" marB="136403" anchor="ctr"/>
                </a:tc>
                <a:extLst>
                  <a:ext uri="{0D108BD9-81ED-4DB2-BD59-A6C34878D82A}">
                    <a16:rowId xmlns:a16="http://schemas.microsoft.com/office/drawing/2014/main" val="3310775663"/>
                  </a:ext>
                </a:extLst>
              </a:tr>
              <a:tr h="1380744">
                <a:tc>
                  <a:txBody>
                    <a:bodyPr/>
                    <a:lstStyle/>
                    <a:p>
                      <a:pPr algn="ctr" fontAlgn="b">
                        <a:spcBef>
                          <a:spcPts val="0"/>
                        </a:spcBef>
                        <a:spcAft>
                          <a:spcPts val="0"/>
                        </a:spcAft>
                      </a:pPr>
                      <a:r>
                        <a:rPr lang="en-US" sz="1800" b="0" u="none" strike="noStrike" cap="none" spc="0" dirty="0">
                          <a:solidFill>
                            <a:schemeClr val="tx1"/>
                          </a:solidFill>
                          <a:effectLst/>
                        </a:rPr>
                        <a:t>Session 1</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tc>
                  <a:txBody>
                    <a:bodyPr/>
                    <a:lstStyle/>
                    <a:p>
                      <a:pPr algn="ctr" fontAlgn="b">
                        <a:spcBef>
                          <a:spcPts val="0"/>
                        </a:spcBef>
                        <a:spcAft>
                          <a:spcPts val="0"/>
                        </a:spcAft>
                      </a:pPr>
                      <a:r>
                        <a:rPr lang="en-US" sz="1800" b="0" u="none" strike="noStrike" cap="none" spc="0" dirty="0">
                          <a:solidFill>
                            <a:schemeClr val="tx1"/>
                          </a:solidFill>
                          <a:effectLst/>
                        </a:rPr>
                        <a:t>10:00 am - 12:00 pm</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tc>
                  <a:txBody>
                    <a:bodyPr/>
                    <a:lstStyle/>
                    <a:p>
                      <a:pPr marL="285750" indent="-285750" algn="l" fontAlgn="b">
                        <a:spcBef>
                          <a:spcPts val="0"/>
                        </a:spcBef>
                        <a:spcAft>
                          <a:spcPts val="0"/>
                        </a:spcAft>
                        <a:buFont typeface="Arial" panose="020B0604020202020204" pitchFamily="34" charset="0"/>
                        <a:buChar char="•"/>
                      </a:pPr>
                      <a:r>
                        <a:rPr lang="en-US" sz="1800" b="0" u="none" strike="noStrike" cap="none" spc="0" dirty="0">
                          <a:solidFill>
                            <a:schemeClr val="tx1"/>
                          </a:solidFill>
                          <a:effectLst/>
                        </a:rPr>
                        <a:t>Welcome</a:t>
                      </a:r>
                    </a:p>
                    <a:p>
                      <a:pPr marL="285750" indent="-285750" algn="l" fontAlgn="b">
                        <a:spcBef>
                          <a:spcPts val="0"/>
                        </a:spcBef>
                        <a:spcAft>
                          <a:spcPts val="0"/>
                        </a:spcAft>
                        <a:buFont typeface="Arial" panose="020B0604020202020204" pitchFamily="34" charset="0"/>
                        <a:buChar char="•"/>
                      </a:pPr>
                      <a:r>
                        <a:rPr lang="en-US" sz="1800" b="0" u="none" strike="noStrike" cap="none" spc="0" dirty="0">
                          <a:solidFill>
                            <a:schemeClr val="tx1"/>
                          </a:solidFill>
                          <a:effectLst/>
                        </a:rPr>
                        <a:t>Azure Machine Learning Introductions</a:t>
                      </a:r>
                    </a:p>
                    <a:p>
                      <a:pPr marL="285750" indent="-285750" algn="l" fontAlgn="b">
                        <a:spcBef>
                          <a:spcPts val="0"/>
                        </a:spcBef>
                        <a:spcAft>
                          <a:spcPts val="0"/>
                        </a:spcAft>
                        <a:buFont typeface="Arial" panose="020B0604020202020204" pitchFamily="34" charset="0"/>
                        <a:buChar char="•"/>
                      </a:pPr>
                      <a:r>
                        <a:rPr lang="en-US" sz="1800" b="0" u="none" strike="noStrike" cap="none" spc="0" dirty="0">
                          <a:solidFill>
                            <a:schemeClr val="tx1"/>
                          </a:solidFill>
                          <a:effectLst/>
                        </a:rPr>
                        <a:t>Hands-on break out: Create Azure Machine Learning Workspace</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extLst>
                  <a:ext uri="{0D108BD9-81ED-4DB2-BD59-A6C34878D82A}">
                    <a16:rowId xmlns:a16="http://schemas.microsoft.com/office/drawing/2014/main" val="4241565535"/>
                  </a:ext>
                </a:extLst>
              </a:tr>
              <a:tr h="914400">
                <a:tc>
                  <a:txBody>
                    <a:bodyPr/>
                    <a:lstStyle/>
                    <a:p>
                      <a:pPr algn="ctr" fontAlgn="b">
                        <a:spcBef>
                          <a:spcPts val="0"/>
                        </a:spcBef>
                        <a:spcAft>
                          <a:spcPts val="0"/>
                        </a:spcAft>
                      </a:pPr>
                      <a:r>
                        <a:rPr lang="en-US" sz="1800" b="0" u="none" strike="noStrike" cap="none" spc="0" dirty="0">
                          <a:solidFill>
                            <a:schemeClr val="tx1"/>
                          </a:solidFill>
                          <a:effectLst/>
                        </a:rPr>
                        <a:t>Break</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tc>
                  <a:txBody>
                    <a:bodyPr/>
                    <a:lstStyle/>
                    <a:p>
                      <a:pPr algn="ctr" fontAlgn="b">
                        <a:spcBef>
                          <a:spcPts val="0"/>
                        </a:spcBef>
                        <a:spcAft>
                          <a:spcPts val="0"/>
                        </a:spcAft>
                      </a:pPr>
                      <a:r>
                        <a:rPr lang="en-US" sz="1800" b="0" u="none" strike="noStrike" cap="none" spc="0" dirty="0">
                          <a:solidFill>
                            <a:schemeClr val="tx1"/>
                          </a:solidFill>
                          <a:effectLst/>
                        </a:rPr>
                        <a:t>12:00 pm - 01:00 pm</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tc>
                  <a:txBody>
                    <a:bodyPr/>
                    <a:lstStyle/>
                    <a:p>
                      <a:pPr algn="l" fontAlgn="b">
                        <a:spcBef>
                          <a:spcPts val="0"/>
                        </a:spcBef>
                        <a:spcAft>
                          <a:spcPts val="0"/>
                        </a:spcAft>
                      </a:pPr>
                      <a:r>
                        <a:rPr lang="en-US" sz="1800" b="0" u="none" strike="noStrike" cap="none" spc="0" dirty="0">
                          <a:solidFill>
                            <a:schemeClr val="tx1"/>
                          </a:solidFill>
                          <a:effectLst/>
                        </a:rPr>
                        <a:t>Lunch Break;</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extLst>
                  <a:ext uri="{0D108BD9-81ED-4DB2-BD59-A6C34878D82A}">
                    <a16:rowId xmlns:a16="http://schemas.microsoft.com/office/drawing/2014/main" val="482147620"/>
                  </a:ext>
                </a:extLst>
              </a:tr>
              <a:tr h="914400">
                <a:tc>
                  <a:txBody>
                    <a:bodyPr/>
                    <a:lstStyle/>
                    <a:p>
                      <a:pPr algn="ctr" fontAlgn="b">
                        <a:spcBef>
                          <a:spcPts val="0"/>
                        </a:spcBef>
                        <a:spcAft>
                          <a:spcPts val="0"/>
                        </a:spcAft>
                      </a:pPr>
                      <a:r>
                        <a:rPr lang="en-US" sz="1800" b="0" u="none" strike="noStrike" cap="none" spc="0" dirty="0">
                          <a:solidFill>
                            <a:schemeClr val="tx1"/>
                          </a:solidFill>
                          <a:effectLst/>
                        </a:rPr>
                        <a:t>Office Hour</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tc>
                  <a:txBody>
                    <a:bodyPr/>
                    <a:lstStyle/>
                    <a:p>
                      <a:pPr algn="ctr" fontAlgn="b">
                        <a:spcBef>
                          <a:spcPts val="0"/>
                        </a:spcBef>
                        <a:spcAft>
                          <a:spcPts val="0"/>
                        </a:spcAft>
                      </a:pPr>
                      <a:r>
                        <a:rPr lang="en-US" sz="1800" b="0" u="none" strike="noStrike" cap="none" spc="0" dirty="0">
                          <a:solidFill>
                            <a:schemeClr val="tx1"/>
                          </a:solidFill>
                          <a:effectLst/>
                        </a:rPr>
                        <a:t>01:00 pm - 01:45 pm</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tc>
                  <a:txBody>
                    <a:bodyPr/>
                    <a:lstStyle/>
                    <a:p>
                      <a:pPr algn="l" fontAlgn="b">
                        <a:spcBef>
                          <a:spcPts val="0"/>
                        </a:spcBef>
                        <a:spcAft>
                          <a:spcPts val="0"/>
                        </a:spcAft>
                      </a:pPr>
                      <a:r>
                        <a:rPr lang="en-US" sz="1800" b="0" u="none" strike="noStrike" cap="none" spc="0" dirty="0">
                          <a:solidFill>
                            <a:schemeClr val="tx1"/>
                          </a:solidFill>
                          <a:effectLst/>
                        </a:rPr>
                        <a:t>(Optional) One-on-one Technical Architect coaching</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extLst>
                  <a:ext uri="{0D108BD9-81ED-4DB2-BD59-A6C34878D82A}">
                    <a16:rowId xmlns:a16="http://schemas.microsoft.com/office/drawing/2014/main" val="648599839"/>
                  </a:ext>
                </a:extLst>
              </a:tr>
              <a:tr h="1380744">
                <a:tc>
                  <a:txBody>
                    <a:bodyPr/>
                    <a:lstStyle/>
                    <a:p>
                      <a:pPr algn="ctr" fontAlgn="b">
                        <a:spcBef>
                          <a:spcPts val="0"/>
                        </a:spcBef>
                        <a:spcAft>
                          <a:spcPts val="0"/>
                        </a:spcAft>
                      </a:pPr>
                      <a:r>
                        <a:rPr lang="en-US" sz="1800" b="0" u="none" strike="noStrike" cap="none" spc="0" dirty="0">
                          <a:solidFill>
                            <a:schemeClr val="tx1"/>
                          </a:solidFill>
                          <a:effectLst/>
                        </a:rPr>
                        <a:t>Session 2</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tc>
                  <a:txBody>
                    <a:bodyPr/>
                    <a:lstStyle/>
                    <a:p>
                      <a:pPr algn="ctr" fontAlgn="b">
                        <a:spcBef>
                          <a:spcPts val="0"/>
                        </a:spcBef>
                        <a:spcAft>
                          <a:spcPts val="0"/>
                        </a:spcAft>
                      </a:pPr>
                      <a:r>
                        <a:rPr lang="en-US" sz="1800" b="0" u="none" strike="noStrike" cap="none" spc="0" dirty="0">
                          <a:solidFill>
                            <a:schemeClr val="tx1"/>
                          </a:solidFill>
                          <a:effectLst/>
                        </a:rPr>
                        <a:t>02:00 pm - 04:00 pm</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tc>
                  <a:txBody>
                    <a:bodyPr/>
                    <a:lstStyle/>
                    <a:p>
                      <a:pPr marL="285750" indent="-285750" algn="l" fontAlgn="b">
                        <a:spcBef>
                          <a:spcPts val="0"/>
                        </a:spcBef>
                        <a:spcAft>
                          <a:spcPts val="0"/>
                        </a:spcAft>
                        <a:buFont typeface="Arial" panose="020B0604020202020204" pitchFamily="34" charset="0"/>
                        <a:buChar char="•"/>
                      </a:pPr>
                      <a:r>
                        <a:rPr lang="en-US" sz="1800" b="0" u="none" strike="noStrike" cap="none" spc="0" dirty="0">
                          <a:solidFill>
                            <a:schemeClr val="tx1"/>
                          </a:solidFill>
                          <a:effectLst/>
                        </a:rPr>
                        <a:t>Automated Machine Learning Concept</a:t>
                      </a:r>
                    </a:p>
                    <a:p>
                      <a:pPr marL="285750" indent="-285750" algn="l" fontAlgn="b">
                        <a:spcBef>
                          <a:spcPts val="0"/>
                        </a:spcBef>
                        <a:spcAft>
                          <a:spcPts val="0"/>
                        </a:spcAft>
                        <a:buFont typeface="Arial" panose="020B0604020202020204" pitchFamily="34" charset="0"/>
                        <a:buChar char="•"/>
                      </a:pPr>
                      <a:r>
                        <a:rPr lang="en-US" sz="1800" b="0" u="none" strike="noStrike" cap="none" spc="0" dirty="0">
                          <a:solidFill>
                            <a:schemeClr val="tx1"/>
                          </a:solidFill>
                          <a:effectLst/>
                        </a:rPr>
                        <a:t>Hands-on break out: Create </a:t>
                      </a:r>
                      <a:r>
                        <a:rPr lang="en-US" sz="1800" b="0" u="none" strike="noStrike" cap="none" spc="0" dirty="0" err="1">
                          <a:solidFill>
                            <a:schemeClr val="tx1"/>
                          </a:solidFill>
                          <a:effectLst/>
                        </a:rPr>
                        <a:t>AutoML</a:t>
                      </a:r>
                      <a:r>
                        <a:rPr lang="en-US" sz="1800" b="0" u="none" strike="noStrike" cap="none" spc="0" dirty="0">
                          <a:solidFill>
                            <a:schemeClr val="tx1"/>
                          </a:solidFill>
                          <a:effectLst/>
                        </a:rPr>
                        <a:t> experiment</a:t>
                      </a:r>
                    </a:p>
                    <a:p>
                      <a:pPr marL="285750" indent="-285750" algn="l" fontAlgn="b">
                        <a:spcBef>
                          <a:spcPts val="0"/>
                        </a:spcBef>
                        <a:spcAft>
                          <a:spcPts val="0"/>
                        </a:spcAft>
                        <a:buFont typeface="Arial" panose="020B0604020202020204" pitchFamily="34" charset="0"/>
                        <a:buChar char="•"/>
                      </a:pPr>
                      <a:r>
                        <a:rPr lang="en-US" sz="1800" b="0" u="none" strike="noStrike" cap="none" spc="0" dirty="0">
                          <a:solidFill>
                            <a:schemeClr val="tx1"/>
                          </a:solidFill>
                          <a:effectLst/>
                        </a:rPr>
                        <a:t>Survey</a:t>
                      </a:r>
                      <a:endParaRPr lang="en-US" sz="1800" b="0" i="0" u="none" strike="noStrike" cap="none" spc="0" dirty="0">
                        <a:solidFill>
                          <a:schemeClr val="tx1"/>
                        </a:solidFill>
                        <a:effectLst/>
                        <a:latin typeface="Arial" panose="020B0604020202020204" pitchFamily="34" charset="0"/>
                      </a:endParaRPr>
                    </a:p>
                  </a:txBody>
                  <a:tcPr marL="177324" marR="6984" marT="136403" marB="136403" anchor="ctr"/>
                </a:tc>
                <a:extLst>
                  <a:ext uri="{0D108BD9-81ED-4DB2-BD59-A6C34878D82A}">
                    <a16:rowId xmlns:a16="http://schemas.microsoft.com/office/drawing/2014/main" val="1262096561"/>
                  </a:ext>
                </a:extLst>
              </a:tr>
            </a:tbl>
          </a:graphicData>
        </a:graphic>
      </p:graphicFrame>
      <p:sp>
        <p:nvSpPr>
          <p:cNvPr id="7" name="Text Placeholder 6">
            <a:extLst>
              <a:ext uri="{FF2B5EF4-FFF2-40B4-BE49-F238E27FC236}">
                <a16:creationId xmlns:a16="http://schemas.microsoft.com/office/drawing/2014/main" id="{1E3C7021-9C8B-4024-9643-96B787EB3C67}"/>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16307641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8D4FC54-780A-4DDC-B34B-48E726BD1790}"/>
              </a:ext>
            </a:extLst>
          </p:cNvPr>
          <p:cNvGraphicFramePr>
            <a:graphicFrameLocks noGrp="1"/>
          </p:cNvGraphicFramePr>
          <p:nvPr>
            <p:ph sz="quarter" idx="10"/>
            <p:extLst>
              <p:ext uri="{D42A27DB-BD31-4B8C-83A1-F6EECF244321}">
                <p14:modId xmlns:p14="http://schemas.microsoft.com/office/powerpoint/2010/main" val="1363509969"/>
              </p:ext>
            </p:extLst>
          </p:nvPr>
        </p:nvGraphicFramePr>
        <p:xfrm>
          <a:off x="355600" y="1221546"/>
          <a:ext cx="11430000" cy="5232736"/>
        </p:xfrm>
        <a:graphic>
          <a:graphicData uri="http://schemas.openxmlformats.org/drawingml/2006/table">
            <a:tbl>
              <a:tblPr firstRow="1" bandRow="1">
                <a:tableStyleId>{5202B0CA-FC54-4496-8BCA-5EF66A818D29}</a:tableStyleId>
              </a:tblPr>
              <a:tblGrid>
                <a:gridCol w="1371600">
                  <a:extLst>
                    <a:ext uri="{9D8B030D-6E8A-4147-A177-3AD203B41FA5}">
                      <a16:colId xmlns:a16="http://schemas.microsoft.com/office/drawing/2014/main" val="715847779"/>
                    </a:ext>
                  </a:extLst>
                </a:gridCol>
                <a:gridCol w="2743200">
                  <a:extLst>
                    <a:ext uri="{9D8B030D-6E8A-4147-A177-3AD203B41FA5}">
                      <a16:colId xmlns:a16="http://schemas.microsoft.com/office/drawing/2014/main" val="3570996361"/>
                    </a:ext>
                  </a:extLst>
                </a:gridCol>
                <a:gridCol w="7315200">
                  <a:extLst>
                    <a:ext uri="{9D8B030D-6E8A-4147-A177-3AD203B41FA5}">
                      <a16:colId xmlns:a16="http://schemas.microsoft.com/office/drawing/2014/main" val="1182971241"/>
                    </a:ext>
                  </a:extLst>
                </a:gridCol>
              </a:tblGrid>
              <a:tr h="640080">
                <a:tc>
                  <a:txBody>
                    <a:bodyPr/>
                    <a:lstStyle/>
                    <a:p>
                      <a:pPr algn="l" fontAlgn="b">
                        <a:spcBef>
                          <a:spcPts val="0"/>
                        </a:spcBef>
                        <a:spcAft>
                          <a:spcPts val="0"/>
                        </a:spcAft>
                      </a:pPr>
                      <a:r>
                        <a:rPr lang="en-US" sz="1800" b="0" u="none" strike="noStrike" cap="none" spc="0" dirty="0">
                          <a:solidFill>
                            <a:schemeClr val="bg1"/>
                          </a:solidFill>
                          <a:effectLst/>
                        </a:rPr>
                        <a:t>Day 2</a:t>
                      </a:r>
                      <a:endParaRPr lang="en-US" sz="1800" b="0" i="0" u="none" strike="noStrike" cap="none" spc="0" dirty="0">
                        <a:solidFill>
                          <a:schemeClr val="bg1"/>
                        </a:solidFill>
                        <a:effectLst/>
                        <a:latin typeface="Arial" panose="020B0604020202020204" pitchFamily="34" charset="0"/>
                      </a:endParaRPr>
                    </a:p>
                  </a:txBody>
                  <a:tcPr marL="185791" marR="13981" marT="142916" marB="142916" anchor="ctr"/>
                </a:tc>
                <a:tc>
                  <a:txBody>
                    <a:bodyPr/>
                    <a:lstStyle/>
                    <a:p>
                      <a:pPr algn="l" fontAlgn="b">
                        <a:spcBef>
                          <a:spcPts val="0"/>
                        </a:spcBef>
                        <a:spcAft>
                          <a:spcPts val="0"/>
                        </a:spcAft>
                      </a:pPr>
                      <a:r>
                        <a:rPr lang="en-US" sz="1800" b="0" u="none" strike="noStrike" cap="none" spc="0">
                          <a:solidFill>
                            <a:schemeClr val="bg1"/>
                          </a:solidFill>
                          <a:effectLst/>
                        </a:rPr>
                        <a:t> </a:t>
                      </a:r>
                      <a:endParaRPr lang="en-US" sz="1800" b="0" i="0" u="none" strike="noStrike" cap="none" spc="0">
                        <a:solidFill>
                          <a:schemeClr val="bg1"/>
                        </a:solidFill>
                        <a:effectLst/>
                        <a:latin typeface="Arial" panose="020B0604020202020204" pitchFamily="34" charset="0"/>
                      </a:endParaRPr>
                    </a:p>
                  </a:txBody>
                  <a:tcPr marL="185791" marR="13981" marT="142916" marB="142916" anchor="ctr"/>
                </a:tc>
                <a:tc>
                  <a:txBody>
                    <a:bodyPr/>
                    <a:lstStyle/>
                    <a:p>
                      <a:pPr algn="r" fontAlgn="b">
                        <a:spcBef>
                          <a:spcPts val="0"/>
                        </a:spcBef>
                        <a:spcAft>
                          <a:spcPts val="0"/>
                        </a:spcAft>
                      </a:pPr>
                      <a:r>
                        <a:rPr lang="en-US" sz="1800" b="0" u="none" strike="noStrike" cap="none" spc="0">
                          <a:solidFill>
                            <a:schemeClr val="bg1"/>
                          </a:solidFill>
                          <a:effectLst/>
                        </a:rPr>
                        <a:t>3/3/2021</a:t>
                      </a:r>
                      <a:endParaRPr lang="en-US" sz="1800" b="0" i="0" u="none" strike="noStrike" cap="none" spc="0">
                        <a:solidFill>
                          <a:schemeClr val="bg1"/>
                        </a:solidFill>
                        <a:effectLst/>
                        <a:latin typeface="Arial" panose="020B0604020202020204" pitchFamily="34" charset="0"/>
                      </a:endParaRPr>
                    </a:p>
                  </a:txBody>
                  <a:tcPr marL="185791" marR="13981" marT="142916" marB="142916" anchor="ctr"/>
                </a:tc>
                <a:extLst>
                  <a:ext uri="{0D108BD9-81ED-4DB2-BD59-A6C34878D82A}">
                    <a16:rowId xmlns:a16="http://schemas.microsoft.com/office/drawing/2014/main" val="285336068"/>
                  </a:ext>
                </a:extLst>
              </a:tr>
              <a:tr h="1380744">
                <a:tc>
                  <a:txBody>
                    <a:bodyPr/>
                    <a:lstStyle/>
                    <a:p>
                      <a:pPr algn="ctr" fontAlgn="b">
                        <a:spcBef>
                          <a:spcPts val="0"/>
                        </a:spcBef>
                        <a:spcAft>
                          <a:spcPts val="0"/>
                        </a:spcAft>
                      </a:pPr>
                      <a:r>
                        <a:rPr lang="en-US" sz="1800" u="none" strike="noStrike" cap="none" spc="0" dirty="0">
                          <a:solidFill>
                            <a:schemeClr val="tx1"/>
                          </a:solidFill>
                          <a:effectLst/>
                        </a:rPr>
                        <a:t>Session 1</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tc>
                  <a:txBody>
                    <a:bodyPr/>
                    <a:lstStyle/>
                    <a:p>
                      <a:pPr algn="ctr" fontAlgn="b">
                        <a:spcBef>
                          <a:spcPts val="0"/>
                        </a:spcBef>
                        <a:spcAft>
                          <a:spcPts val="0"/>
                        </a:spcAft>
                      </a:pPr>
                      <a:r>
                        <a:rPr lang="en-US" sz="1800" u="none" strike="noStrike" cap="none" spc="0" dirty="0">
                          <a:solidFill>
                            <a:schemeClr val="tx1"/>
                          </a:solidFill>
                          <a:effectLst/>
                        </a:rPr>
                        <a:t>10:00 am - 12:00 pm</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tc>
                  <a:txBody>
                    <a:bodyPr/>
                    <a:lstStyle/>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No-code ML using AML Studio Designer</a:t>
                      </a:r>
                    </a:p>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Hands-on break out 2.1: AML Studio Designer</a:t>
                      </a:r>
                      <a:br>
                        <a:rPr lang="en-US" sz="1800" u="none" strike="noStrike" cap="none" spc="0" dirty="0">
                          <a:solidFill>
                            <a:schemeClr val="tx1"/>
                          </a:solidFill>
                          <a:effectLst/>
                        </a:rPr>
                      </a:b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extLst>
                  <a:ext uri="{0D108BD9-81ED-4DB2-BD59-A6C34878D82A}">
                    <a16:rowId xmlns:a16="http://schemas.microsoft.com/office/drawing/2014/main" val="993920894"/>
                  </a:ext>
                </a:extLst>
              </a:tr>
              <a:tr h="914400">
                <a:tc>
                  <a:txBody>
                    <a:bodyPr/>
                    <a:lstStyle/>
                    <a:p>
                      <a:pPr algn="ctr" fontAlgn="b">
                        <a:spcBef>
                          <a:spcPts val="0"/>
                        </a:spcBef>
                        <a:spcAft>
                          <a:spcPts val="0"/>
                        </a:spcAft>
                      </a:pPr>
                      <a:r>
                        <a:rPr lang="en-US" sz="1800" u="none" strike="noStrike" cap="none" spc="0" dirty="0">
                          <a:solidFill>
                            <a:schemeClr val="tx1"/>
                          </a:solidFill>
                          <a:effectLst/>
                        </a:rPr>
                        <a:t>Break</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tc>
                  <a:txBody>
                    <a:bodyPr/>
                    <a:lstStyle/>
                    <a:p>
                      <a:pPr algn="ctr" fontAlgn="b">
                        <a:spcBef>
                          <a:spcPts val="0"/>
                        </a:spcBef>
                        <a:spcAft>
                          <a:spcPts val="0"/>
                        </a:spcAft>
                      </a:pPr>
                      <a:r>
                        <a:rPr lang="en-US" sz="1800" u="none" strike="noStrike" cap="none" spc="0" dirty="0">
                          <a:solidFill>
                            <a:schemeClr val="tx1"/>
                          </a:solidFill>
                          <a:effectLst/>
                        </a:rPr>
                        <a:t>12:00 pm - 01:00 pm</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tc>
                  <a:txBody>
                    <a:bodyPr/>
                    <a:lstStyle/>
                    <a:p>
                      <a:pPr algn="l" fontAlgn="b">
                        <a:spcBef>
                          <a:spcPts val="0"/>
                        </a:spcBef>
                        <a:spcAft>
                          <a:spcPts val="0"/>
                        </a:spcAft>
                      </a:pPr>
                      <a:r>
                        <a:rPr lang="en-US" sz="1800" u="none" strike="noStrike" cap="none" spc="0" dirty="0">
                          <a:solidFill>
                            <a:schemeClr val="tx1"/>
                          </a:solidFill>
                          <a:effectLst/>
                        </a:rPr>
                        <a:t>Lunch Break;</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extLst>
                  <a:ext uri="{0D108BD9-81ED-4DB2-BD59-A6C34878D82A}">
                    <a16:rowId xmlns:a16="http://schemas.microsoft.com/office/drawing/2014/main" val="428863806"/>
                  </a:ext>
                </a:extLst>
              </a:tr>
              <a:tr h="914400">
                <a:tc>
                  <a:txBody>
                    <a:bodyPr/>
                    <a:lstStyle/>
                    <a:p>
                      <a:pPr algn="ctr" fontAlgn="b">
                        <a:spcBef>
                          <a:spcPts val="0"/>
                        </a:spcBef>
                        <a:spcAft>
                          <a:spcPts val="0"/>
                        </a:spcAft>
                      </a:pPr>
                      <a:r>
                        <a:rPr lang="en-US" sz="1800" u="none" strike="noStrike" cap="none" spc="0" dirty="0">
                          <a:solidFill>
                            <a:schemeClr val="tx1"/>
                          </a:solidFill>
                          <a:effectLst/>
                        </a:rPr>
                        <a:t>Office Hour</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tc>
                  <a:txBody>
                    <a:bodyPr/>
                    <a:lstStyle/>
                    <a:p>
                      <a:pPr algn="ctr" fontAlgn="b">
                        <a:spcBef>
                          <a:spcPts val="0"/>
                        </a:spcBef>
                        <a:spcAft>
                          <a:spcPts val="0"/>
                        </a:spcAft>
                      </a:pPr>
                      <a:r>
                        <a:rPr lang="en-US" sz="1800" u="none" strike="noStrike" cap="none" spc="0" dirty="0">
                          <a:solidFill>
                            <a:schemeClr val="tx1"/>
                          </a:solidFill>
                          <a:effectLst/>
                        </a:rPr>
                        <a:t>01:00 pm - 01:45 pm</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tc>
                  <a:txBody>
                    <a:bodyPr/>
                    <a:lstStyle/>
                    <a:p>
                      <a:pPr algn="l" fontAlgn="b">
                        <a:spcBef>
                          <a:spcPts val="0"/>
                        </a:spcBef>
                        <a:spcAft>
                          <a:spcPts val="0"/>
                        </a:spcAft>
                      </a:pPr>
                      <a:r>
                        <a:rPr lang="en-US" sz="1800" u="none" strike="noStrike" cap="none" spc="0" dirty="0">
                          <a:solidFill>
                            <a:schemeClr val="tx1"/>
                          </a:solidFill>
                          <a:effectLst/>
                        </a:rPr>
                        <a:t>(Optional) One-on-one Technical Architect coaching</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extLst>
                  <a:ext uri="{0D108BD9-81ED-4DB2-BD59-A6C34878D82A}">
                    <a16:rowId xmlns:a16="http://schemas.microsoft.com/office/drawing/2014/main" val="247714918"/>
                  </a:ext>
                </a:extLst>
              </a:tr>
              <a:tr h="1371600">
                <a:tc>
                  <a:txBody>
                    <a:bodyPr/>
                    <a:lstStyle/>
                    <a:p>
                      <a:pPr algn="ctr" fontAlgn="b">
                        <a:spcBef>
                          <a:spcPts val="0"/>
                        </a:spcBef>
                        <a:spcAft>
                          <a:spcPts val="0"/>
                        </a:spcAft>
                      </a:pPr>
                      <a:r>
                        <a:rPr lang="en-US" sz="1800" u="none" strike="noStrike" cap="none" spc="0" dirty="0">
                          <a:solidFill>
                            <a:schemeClr val="tx1"/>
                          </a:solidFill>
                          <a:effectLst/>
                        </a:rPr>
                        <a:t>Session 2</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tc>
                  <a:txBody>
                    <a:bodyPr/>
                    <a:lstStyle/>
                    <a:p>
                      <a:pPr algn="ctr" fontAlgn="b">
                        <a:spcBef>
                          <a:spcPts val="0"/>
                        </a:spcBef>
                        <a:spcAft>
                          <a:spcPts val="0"/>
                        </a:spcAft>
                      </a:pPr>
                      <a:r>
                        <a:rPr lang="en-US" sz="1800" u="none" strike="noStrike" cap="none" spc="0" dirty="0">
                          <a:solidFill>
                            <a:schemeClr val="tx1"/>
                          </a:solidFill>
                          <a:effectLst/>
                        </a:rPr>
                        <a:t>02:00 pm - 04:00 pm</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tc>
                  <a:txBody>
                    <a:bodyPr/>
                    <a:lstStyle/>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Azure Machine Learning using Python SDK</a:t>
                      </a:r>
                    </a:p>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Hands-on break out 2.2: Create Compute Instance </a:t>
                      </a:r>
                    </a:p>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Hands-on break out 2.3: AML Python get started</a:t>
                      </a:r>
                    </a:p>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Survey</a:t>
                      </a:r>
                      <a:endParaRPr lang="en-US" sz="1800" b="0" i="0" u="none" strike="noStrike" cap="none" spc="0" dirty="0">
                        <a:solidFill>
                          <a:schemeClr val="tx1"/>
                        </a:solidFill>
                        <a:effectLst/>
                        <a:latin typeface="Arial" panose="020B0604020202020204" pitchFamily="34" charset="0"/>
                      </a:endParaRPr>
                    </a:p>
                  </a:txBody>
                  <a:tcPr marL="185791" marR="13981" marT="142916" marB="142916" anchor="ctr"/>
                </a:tc>
                <a:extLst>
                  <a:ext uri="{0D108BD9-81ED-4DB2-BD59-A6C34878D82A}">
                    <a16:rowId xmlns:a16="http://schemas.microsoft.com/office/drawing/2014/main" val="3023212577"/>
                  </a:ext>
                </a:extLst>
              </a:tr>
            </a:tbl>
          </a:graphicData>
        </a:graphic>
      </p:graphicFrame>
      <p:sp>
        <p:nvSpPr>
          <p:cNvPr id="16" name="Title 3">
            <a:extLst>
              <a:ext uri="{FF2B5EF4-FFF2-40B4-BE49-F238E27FC236}">
                <a16:creationId xmlns:a16="http://schemas.microsoft.com/office/drawing/2014/main" id="{E6B1B00A-B7AE-41DA-97B1-CF8940C2CB77}"/>
              </a:ext>
            </a:extLst>
          </p:cNvPr>
          <p:cNvSpPr>
            <a:spLocks noGrp="1"/>
          </p:cNvSpPr>
          <p:nvPr>
            <p:ph type="title"/>
          </p:nvPr>
        </p:nvSpPr>
        <p:spPr>
          <a:xfrm>
            <a:off x="355600" y="114300"/>
            <a:ext cx="11480800" cy="552450"/>
          </a:xfrm>
        </p:spPr>
        <p:txBody>
          <a:bodyPr wrap="square" anchor="t">
            <a:normAutofit fontScale="90000"/>
          </a:bodyPr>
          <a:lstStyle/>
          <a:p>
            <a:r>
              <a:rPr lang="en-US" dirty="0"/>
              <a:t>AI Open Workshop</a:t>
            </a:r>
          </a:p>
        </p:txBody>
      </p:sp>
      <p:sp>
        <p:nvSpPr>
          <p:cNvPr id="17" name="Text Placeholder 6">
            <a:extLst>
              <a:ext uri="{FF2B5EF4-FFF2-40B4-BE49-F238E27FC236}">
                <a16:creationId xmlns:a16="http://schemas.microsoft.com/office/drawing/2014/main" id="{836DFF8B-E10C-40EE-9824-60186D7FC450}"/>
              </a:ext>
            </a:extLst>
          </p:cNvPr>
          <p:cNvSpPr>
            <a:spLocks noGrp="1"/>
          </p:cNvSpPr>
          <p:nvPr>
            <p:ph type="body" sz="quarter" idx="11"/>
          </p:nvPr>
        </p:nvSpPr>
        <p:spPr>
          <a:xfrm>
            <a:off x="355600" y="736600"/>
            <a:ext cx="11480800" cy="369332"/>
          </a:xfrm>
        </p:spPr>
        <p:txBody>
          <a:bodyPr/>
          <a:lstStyle/>
          <a:p>
            <a:r>
              <a:rPr lang="en-US" dirty="0"/>
              <a:t>Agenda</a:t>
            </a:r>
          </a:p>
        </p:txBody>
      </p:sp>
    </p:spTree>
    <p:extLst>
      <p:ext uri="{BB962C8B-B14F-4D97-AF65-F5344CB8AC3E}">
        <p14:creationId xmlns:p14="http://schemas.microsoft.com/office/powerpoint/2010/main" val="1513592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31A2573-3010-4426-9A55-196B787820C9}"/>
              </a:ext>
            </a:extLst>
          </p:cNvPr>
          <p:cNvGraphicFramePr>
            <a:graphicFrameLocks noGrp="1"/>
          </p:cNvGraphicFramePr>
          <p:nvPr>
            <p:ph sz="quarter" idx="10"/>
            <p:extLst>
              <p:ext uri="{D42A27DB-BD31-4B8C-83A1-F6EECF244321}">
                <p14:modId xmlns:p14="http://schemas.microsoft.com/office/powerpoint/2010/main" val="2979396958"/>
              </p:ext>
            </p:extLst>
          </p:nvPr>
        </p:nvGraphicFramePr>
        <p:xfrm>
          <a:off x="355600" y="1214539"/>
          <a:ext cx="11430000" cy="5230368"/>
        </p:xfrm>
        <a:graphic>
          <a:graphicData uri="http://schemas.openxmlformats.org/drawingml/2006/table">
            <a:tbl>
              <a:tblPr firstRow="1" bandRow="1">
                <a:tableStyleId>{5202B0CA-FC54-4496-8BCA-5EF66A818D29}</a:tableStyleId>
              </a:tblPr>
              <a:tblGrid>
                <a:gridCol w="1371600">
                  <a:extLst>
                    <a:ext uri="{9D8B030D-6E8A-4147-A177-3AD203B41FA5}">
                      <a16:colId xmlns:a16="http://schemas.microsoft.com/office/drawing/2014/main" val="2127274746"/>
                    </a:ext>
                  </a:extLst>
                </a:gridCol>
                <a:gridCol w="2743200">
                  <a:extLst>
                    <a:ext uri="{9D8B030D-6E8A-4147-A177-3AD203B41FA5}">
                      <a16:colId xmlns:a16="http://schemas.microsoft.com/office/drawing/2014/main" val="505058047"/>
                    </a:ext>
                  </a:extLst>
                </a:gridCol>
                <a:gridCol w="7315200">
                  <a:extLst>
                    <a:ext uri="{9D8B030D-6E8A-4147-A177-3AD203B41FA5}">
                      <a16:colId xmlns:a16="http://schemas.microsoft.com/office/drawing/2014/main" val="1624202934"/>
                    </a:ext>
                  </a:extLst>
                </a:gridCol>
              </a:tblGrid>
              <a:tr h="640080">
                <a:tc>
                  <a:txBody>
                    <a:bodyPr/>
                    <a:lstStyle/>
                    <a:p>
                      <a:pPr algn="l" fontAlgn="b">
                        <a:spcBef>
                          <a:spcPts val="0"/>
                        </a:spcBef>
                        <a:spcAft>
                          <a:spcPts val="0"/>
                        </a:spcAft>
                      </a:pPr>
                      <a:r>
                        <a:rPr lang="en-US" sz="1800" b="0" u="none" strike="noStrike" cap="none" spc="0" dirty="0">
                          <a:solidFill>
                            <a:schemeClr val="bg1"/>
                          </a:solidFill>
                          <a:effectLst/>
                        </a:rPr>
                        <a:t>Day 3</a:t>
                      </a:r>
                      <a:endParaRPr lang="en-US" sz="1800" b="0" i="0" u="none" strike="noStrike" cap="none" spc="0" dirty="0">
                        <a:solidFill>
                          <a:schemeClr val="bg1"/>
                        </a:solidFill>
                        <a:effectLst/>
                        <a:latin typeface="Arial" panose="020B0604020202020204" pitchFamily="34" charset="0"/>
                      </a:endParaRPr>
                    </a:p>
                  </a:txBody>
                  <a:tcPr marL="166835" marR="4664" marT="128335" marB="128335" anchor="ctr"/>
                </a:tc>
                <a:tc>
                  <a:txBody>
                    <a:bodyPr/>
                    <a:lstStyle/>
                    <a:p>
                      <a:pPr algn="l" fontAlgn="b">
                        <a:spcBef>
                          <a:spcPts val="0"/>
                        </a:spcBef>
                        <a:spcAft>
                          <a:spcPts val="0"/>
                        </a:spcAft>
                      </a:pPr>
                      <a:r>
                        <a:rPr lang="en-US" sz="1800" b="0" u="none" strike="noStrike" cap="none" spc="0" dirty="0">
                          <a:solidFill>
                            <a:schemeClr val="bg1"/>
                          </a:solidFill>
                          <a:effectLst/>
                        </a:rPr>
                        <a:t> </a:t>
                      </a:r>
                      <a:endParaRPr lang="en-US" sz="1800" b="0" i="0" u="none" strike="noStrike" cap="none" spc="0" dirty="0">
                        <a:solidFill>
                          <a:schemeClr val="bg1"/>
                        </a:solidFill>
                        <a:effectLst/>
                        <a:latin typeface="Arial" panose="020B0604020202020204" pitchFamily="34" charset="0"/>
                      </a:endParaRPr>
                    </a:p>
                  </a:txBody>
                  <a:tcPr marL="166835" marR="4664" marT="128335" marB="128335" anchor="ctr"/>
                </a:tc>
                <a:tc>
                  <a:txBody>
                    <a:bodyPr/>
                    <a:lstStyle/>
                    <a:p>
                      <a:pPr algn="r" fontAlgn="b">
                        <a:spcBef>
                          <a:spcPts val="0"/>
                        </a:spcBef>
                        <a:spcAft>
                          <a:spcPts val="0"/>
                        </a:spcAft>
                      </a:pPr>
                      <a:r>
                        <a:rPr lang="en-US" sz="1800" b="0" u="none" strike="noStrike" cap="none" spc="0">
                          <a:solidFill>
                            <a:schemeClr val="bg1"/>
                          </a:solidFill>
                          <a:effectLst/>
                        </a:rPr>
                        <a:t>3/4/2021</a:t>
                      </a:r>
                      <a:endParaRPr lang="en-US" sz="1800" b="0" i="0" u="none" strike="noStrike" cap="none" spc="0">
                        <a:solidFill>
                          <a:schemeClr val="bg1"/>
                        </a:solidFill>
                        <a:effectLst/>
                        <a:latin typeface="Arial" panose="020B0604020202020204" pitchFamily="34" charset="0"/>
                      </a:endParaRPr>
                    </a:p>
                  </a:txBody>
                  <a:tcPr marL="166835" marR="4664" marT="128335" marB="128335" anchor="ctr"/>
                </a:tc>
                <a:extLst>
                  <a:ext uri="{0D108BD9-81ED-4DB2-BD59-A6C34878D82A}">
                    <a16:rowId xmlns:a16="http://schemas.microsoft.com/office/drawing/2014/main" val="975240220"/>
                  </a:ext>
                </a:extLst>
              </a:tr>
              <a:tr h="1380744">
                <a:tc>
                  <a:txBody>
                    <a:bodyPr/>
                    <a:lstStyle/>
                    <a:p>
                      <a:pPr algn="ctr" fontAlgn="b">
                        <a:spcBef>
                          <a:spcPts val="0"/>
                        </a:spcBef>
                        <a:spcAft>
                          <a:spcPts val="0"/>
                        </a:spcAft>
                      </a:pPr>
                      <a:r>
                        <a:rPr lang="en-US" sz="1800" u="none" strike="noStrike" cap="none" spc="0" dirty="0">
                          <a:solidFill>
                            <a:schemeClr val="tx1"/>
                          </a:solidFill>
                          <a:effectLst/>
                        </a:rPr>
                        <a:t>Session 1</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tc>
                  <a:txBody>
                    <a:bodyPr/>
                    <a:lstStyle/>
                    <a:p>
                      <a:pPr algn="ctr" fontAlgn="b">
                        <a:spcBef>
                          <a:spcPts val="0"/>
                        </a:spcBef>
                        <a:spcAft>
                          <a:spcPts val="0"/>
                        </a:spcAft>
                      </a:pPr>
                      <a:r>
                        <a:rPr lang="en-US" sz="1800" u="none" strike="noStrike" cap="none" spc="0" dirty="0">
                          <a:solidFill>
                            <a:schemeClr val="tx1"/>
                          </a:solidFill>
                          <a:effectLst/>
                        </a:rPr>
                        <a:t>10:00 am - 12:00 pm</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tc>
                  <a:txBody>
                    <a:bodyPr/>
                    <a:lstStyle/>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Deep Learning using GPU</a:t>
                      </a:r>
                    </a:p>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Large Scale ML with Azure Remote Compute</a:t>
                      </a:r>
                    </a:p>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Large Scale ML with DASK</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extLst>
                  <a:ext uri="{0D108BD9-81ED-4DB2-BD59-A6C34878D82A}">
                    <a16:rowId xmlns:a16="http://schemas.microsoft.com/office/drawing/2014/main" val="3660138149"/>
                  </a:ext>
                </a:extLst>
              </a:tr>
              <a:tr h="914400">
                <a:tc>
                  <a:txBody>
                    <a:bodyPr/>
                    <a:lstStyle/>
                    <a:p>
                      <a:pPr algn="ctr" fontAlgn="b">
                        <a:spcBef>
                          <a:spcPts val="0"/>
                        </a:spcBef>
                        <a:spcAft>
                          <a:spcPts val="0"/>
                        </a:spcAft>
                      </a:pPr>
                      <a:r>
                        <a:rPr lang="en-US" sz="1800" u="none" strike="noStrike" cap="none" spc="0" dirty="0">
                          <a:solidFill>
                            <a:schemeClr val="tx1"/>
                          </a:solidFill>
                          <a:effectLst/>
                        </a:rPr>
                        <a:t>Break</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tc>
                  <a:txBody>
                    <a:bodyPr/>
                    <a:lstStyle/>
                    <a:p>
                      <a:pPr algn="ctr" fontAlgn="b">
                        <a:spcBef>
                          <a:spcPts val="0"/>
                        </a:spcBef>
                        <a:spcAft>
                          <a:spcPts val="0"/>
                        </a:spcAft>
                      </a:pPr>
                      <a:r>
                        <a:rPr lang="en-US" sz="1800" u="none" strike="noStrike" cap="none" spc="0" dirty="0">
                          <a:solidFill>
                            <a:schemeClr val="tx1"/>
                          </a:solidFill>
                          <a:effectLst/>
                        </a:rPr>
                        <a:t>12:00 pm - 01:00 pm</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tc>
                  <a:txBody>
                    <a:bodyPr/>
                    <a:lstStyle/>
                    <a:p>
                      <a:pPr algn="l" fontAlgn="b">
                        <a:spcBef>
                          <a:spcPts val="0"/>
                        </a:spcBef>
                        <a:spcAft>
                          <a:spcPts val="0"/>
                        </a:spcAft>
                      </a:pPr>
                      <a:r>
                        <a:rPr lang="en-US" sz="1800" u="none" strike="noStrike" cap="none" spc="0" dirty="0">
                          <a:solidFill>
                            <a:schemeClr val="tx1"/>
                          </a:solidFill>
                          <a:effectLst/>
                        </a:rPr>
                        <a:t>Lunch Break;</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extLst>
                  <a:ext uri="{0D108BD9-81ED-4DB2-BD59-A6C34878D82A}">
                    <a16:rowId xmlns:a16="http://schemas.microsoft.com/office/drawing/2014/main" val="989788656"/>
                  </a:ext>
                </a:extLst>
              </a:tr>
              <a:tr h="914400">
                <a:tc>
                  <a:txBody>
                    <a:bodyPr/>
                    <a:lstStyle/>
                    <a:p>
                      <a:pPr algn="ctr" fontAlgn="b">
                        <a:spcBef>
                          <a:spcPts val="0"/>
                        </a:spcBef>
                        <a:spcAft>
                          <a:spcPts val="0"/>
                        </a:spcAft>
                      </a:pPr>
                      <a:r>
                        <a:rPr lang="en-US" sz="1800" u="none" strike="noStrike" cap="none" spc="0" dirty="0">
                          <a:solidFill>
                            <a:schemeClr val="tx1"/>
                          </a:solidFill>
                          <a:effectLst/>
                        </a:rPr>
                        <a:t>Office Hour</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tc>
                  <a:txBody>
                    <a:bodyPr/>
                    <a:lstStyle/>
                    <a:p>
                      <a:pPr algn="ctr" fontAlgn="b">
                        <a:spcBef>
                          <a:spcPts val="0"/>
                        </a:spcBef>
                        <a:spcAft>
                          <a:spcPts val="0"/>
                        </a:spcAft>
                      </a:pPr>
                      <a:r>
                        <a:rPr lang="en-US" sz="1800" u="none" strike="noStrike" cap="none" spc="0" dirty="0">
                          <a:solidFill>
                            <a:schemeClr val="tx1"/>
                          </a:solidFill>
                          <a:effectLst/>
                        </a:rPr>
                        <a:t>01:00 pm - 01:45 pm</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tc>
                  <a:txBody>
                    <a:bodyPr/>
                    <a:lstStyle/>
                    <a:p>
                      <a:pPr algn="l" fontAlgn="b">
                        <a:spcBef>
                          <a:spcPts val="0"/>
                        </a:spcBef>
                        <a:spcAft>
                          <a:spcPts val="0"/>
                        </a:spcAft>
                      </a:pPr>
                      <a:r>
                        <a:rPr lang="en-US" sz="1800" u="none" strike="noStrike" cap="none" spc="0" dirty="0">
                          <a:solidFill>
                            <a:schemeClr val="tx1"/>
                          </a:solidFill>
                          <a:effectLst/>
                        </a:rPr>
                        <a:t>(Optional) One-on-one Technical Architect coaching</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extLst>
                  <a:ext uri="{0D108BD9-81ED-4DB2-BD59-A6C34878D82A}">
                    <a16:rowId xmlns:a16="http://schemas.microsoft.com/office/drawing/2014/main" val="1119371458"/>
                  </a:ext>
                </a:extLst>
              </a:tr>
              <a:tr h="1380744">
                <a:tc>
                  <a:txBody>
                    <a:bodyPr/>
                    <a:lstStyle/>
                    <a:p>
                      <a:pPr algn="ctr" fontAlgn="b">
                        <a:spcBef>
                          <a:spcPts val="0"/>
                        </a:spcBef>
                        <a:spcAft>
                          <a:spcPts val="0"/>
                        </a:spcAft>
                      </a:pPr>
                      <a:r>
                        <a:rPr lang="en-US" sz="1800" u="none" strike="noStrike" cap="none" spc="0" dirty="0">
                          <a:solidFill>
                            <a:schemeClr val="tx1"/>
                          </a:solidFill>
                          <a:effectLst/>
                        </a:rPr>
                        <a:t>Session 2</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tc>
                  <a:txBody>
                    <a:bodyPr/>
                    <a:lstStyle/>
                    <a:p>
                      <a:pPr algn="ctr" fontAlgn="b">
                        <a:spcBef>
                          <a:spcPts val="0"/>
                        </a:spcBef>
                        <a:spcAft>
                          <a:spcPts val="0"/>
                        </a:spcAft>
                      </a:pPr>
                      <a:r>
                        <a:rPr lang="en-US" sz="1800" u="none" strike="noStrike" cap="none" spc="0" dirty="0">
                          <a:solidFill>
                            <a:schemeClr val="tx1"/>
                          </a:solidFill>
                          <a:effectLst/>
                        </a:rPr>
                        <a:t>02:00 pm - 04:00 pm</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tc>
                  <a:txBody>
                    <a:bodyPr/>
                    <a:lstStyle/>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AML Pipeline &amp; MLOps</a:t>
                      </a:r>
                    </a:p>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Hands-on break out: 3.1 Try your own scenario / tutorial</a:t>
                      </a:r>
                    </a:p>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Delete resources </a:t>
                      </a:r>
                    </a:p>
                    <a:p>
                      <a:pPr marL="285750" indent="-285750" algn="l" fontAlgn="b">
                        <a:spcBef>
                          <a:spcPts val="0"/>
                        </a:spcBef>
                        <a:spcAft>
                          <a:spcPts val="0"/>
                        </a:spcAft>
                        <a:buFont typeface="Arial" panose="020B0604020202020204" pitchFamily="34" charset="0"/>
                        <a:buChar char="•"/>
                      </a:pPr>
                      <a:r>
                        <a:rPr lang="en-US" sz="1800" u="none" strike="noStrike" cap="none" spc="0" dirty="0">
                          <a:solidFill>
                            <a:schemeClr val="tx1"/>
                          </a:solidFill>
                          <a:effectLst/>
                        </a:rPr>
                        <a:t>Survey</a:t>
                      </a:r>
                      <a:endParaRPr lang="en-US" sz="1800" b="0" i="0" u="none" strike="noStrike" cap="none" spc="0" dirty="0">
                        <a:solidFill>
                          <a:schemeClr val="tx1"/>
                        </a:solidFill>
                        <a:effectLst/>
                        <a:latin typeface="Arial" panose="020B0604020202020204" pitchFamily="34" charset="0"/>
                      </a:endParaRPr>
                    </a:p>
                  </a:txBody>
                  <a:tcPr marL="166835" marR="4664" marT="128335" marB="128335" anchor="ctr"/>
                </a:tc>
                <a:extLst>
                  <a:ext uri="{0D108BD9-81ED-4DB2-BD59-A6C34878D82A}">
                    <a16:rowId xmlns:a16="http://schemas.microsoft.com/office/drawing/2014/main" val="2174363080"/>
                  </a:ext>
                </a:extLst>
              </a:tr>
            </a:tbl>
          </a:graphicData>
        </a:graphic>
      </p:graphicFrame>
      <p:sp>
        <p:nvSpPr>
          <p:cNvPr id="10" name="Title 3">
            <a:extLst>
              <a:ext uri="{FF2B5EF4-FFF2-40B4-BE49-F238E27FC236}">
                <a16:creationId xmlns:a16="http://schemas.microsoft.com/office/drawing/2014/main" id="{DC65B87A-F344-4D04-9839-EB5FE59AC789}"/>
              </a:ext>
            </a:extLst>
          </p:cNvPr>
          <p:cNvSpPr>
            <a:spLocks noGrp="1"/>
          </p:cNvSpPr>
          <p:nvPr>
            <p:ph type="title"/>
          </p:nvPr>
        </p:nvSpPr>
        <p:spPr>
          <a:xfrm>
            <a:off x="355600" y="114300"/>
            <a:ext cx="11480800" cy="552450"/>
          </a:xfrm>
        </p:spPr>
        <p:txBody>
          <a:bodyPr wrap="square" anchor="t">
            <a:normAutofit fontScale="90000"/>
          </a:bodyPr>
          <a:lstStyle/>
          <a:p>
            <a:r>
              <a:rPr lang="en-US" dirty="0"/>
              <a:t>AI Open Workshop</a:t>
            </a:r>
          </a:p>
        </p:txBody>
      </p:sp>
      <p:sp>
        <p:nvSpPr>
          <p:cNvPr id="12" name="Text Placeholder 6">
            <a:extLst>
              <a:ext uri="{FF2B5EF4-FFF2-40B4-BE49-F238E27FC236}">
                <a16:creationId xmlns:a16="http://schemas.microsoft.com/office/drawing/2014/main" id="{31BFDD5A-952B-45E3-BD2F-DDEED790A618}"/>
              </a:ext>
            </a:extLst>
          </p:cNvPr>
          <p:cNvSpPr>
            <a:spLocks noGrp="1"/>
          </p:cNvSpPr>
          <p:nvPr>
            <p:ph type="body" sz="quarter" idx="11"/>
          </p:nvPr>
        </p:nvSpPr>
        <p:spPr>
          <a:xfrm>
            <a:off x="355600" y="736600"/>
            <a:ext cx="11480800" cy="369332"/>
          </a:xfrm>
        </p:spPr>
        <p:txBody>
          <a:bodyPr/>
          <a:lstStyle/>
          <a:p>
            <a:r>
              <a:rPr lang="en-US" dirty="0"/>
              <a:t>Agenda</a:t>
            </a:r>
          </a:p>
        </p:txBody>
      </p:sp>
    </p:spTree>
    <p:extLst>
      <p:ext uri="{BB962C8B-B14F-4D97-AF65-F5344CB8AC3E}">
        <p14:creationId xmlns:p14="http://schemas.microsoft.com/office/powerpoint/2010/main" val="33114300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1283020"/>
      </p:ext>
    </p:extLst>
  </p:cSld>
  <p:clrMapOvr>
    <a:masterClrMapping/>
  </p:clrMapOvr>
  <p:transition>
    <p:fade/>
  </p:transition>
</p:sld>
</file>

<file path=ppt/theme/theme1.xml><?xml version="1.0" encoding="utf-8"?>
<a:theme xmlns:a="http://schemas.openxmlformats.org/drawingml/2006/main" name="FY20 Experience Center Slide Master">
  <a:themeElements>
    <a:clrScheme name="MTC">
      <a:dk1>
        <a:srgbClr val="000000"/>
      </a:dk1>
      <a:lt1>
        <a:srgbClr val="FFFFFF"/>
      </a:lt1>
      <a:dk2>
        <a:srgbClr val="243A5E"/>
      </a:dk2>
      <a:lt2>
        <a:srgbClr val="E6E6E6"/>
      </a:lt2>
      <a:accent1>
        <a:srgbClr val="0078D4"/>
      </a:accent1>
      <a:accent2>
        <a:srgbClr val="50E6FF"/>
      </a:accent2>
      <a:accent3>
        <a:srgbClr val="107C10"/>
      </a:accent3>
      <a:accent4>
        <a:srgbClr val="8661C5"/>
      </a:accent4>
      <a:accent5>
        <a:srgbClr val="054B16"/>
      </a:accent5>
      <a:accent6>
        <a:srgbClr val="3B2E58"/>
      </a:accent6>
      <a:hlink>
        <a:srgbClr val="737373"/>
      </a:hlink>
      <a:folHlink>
        <a:srgbClr val="2F2F2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5" id="{6930ED57-5B97-4C39-9492-FDD20A322544}" vid="{F784C161-8204-4E37-B26F-6EEF875D27DC}"/>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VirtualEngagement_template2</Template>
  <TotalTime>56</TotalTime>
  <Words>240</Words>
  <Application>Microsoft Office PowerPoint</Application>
  <PresentationFormat>Widescreen</PresentationFormat>
  <Paragraphs>66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Semibold</vt:lpstr>
      <vt:lpstr>Wingdings</vt:lpstr>
      <vt:lpstr>FY20 Experience Center Slide Master</vt:lpstr>
      <vt:lpstr>AI Open Workshop </vt:lpstr>
      <vt:lpstr>AI Open Workshop</vt:lpstr>
      <vt:lpstr>AI Open Workshop</vt:lpstr>
      <vt:lpstr>AI Open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 Suk Shin (MTC SEATTLE)</cp:lastModifiedBy>
  <cp:revision>1</cp:revision>
  <dcterms:created xsi:type="dcterms:W3CDTF">2021-02-17T00:02:20Z</dcterms:created>
  <dcterms:modified xsi:type="dcterms:W3CDTF">2021-02-17T00:58:21Z</dcterms:modified>
</cp:coreProperties>
</file>